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30"/>
  </p:handoutMasterIdLst>
  <p:sldIdLst>
    <p:sldId id="256" r:id="rId2"/>
    <p:sldId id="319" r:id="rId3"/>
    <p:sldId id="320" r:id="rId4"/>
    <p:sldId id="321" r:id="rId5"/>
    <p:sldId id="322" r:id="rId6"/>
    <p:sldId id="323" r:id="rId7"/>
    <p:sldId id="324" r:id="rId8"/>
    <p:sldId id="278" r:id="rId9"/>
    <p:sldId id="275" r:id="rId10"/>
    <p:sldId id="305" r:id="rId11"/>
    <p:sldId id="279" r:id="rId12"/>
    <p:sldId id="267" r:id="rId13"/>
    <p:sldId id="266" r:id="rId14"/>
    <p:sldId id="306" r:id="rId15"/>
    <p:sldId id="308" r:id="rId16"/>
    <p:sldId id="309" r:id="rId17"/>
    <p:sldId id="310" r:id="rId18"/>
    <p:sldId id="311" r:id="rId19"/>
    <p:sldId id="312" r:id="rId20"/>
    <p:sldId id="313" r:id="rId21"/>
    <p:sldId id="314" r:id="rId22"/>
    <p:sldId id="315" r:id="rId23"/>
    <p:sldId id="316" r:id="rId24"/>
    <p:sldId id="317" r:id="rId25"/>
    <p:sldId id="318" r:id="rId26"/>
    <p:sldId id="325" r:id="rId27"/>
    <p:sldId id="326" r:id="rId28"/>
    <p:sldId id="327" r:id="rId29"/>
  </p:sldIdLst>
  <p:sldSz cx="9144000" cy="6858000" type="screen4x3"/>
  <p:notesSz cx="6985000" cy="9271000"/>
  <p:defaultTextStyle>
    <a:defPPr>
      <a:defRPr lang="es-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6" autoAdjust="0"/>
    <p:restoredTop sz="94660"/>
  </p:normalViewPr>
  <p:slideViewPr>
    <p:cSldViewPr>
      <p:cViewPr varScale="1">
        <p:scale>
          <a:sx n="127" d="100"/>
          <a:sy n="127" d="100"/>
        </p:scale>
        <p:origin x="264" y="12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F0CDBDC-0396-48AF-B903-FA632166E984}" type="doc">
      <dgm:prSet loTypeId="urn:microsoft.com/office/officeart/2005/8/layout/process1" loCatId="process" qsTypeId="urn:microsoft.com/office/officeart/2005/8/quickstyle/simple1" qsCatId="simple" csTypeId="urn:microsoft.com/office/officeart/2005/8/colors/accent1_2" csCatId="accent1" phldr="1"/>
      <dgm:spPr/>
    </dgm:pt>
    <dgm:pt modelId="{35EC69CE-DEF0-4557-AF09-C7BEDAC1BB58}">
      <dgm:prSet phldrT="[Texto]"/>
      <dgm:spPr/>
      <dgm:t>
        <a:bodyPr/>
        <a:lstStyle/>
        <a:p>
          <a:r>
            <a:rPr lang="es-EC" dirty="0"/>
            <a:t>Llevar al Juzgador</a:t>
          </a:r>
        </a:p>
      </dgm:t>
    </dgm:pt>
    <dgm:pt modelId="{A425332F-BFE9-41AC-88D1-7CF98557F78B}" type="parTrans" cxnId="{AD6AA42F-29BB-4153-97FD-F83FFAA0E350}">
      <dgm:prSet/>
      <dgm:spPr/>
      <dgm:t>
        <a:bodyPr/>
        <a:lstStyle/>
        <a:p>
          <a:endParaRPr lang="es-EC"/>
        </a:p>
      </dgm:t>
    </dgm:pt>
    <dgm:pt modelId="{02A17BCF-9CA4-40D7-B4B5-BA85CA8B8E27}" type="sibTrans" cxnId="{AD6AA42F-29BB-4153-97FD-F83FFAA0E350}">
      <dgm:prSet/>
      <dgm:spPr/>
      <dgm:t>
        <a:bodyPr/>
        <a:lstStyle/>
        <a:p>
          <a:endParaRPr lang="es-EC" dirty="0"/>
        </a:p>
      </dgm:t>
    </dgm:pt>
    <dgm:pt modelId="{2A5DBEA0-938E-4789-B7CB-80A325B242BD}">
      <dgm:prSet phldrT="[Texto]"/>
      <dgm:spPr/>
      <dgm:t>
        <a:bodyPr/>
        <a:lstStyle/>
        <a:p>
          <a:r>
            <a:rPr lang="es-EC" dirty="0"/>
            <a:t>Convencimiento</a:t>
          </a:r>
        </a:p>
      </dgm:t>
    </dgm:pt>
    <dgm:pt modelId="{D7CD9F5F-DAFE-439A-80E5-A089E678A7BB}" type="parTrans" cxnId="{7AD5694D-6EE2-47E3-8082-979A803D4AC0}">
      <dgm:prSet/>
      <dgm:spPr/>
      <dgm:t>
        <a:bodyPr/>
        <a:lstStyle/>
        <a:p>
          <a:endParaRPr lang="es-EC"/>
        </a:p>
      </dgm:t>
    </dgm:pt>
    <dgm:pt modelId="{51E969CA-ACF0-404E-82C2-040290F386FE}" type="sibTrans" cxnId="{7AD5694D-6EE2-47E3-8082-979A803D4AC0}">
      <dgm:prSet/>
      <dgm:spPr/>
      <dgm:t>
        <a:bodyPr/>
        <a:lstStyle/>
        <a:p>
          <a:endParaRPr lang="es-EC" dirty="0"/>
        </a:p>
      </dgm:t>
    </dgm:pt>
    <dgm:pt modelId="{4E130B86-A1D3-4710-B401-BB1107F2BD13}">
      <dgm:prSet phldrT="[Texto]"/>
      <dgm:spPr/>
      <dgm:t>
        <a:bodyPr/>
        <a:lstStyle/>
        <a:p>
          <a:r>
            <a:rPr lang="es-EC" dirty="0"/>
            <a:t>Hechos y circunstancias controvertidos </a:t>
          </a:r>
        </a:p>
      </dgm:t>
    </dgm:pt>
    <dgm:pt modelId="{86F06AEA-4FBE-438E-8EB5-35533495D0DE}" type="parTrans" cxnId="{A18A1B48-AC88-4EE3-B130-79AC5586254F}">
      <dgm:prSet/>
      <dgm:spPr/>
      <dgm:t>
        <a:bodyPr/>
        <a:lstStyle/>
        <a:p>
          <a:endParaRPr lang="es-EC"/>
        </a:p>
      </dgm:t>
    </dgm:pt>
    <dgm:pt modelId="{D5077B85-8A99-45A7-AC0C-4DFD7C28A30F}" type="sibTrans" cxnId="{A18A1B48-AC88-4EE3-B130-79AC5586254F}">
      <dgm:prSet/>
      <dgm:spPr/>
      <dgm:t>
        <a:bodyPr/>
        <a:lstStyle/>
        <a:p>
          <a:endParaRPr lang="es-EC"/>
        </a:p>
      </dgm:t>
    </dgm:pt>
    <dgm:pt modelId="{6DB579A8-9727-4A69-9270-5CF13030E615}" type="pres">
      <dgm:prSet presAssocID="{FF0CDBDC-0396-48AF-B903-FA632166E984}" presName="Name0" presStyleCnt="0">
        <dgm:presLayoutVars>
          <dgm:dir/>
          <dgm:resizeHandles val="exact"/>
        </dgm:presLayoutVars>
      </dgm:prSet>
      <dgm:spPr/>
    </dgm:pt>
    <dgm:pt modelId="{91291F6E-0F24-44EA-8770-596DB7A9A2B1}" type="pres">
      <dgm:prSet presAssocID="{35EC69CE-DEF0-4557-AF09-C7BEDAC1BB58}" presName="node" presStyleLbl="node1" presStyleIdx="0" presStyleCnt="3">
        <dgm:presLayoutVars>
          <dgm:bulletEnabled val="1"/>
        </dgm:presLayoutVars>
      </dgm:prSet>
      <dgm:spPr/>
    </dgm:pt>
    <dgm:pt modelId="{D16CB09C-6B44-494B-A8B0-BC6175E27CDC}" type="pres">
      <dgm:prSet presAssocID="{02A17BCF-9CA4-40D7-B4B5-BA85CA8B8E27}" presName="sibTrans" presStyleLbl="sibTrans2D1" presStyleIdx="0" presStyleCnt="2"/>
      <dgm:spPr/>
    </dgm:pt>
    <dgm:pt modelId="{D1E55191-FE12-4A44-AEA7-65A5195004E4}" type="pres">
      <dgm:prSet presAssocID="{02A17BCF-9CA4-40D7-B4B5-BA85CA8B8E27}" presName="connectorText" presStyleLbl="sibTrans2D1" presStyleIdx="0" presStyleCnt="2"/>
      <dgm:spPr/>
    </dgm:pt>
    <dgm:pt modelId="{74BB7BD6-21E6-4674-8D5A-A4DB1016F045}" type="pres">
      <dgm:prSet presAssocID="{2A5DBEA0-938E-4789-B7CB-80A325B242BD}" presName="node" presStyleLbl="node1" presStyleIdx="1" presStyleCnt="3">
        <dgm:presLayoutVars>
          <dgm:bulletEnabled val="1"/>
        </dgm:presLayoutVars>
      </dgm:prSet>
      <dgm:spPr/>
    </dgm:pt>
    <dgm:pt modelId="{E3C78C6D-EAD1-4D1F-9876-7DB1385F380D}" type="pres">
      <dgm:prSet presAssocID="{51E969CA-ACF0-404E-82C2-040290F386FE}" presName="sibTrans" presStyleLbl="sibTrans2D1" presStyleIdx="1" presStyleCnt="2"/>
      <dgm:spPr/>
    </dgm:pt>
    <dgm:pt modelId="{79DC40FA-4986-42BA-B2A8-D41545B3CD5E}" type="pres">
      <dgm:prSet presAssocID="{51E969CA-ACF0-404E-82C2-040290F386FE}" presName="connectorText" presStyleLbl="sibTrans2D1" presStyleIdx="1" presStyleCnt="2"/>
      <dgm:spPr/>
    </dgm:pt>
    <dgm:pt modelId="{E39CC516-B929-43F9-9FA1-A33F30DA05A5}" type="pres">
      <dgm:prSet presAssocID="{4E130B86-A1D3-4710-B401-BB1107F2BD13}" presName="node" presStyleLbl="node1" presStyleIdx="2" presStyleCnt="3">
        <dgm:presLayoutVars>
          <dgm:bulletEnabled val="1"/>
        </dgm:presLayoutVars>
      </dgm:prSet>
      <dgm:spPr/>
    </dgm:pt>
  </dgm:ptLst>
  <dgm:cxnLst>
    <dgm:cxn modelId="{AD6AA42F-29BB-4153-97FD-F83FFAA0E350}" srcId="{FF0CDBDC-0396-48AF-B903-FA632166E984}" destId="{35EC69CE-DEF0-4557-AF09-C7BEDAC1BB58}" srcOrd="0" destOrd="0" parTransId="{A425332F-BFE9-41AC-88D1-7CF98557F78B}" sibTransId="{02A17BCF-9CA4-40D7-B4B5-BA85CA8B8E27}"/>
    <dgm:cxn modelId="{B47B905F-E649-4A02-B242-630A6794B3E7}" type="presOf" srcId="{FF0CDBDC-0396-48AF-B903-FA632166E984}" destId="{6DB579A8-9727-4A69-9270-5CF13030E615}" srcOrd="0" destOrd="0" presId="urn:microsoft.com/office/officeart/2005/8/layout/process1"/>
    <dgm:cxn modelId="{A18A1B48-AC88-4EE3-B130-79AC5586254F}" srcId="{FF0CDBDC-0396-48AF-B903-FA632166E984}" destId="{4E130B86-A1D3-4710-B401-BB1107F2BD13}" srcOrd="2" destOrd="0" parTransId="{86F06AEA-4FBE-438E-8EB5-35533495D0DE}" sibTransId="{D5077B85-8A99-45A7-AC0C-4DFD7C28A30F}"/>
    <dgm:cxn modelId="{4E856A48-5DC4-4749-AA0B-6BB50545642C}" type="presOf" srcId="{51E969CA-ACF0-404E-82C2-040290F386FE}" destId="{79DC40FA-4986-42BA-B2A8-D41545B3CD5E}" srcOrd="1" destOrd="0" presId="urn:microsoft.com/office/officeart/2005/8/layout/process1"/>
    <dgm:cxn modelId="{B503E548-4AE1-439D-B035-180C1F732262}" type="presOf" srcId="{35EC69CE-DEF0-4557-AF09-C7BEDAC1BB58}" destId="{91291F6E-0F24-44EA-8770-596DB7A9A2B1}" srcOrd="0" destOrd="0" presId="urn:microsoft.com/office/officeart/2005/8/layout/process1"/>
    <dgm:cxn modelId="{7AD5694D-6EE2-47E3-8082-979A803D4AC0}" srcId="{FF0CDBDC-0396-48AF-B903-FA632166E984}" destId="{2A5DBEA0-938E-4789-B7CB-80A325B242BD}" srcOrd="1" destOrd="0" parTransId="{D7CD9F5F-DAFE-439A-80E5-A089E678A7BB}" sibTransId="{51E969CA-ACF0-404E-82C2-040290F386FE}"/>
    <dgm:cxn modelId="{16A38C6F-3636-4166-9F19-C3867231F827}" type="presOf" srcId="{51E969CA-ACF0-404E-82C2-040290F386FE}" destId="{E3C78C6D-EAD1-4D1F-9876-7DB1385F380D}" srcOrd="0" destOrd="0" presId="urn:microsoft.com/office/officeart/2005/8/layout/process1"/>
    <dgm:cxn modelId="{CD128F56-6744-403B-A214-5237E5337610}" type="presOf" srcId="{2A5DBEA0-938E-4789-B7CB-80A325B242BD}" destId="{74BB7BD6-21E6-4674-8D5A-A4DB1016F045}" srcOrd="0" destOrd="0" presId="urn:microsoft.com/office/officeart/2005/8/layout/process1"/>
    <dgm:cxn modelId="{C13E117F-8F84-491A-9139-D3949025C5A3}" type="presOf" srcId="{02A17BCF-9CA4-40D7-B4B5-BA85CA8B8E27}" destId="{D16CB09C-6B44-494B-A8B0-BC6175E27CDC}" srcOrd="0" destOrd="0" presId="urn:microsoft.com/office/officeart/2005/8/layout/process1"/>
    <dgm:cxn modelId="{62E26493-434E-4BFB-9FBC-A3B69400ACE8}" type="presOf" srcId="{02A17BCF-9CA4-40D7-B4B5-BA85CA8B8E27}" destId="{D1E55191-FE12-4A44-AEA7-65A5195004E4}" srcOrd="1" destOrd="0" presId="urn:microsoft.com/office/officeart/2005/8/layout/process1"/>
    <dgm:cxn modelId="{F6811E97-10A8-4091-94FF-1F9F064C3F83}" type="presOf" srcId="{4E130B86-A1D3-4710-B401-BB1107F2BD13}" destId="{E39CC516-B929-43F9-9FA1-A33F30DA05A5}" srcOrd="0" destOrd="0" presId="urn:microsoft.com/office/officeart/2005/8/layout/process1"/>
    <dgm:cxn modelId="{9F10BBD4-CDAA-47AF-992A-1C2685F41D31}" type="presParOf" srcId="{6DB579A8-9727-4A69-9270-5CF13030E615}" destId="{91291F6E-0F24-44EA-8770-596DB7A9A2B1}" srcOrd="0" destOrd="0" presId="urn:microsoft.com/office/officeart/2005/8/layout/process1"/>
    <dgm:cxn modelId="{5C6E6BC9-3548-4D44-B2BE-BFDC1293E8D8}" type="presParOf" srcId="{6DB579A8-9727-4A69-9270-5CF13030E615}" destId="{D16CB09C-6B44-494B-A8B0-BC6175E27CDC}" srcOrd="1" destOrd="0" presId="urn:microsoft.com/office/officeart/2005/8/layout/process1"/>
    <dgm:cxn modelId="{869FCF1E-D194-4923-9B78-7504F78D7F76}" type="presParOf" srcId="{D16CB09C-6B44-494B-A8B0-BC6175E27CDC}" destId="{D1E55191-FE12-4A44-AEA7-65A5195004E4}" srcOrd="0" destOrd="0" presId="urn:microsoft.com/office/officeart/2005/8/layout/process1"/>
    <dgm:cxn modelId="{D51E8D8A-ECAD-47C3-B301-D9D6CAD9DA67}" type="presParOf" srcId="{6DB579A8-9727-4A69-9270-5CF13030E615}" destId="{74BB7BD6-21E6-4674-8D5A-A4DB1016F045}" srcOrd="2" destOrd="0" presId="urn:microsoft.com/office/officeart/2005/8/layout/process1"/>
    <dgm:cxn modelId="{E7D142B4-7752-492E-BE01-4E46FDE4CAC1}" type="presParOf" srcId="{6DB579A8-9727-4A69-9270-5CF13030E615}" destId="{E3C78C6D-EAD1-4D1F-9876-7DB1385F380D}" srcOrd="3" destOrd="0" presId="urn:microsoft.com/office/officeart/2005/8/layout/process1"/>
    <dgm:cxn modelId="{9A029D24-A7EF-4C1E-8F3C-BBB7DD202AC1}" type="presParOf" srcId="{E3C78C6D-EAD1-4D1F-9876-7DB1385F380D}" destId="{79DC40FA-4986-42BA-B2A8-D41545B3CD5E}" srcOrd="0" destOrd="0" presId="urn:microsoft.com/office/officeart/2005/8/layout/process1"/>
    <dgm:cxn modelId="{835422BD-DDC5-4D67-AB70-CBF90E616EB8}" type="presParOf" srcId="{6DB579A8-9727-4A69-9270-5CF13030E615}" destId="{E39CC516-B929-43F9-9FA1-A33F30DA05A5}"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29EDE0F2-C198-43AE-A6CA-D7F15387EEED}" type="doc">
      <dgm:prSet loTypeId="urn:microsoft.com/office/officeart/2005/8/layout/pyramid2" loCatId="list" qsTypeId="urn:microsoft.com/office/officeart/2005/8/quickstyle/simple1" qsCatId="simple" csTypeId="urn:microsoft.com/office/officeart/2005/8/colors/accent1_2" csCatId="accent1" phldr="1"/>
      <dgm:spPr/>
      <dgm:t>
        <a:bodyPr/>
        <a:lstStyle/>
        <a:p>
          <a:endParaRPr lang="es-EC"/>
        </a:p>
      </dgm:t>
    </dgm:pt>
    <dgm:pt modelId="{13EA75F2-68F5-457F-B2B5-CD9F45CA6106}">
      <dgm:prSet phldrT="[Texto]"/>
      <dgm:spPr/>
      <dgm:t>
        <a:bodyPr/>
        <a:lstStyle/>
        <a:p>
          <a:r>
            <a:rPr lang="es-EC" dirty="0"/>
            <a:t>Art. 179.- Prohibición de comunicación: Los testigos no pueden comunicarse entre so. No pueden ver ni oír lo que ocurre en la audiencia.</a:t>
          </a:r>
        </a:p>
      </dgm:t>
    </dgm:pt>
    <dgm:pt modelId="{B959D067-602E-4AC7-A867-0190250366FC}" type="parTrans" cxnId="{2C23A92E-4667-4FEE-B007-8C54AF027811}">
      <dgm:prSet/>
      <dgm:spPr/>
      <dgm:t>
        <a:bodyPr/>
        <a:lstStyle/>
        <a:p>
          <a:endParaRPr lang="es-EC"/>
        </a:p>
      </dgm:t>
    </dgm:pt>
    <dgm:pt modelId="{D92AE4B3-F7C8-4C13-AF10-4D237751BC9E}" type="sibTrans" cxnId="{2C23A92E-4667-4FEE-B007-8C54AF027811}">
      <dgm:prSet/>
      <dgm:spPr/>
      <dgm:t>
        <a:bodyPr/>
        <a:lstStyle/>
        <a:p>
          <a:endParaRPr lang="es-EC"/>
        </a:p>
      </dgm:t>
    </dgm:pt>
    <dgm:pt modelId="{7FFCE9BD-C3B7-411B-A93A-38052A3C6602}">
      <dgm:prSet phldrT="[Texto]"/>
      <dgm:spPr/>
      <dgm:t>
        <a:bodyPr/>
        <a:lstStyle/>
        <a:p>
          <a:r>
            <a:rPr lang="es-EC" dirty="0"/>
            <a:t>Art. 180.- Si el declarante tiene discapacidad auditiva se harán por escrito el juramento, interrogatorio y contrainterrogatorio. Sino se contará con un interprete.</a:t>
          </a:r>
        </a:p>
      </dgm:t>
    </dgm:pt>
    <dgm:pt modelId="{6B60F17D-F250-46F7-8A88-45AAD4D7E1B6}" type="parTrans" cxnId="{A6A0925D-EE34-4535-A36B-3B61982C9904}">
      <dgm:prSet/>
      <dgm:spPr/>
      <dgm:t>
        <a:bodyPr/>
        <a:lstStyle/>
        <a:p>
          <a:endParaRPr lang="es-EC"/>
        </a:p>
      </dgm:t>
    </dgm:pt>
    <dgm:pt modelId="{3C30AFB3-174E-496B-A00A-B21B54E6941E}" type="sibTrans" cxnId="{A6A0925D-EE34-4535-A36B-3B61982C9904}">
      <dgm:prSet/>
      <dgm:spPr/>
      <dgm:t>
        <a:bodyPr/>
        <a:lstStyle/>
        <a:p>
          <a:endParaRPr lang="es-EC"/>
        </a:p>
      </dgm:t>
    </dgm:pt>
    <dgm:pt modelId="{D5E0773B-C4D1-40CB-93D3-C9D987832ABE}">
      <dgm:prSet phldrT="[Texto]"/>
      <dgm:spPr/>
      <dgm:t>
        <a:bodyPr/>
        <a:lstStyle/>
        <a:p>
          <a:r>
            <a:rPr lang="es-EC" dirty="0"/>
            <a:t>Art. 181.- Declaración anticipada: El Juzgador podrá recibir de forma anticipada en audiencia especial testimonios de personas gravemente enfermas, físicamente imposibilitadas, de quienes van a salir del país o se demuestre no pueden estar en la audiencia, siempre que se garantice el derecho de contradicción. </a:t>
          </a:r>
        </a:p>
      </dgm:t>
    </dgm:pt>
    <dgm:pt modelId="{50E674F3-5DD8-4FAD-A4D2-5CCEF383CF80}" type="parTrans" cxnId="{BF726952-4A7B-47E7-9A98-17A55A7B7273}">
      <dgm:prSet/>
      <dgm:spPr/>
      <dgm:t>
        <a:bodyPr/>
        <a:lstStyle/>
        <a:p>
          <a:endParaRPr lang="es-EC"/>
        </a:p>
      </dgm:t>
    </dgm:pt>
    <dgm:pt modelId="{6DDFDCE9-2C82-4F69-ACAA-2181C10B165F}" type="sibTrans" cxnId="{BF726952-4A7B-47E7-9A98-17A55A7B7273}">
      <dgm:prSet/>
      <dgm:spPr/>
      <dgm:t>
        <a:bodyPr/>
        <a:lstStyle/>
        <a:p>
          <a:endParaRPr lang="es-EC"/>
        </a:p>
      </dgm:t>
    </dgm:pt>
    <dgm:pt modelId="{81BC4823-B1C4-4EA6-A551-7BE2DC7B4C66}">
      <dgm:prSet/>
      <dgm:spPr/>
      <dgm:t>
        <a:bodyPr/>
        <a:lstStyle/>
        <a:p>
          <a:r>
            <a:rPr lang="es-EC" dirty="0"/>
            <a:t>Art. 182.- Declaración falsa: Cual la declaración sea evidentemente falsa, el Juzgador suspenderá la practica del testimonio y ordenará se remita a la Fiscalía General del Estado.</a:t>
          </a:r>
        </a:p>
      </dgm:t>
    </dgm:pt>
    <dgm:pt modelId="{AF7B0C88-E017-4912-87A4-BF65BF3DCB4B}" type="parTrans" cxnId="{E55DB60A-0B35-40A6-BB80-139C1FEB066F}">
      <dgm:prSet/>
      <dgm:spPr/>
      <dgm:t>
        <a:bodyPr/>
        <a:lstStyle/>
        <a:p>
          <a:endParaRPr lang="es-EC"/>
        </a:p>
      </dgm:t>
    </dgm:pt>
    <dgm:pt modelId="{75BACFF8-B486-4A6F-B963-5FE294AD79D7}" type="sibTrans" cxnId="{E55DB60A-0B35-40A6-BB80-139C1FEB066F}">
      <dgm:prSet/>
      <dgm:spPr/>
      <dgm:t>
        <a:bodyPr/>
        <a:lstStyle/>
        <a:p>
          <a:endParaRPr lang="es-EC"/>
        </a:p>
      </dgm:t>
    </dgm:pt>
    <dgm:pt modelId="{D80E4370-4EB5-4ED8-98F6-8A07A33A8117}">
      <dgm:prSet/>
      <dgm:spPr/>
      <dgm:t>
        <a:bodyPr/>
        <a:lstStyle/>
        <a:p>
          <a:r>
            <a:rPr lang="es-EC" dirty="0"/>
            <a:t>Art. 183.- Terminación del proceso por declaración: La declaración legítimamente hecha sobre la verdad de la demanda termina el proceso.</a:t>
          </a:r>
        </a:p>
      </dgm:t>
    </dgm:pt>
    <dgm:pt modelId="{F51129B5-7191-44D8-BBAF-B99820F197D8}" type="parTrans" cxnId="{406C9579-BC9B-4364-9BA6-C42EA7793F7E}">
      <dgm:prSet/>
      <dgm:spPr/>
      <dgm:t>
        <a:bodyPr/>
        <a:lstStyle/>
        <a:p>
          <a:endParaRPr lang="es-EC"/>
        </a:p>
      </dgm:t>
    </dgm:pt>
    <dgm:pt modelId="{F6DA3879-460A-4770-94E1-6BE72D2A8E11}" type="sibTrans" cxnId="{406C9579-BC9B-4364-9BA6-C42EA7793F7E}">
      <dgm:prSet/>
      <dgm:spPr/>
      <dgm:t>
        <a:bodyPr/>
        <a:lstStyle/>
        <a:p>
          <a:endParaRPr lang="es-EC"/>
        </a:p>
      </dgm:t>
    </dgm:pt>
    <dgm:pt modelId="{5E739D05-63DE-49FC-B5E3-9CE92A0F0827}" type="pres">
      <dgm:prSet presAssocID="{29EDE0F2-C198-43AE-A6CA-D7F15387EEED}" presName="compositeShape" presStyleCnt="0">
        <dgm:presLayoutVars>
          <dgm:dir/>
          <dgm:resizeHandles/>
        </dgm:presLayoutVars>
      </dgm:prSet>
      <dgm:spPr/>
    </dgm:pt>
    <dgm:pt modelId="{B064EA5F-DCCB-4A5A-BD6C-3C51DF227795}" type="pres">
      <dgm:prSet presAssocID="{29EDE0F2-C198-43AE-A6CA-D7F15387EEED}" presName="pyramid" presStyleLbl="node1" presStyleIdx="0" presStyleCnt="1"/>
      <dgm:spPr/>
    </dgm:pt>
    <dgm:pt modelId="{CA7BC8BD-01A0-470E-9E31-0675A5741AAF}" type="pres">
      <dgm:prSet presAssocID="{29EDE0F2-C198-43AE-A6CA-D7F15387EEED}" presName="theList" presStyleCnt="0"/>
      <dgm:spPr/>
    </dgm:pt>
    <dgm:pt modelId="{D21F6D99-AC11-47A3-94C4-941F518E6604}" type="pres">
      <dgm:prSet presAssocID="{13EA75F2-68F5-457F-B2B5-CD9F45CA6106}" presName="aNode" presStyleLbl="fgAcc1" presStyleIdx="0" presStyleCnt="5">
        <dgm:presLayoutVars>
          <dgm:bulletEnabled val="1"/>
        </dgm:presLayoutVars>
      </dgm:prSet>
      <dgm:spPr/>
    </dgm:pt>
    <dgm:pt modelId="{19E68C78-33D0-4C39-A305-C5285E71F19A}" type="pres">
      <dgm:prSet presAssocID="{13EA75F2-68F5-457F-B2B5-CD9F45CA6106}" presName="aSpace" presStyleCnt="0"/>
      <dgm:spPr/>
    </dgm:pt>
    <dgm:pt modelId="{5F121B22-75F3-4112-8853-2AE0F72B0333}" type="pres">
      <dgm:prSet presAssocID="{7FFCE9BD-C3B7-411B-A93A-38052A3C6602}" presName="aNode" presStyleLbl="fgAcc1" presStyleIdx="1" presStyleCnt="5">
        <dgm:presLayoutVars>
          <dgm:bulletEnabled val="1"/>
        </dgm:presLayoutVars>
      </dgm:prSet>
      <dgm:spPr/>
    </dgm:pt>
    <dgm:pt modelId="{5F9FB3B6-4E5C-403A-9065-BCE88AF59F85}" type="pres">
      <dgm:prSet presAssocID="{7FFCE9BD-C3B7-411B-A93A-38052A3C6602}" presName="aSpace" presStyleCnt="0"/>
      <dgm:spPr/>
    </dgm:pt>
    <dgm:pt modelId="{5371FC1A-54EA-4690-A0F0-6E79B851E4A7}" type="pres">
      <dgm:prSet presAssocID="{D5E0773B-C4D1-40CB-93D3-C9D987832ABE}" presName="aNode" presStyleLbl="fgAcc1" presStyleIdx="2" presStyleCnt="5">
        <dgm:presLayoutVars>
          <dgm:bulletEnabled val="1"/>
        </dgm:presLayoutVars>
      </dgm:prSet>
      <dgm:spPr/>
    </dgm:pt>
    <dgm:pt modelId="{EC10C752-BBCF-4E20-B50B-3239C03DE9C9}" type="pres">
      <dgm:prSet presAssocID="{D5E0773B-C4D1-40CB-93D3-C9D987832ABE}" presName="aSpace" presStyleCnt="0"/>
      <dgm:spPr/>
    </dgm:pt>
    <dgm:pt modelId="{4D952658-6DA8-4833-B4BC-107AF766B9B9}" type="pres">
      <dgm:prSet presAssocID="{81BC4823-B1C4-4EA6-A551-7BE2DC7B4C66}" presName="aNode" presStyleLbl="fgAcc1" presStyleIdx="3" presStyleCnt="5">
        <dgm:presLayoutVars>
          <dgm:bulletEnabled val="1"/>
        </dgm:presLayoutVars>
      </dgm:prSet>
      <dgm:spPr/>
    </dgm:pt>
    <dgm:pt modelId="{DA545D46-318C-4566-9030-D6F1663270F1}" type="pres">
      <dgm:prSet presAssocID="{81BC4823-B1C4-4EA6-A551-7BE2DC7B4C66}" presName="aSpace" presStyleCnt="0"/>
      <dgm:spPr/>
    </dgm:pt>
    <dgm:pt modelId="{1BDD29AF-E233-4957-B2E4-41F908E62D76}" type="pres">
      <dgm:prSet presAssocID="{D80E4370-4EB5-4ED8-98F6-8A07A33A8117}" presName="aNode" presStyleLbl="fgAcc1" presStyleIdx="4" presStyleCnt="5">
        <dgm:presLayoutVars>
          <dgm:bulletEnabled val="1"/>
        </dgm:presLayoutVars>
      </dgm:prSet>
      <dgm:spPr/>
    </dgm:pt>
    <dgm:pt modelId="{77D328FD-9632-4397-BFD2-F3CD3A9E7C37}" type="pres">
      <dgm:prSet presAssocID="{D80E4370-4EB5-4ED8-98F6-8A07A33A8117}" presName="aSpace" presStyleCnt="0"/>
      <dgm:spPr/>
    </dgm:pt>
  </dgm:ptLst>
  <dgm:cxnLst>
    <dgm:cxn modelId="{E55DB60A-0B35-40A6-BB80-139C1FEB066F}" srcId="{29EDE0F2-C198-43AE-A6CA-D7F15387EEED}" destId="{81BC4823-B1C4-4EA6-A551-7BE2DC7B4C66}" srcOrd="3" destOrd="0" parTransId="{AF7B0C88-E017-4912-87A4-BF65BF3DCB4B}" sibTransId="{75BACFF8-B486-4A6F-B963-5FE294AD79D7}"/>
    <dgm:cxn modelId="{43583219-BA82-48C5-BCB0-B8F843F5A045}" type="presOf" srcId="{D5E0773B-C4D1-40CB-93D3-C9D987832ABE}" destId="{5371FC1A-54EA-4690-A0F0-6E79B851E4A7}" srcOrd="0" destOrd="0" presId="urn:microsoft.com/office/officeart/2005/8/layout/pyramid2"/>
    <dgm:cxn modelId="{2C23A92E-4667-4FEE-B007-8C54AF027811}" srcId="{29EDE0F2-C198-43AE-A6CA-D7F15387EEED}" destId="{13EA75F2-68F5-457F-B2B5-CD9F45CA6106}" srcOrd="0" destOrd="0" parTransId="{B959D067-602E-4AC7-A867-0190250366FC}" sibTransId="{D92AE4B3-F7C8-4C13-AF10-4D237751BC9E}"/>
    <dgm:cxn modelId="{A6A0925D-EE34-4535-A36B-3B61982C9904}" srcId="{29EDE0F2-C198-43AE-A6CA-D7F15387EEED}" destId="{7FFCE9BD-C3B7-411B-A93A-38052A3C6602}" srcOrd="1" destOrd="0" parTransId="{6B60F17D-F250-46F7-8A88-45AAD4D7E1B6}" sibTransId="{3C30AFB3-174E-496B-A00A-B21B54E6941E}"/>
    <dgm:cxn modelId="{BF726952-4A7B-47E7-9A98-17A55A7B7273}" srcId="{29EDE0F2-C198-43AE-A6CA-D7F15387EEED}" destId="{D5E0773B-C4D1-40CB-93D3-C9D987832ABE}" srcOrd="2" destOrd="0" parTransId="{50E674F3-5DD8-4FAD-A4D2-5CCEF383CF80}" sibTransId="{6DDFDCE9-2C82-4F69-ACAA-2181C10B165F}"/>
    <dgm:cxn modelId="{406C9579-BC9B-4364-9BA6-C42EA7793F7E}" srcId="{29EDE0F2-C198-43AE-A6CA-D7F15387EEED}" destId="{D80E4370-4EB5-4ED8-98F6-8A07A33A8117}" srcOrd="4" destOrd="0" parTransId="{F51129B5-7191-44D8-BBAF-B99820F197D8}" sibTransId="{F6DA3879-460A-4770-94E1-6BE72D2A8E11}"/>
    <dgm:cxn modelId="{794FC785-0543-4BD7-B8C2-42D9D5209639}" type="presOf" srcId="{13EA75F2-68F5-457F-B2B5-CD9F45CA6106}" destId="{D21F6D99-AC11-47A3-94C4-941F518E6604}" srcOrd="0" destOrd="0" presId="urn:microsoft.com/office/officeart/2005/8/layout/pyramid2"/>
    <dgm:cxn modelId="{A8B9AE9D-8BA6-4F21-AAC6-B99C6E1B0289}" type="presOf" srcId="{81BC4823-B1C4-4EA6-A551-7BE2DC7B4C66}" destId="{4D952658-6DA8-4833-B4BC-107AF766B9B9}" srcOrd="0" destOrd="0" presId="urn:microsoft.com/office/officeart/2005/8/layout/pyramid2"/>
    <dgm:cxn modelId="{82EC79BE-3907-4B47-8170-61967B246215}" type="presOf" srcId="{29EDE0F2-C198-43AE-A6CA-D7F15387EEED}" destId="{5E739D05-63DE-49FC-B5E3-9CE92A0F0827}" srcOrd="0" destOrd="0" presId="urn:microsoft.com/office/officeart/2005/8/layout/pyramid2"/>
    <dgm:cxn modelId="{D18754D5-F5DC-4047-90B0-9453A24B1042}" type="presOf" srcId="{D80E4370-4EB5-4ED8-98F6-8A07A33A8117}" destId="{1BDD29AF-E233-4957-B2E4-41F908E62D76}" srcOrd="0" destOrd="0" presId="urn:microsoft.com/office/officeart/2005/8/layout/pyramid2"/>
    <dgm:cxn modelId="{ACF7E5F6-9081-473A-9BEF-CC840695F23D}" type="presOf" srcId="{7FFCE9BD-C3B7-411B-A93A-38052A3C6602}" destId="{5F121B22-75F3-4112-8853-2AE0F72B0333}" srcOrd="0" destOrd="0" presId="urn:microsoft.com/office/officeart/2005/8/layout/pyramid2"/>
    <dgm:cxn modelId="{D1D81A4B-09DF-4237-B84F-42F26164C084}" type="presParOf" srcId="{5E739D05-63DE-49FC-B5E3-9CE92A0F0827}" destId="{B064EA5F-DCCB-4A5A-BD6C-3C51DF227795}" srcOrd="0" destOrd="0" presId="urn:microsoft.com/office/officeart/2005/8/layout/pyramid2"/>
    <dgm:cxn modelId="{5100BC19-6EAF-438B-AF2D-8C9514D4E08D}" type="presParOf" srcId="{5E739D05-63DE-49FC-B5E3-9CE92A0F0827}" destId="{CA7BC8BD-01A0-470E-9E31-0675A5741AAF}" srcOrd="1" destOrd="0" presId="urn:microsoft.com/office/officeart/2005/8/layout/pyramid2"/>
    <dgm:cxn modelId="{394DFE14-81CF-4749-84EA-4F52AAF01F8B}" type="presParOf" srcId="{CA7BC8BD-01A0-470E-9E31-0675A5741AAF}" destId="{D21F6D99-AC11-47A3-94C4-941F518E6604}" srcOrd="0" destOrd="0" presId="urn:microsoft.com/office/officeart/2005/8/layout/pyramid2"/>
    <dgm:cxn modelId="{F7EA573E-F6BD-4132-A5D9-45A13C4E062B}" type="presParOf" srcId="{CA7BC8BD-01A0-470E-9E31-0675A5741AAF}" destId="{19E68C78-33D0-4C39-A305-C5285E71F19A}" srcOrd="1" destOrd="0" presId="urn:microsoft.com/office/officeart/2005/8/layout/pyramid2"/>
    <dgm:cxn modelId="{FC372520-5183-42E7-AC65-E1B079ACD02C}" type="presParOf" srcId="{CA7BC8BD-01A0-470E-9E31-0675A5741AAF}" destId="{5F121B22-75F3-4112-8853-2AE0F72B0333}" srcOrd="2" destOrd="0" presId="urn:microsoft.com/office/officeart/2005/8/layout/pyramid2"/>
    <dgm:cxn modelId="{C89BE562-AE58-44E1-B0BD-4C2F220FED6C}" type="presParOf" srcId="{CA7BC8BD-01A0-470E-9E31-0675A5741AAF}" destId="{5F9FB3B6-4E5C-403A-9065-BCE88AF59F85}" srcOrd="3" destOrd="0" presId="urn:microsoft.com/office/officeart/2005/8/layout/pyramid2"/>
    <dgm:cxn modelId="{C79174DF-D874-449C-A0DD-02260A95D77D}" type="presParOf" srcId="{CA7BC8BD-01A0-470E-9E31-0675A5741AAF}" destId="{5371FC1A-54EA-4690-A0F0-6E79B851E4A7}" srcOrd="4" destOrd="0" presId="urn:microsoft.com/office/officeart/2005/8/layout/pyramid2"/>
    <dgm:cxn modelId="{4C1C918C-6035-449F-BC3B-029EB7F8EC4C}" type="presParOf" srcId="{CA7BC8BD-01A0-470E-9E31-0675A5741AAF}" destId="{EC10C752-BBCF-4E20-B50B-3239C03DE9C9}" srcOrd="5" destOrd="0" presId="urn:microsoft.com/office/officeart/2005/8/layout/pyramid2"/>
    <dgm:cxn modelId="{D0D6DD59-45A3-44D6-A523-2F5CF880388D}" type="presParOf" srcId="{CA7BC8BD-01A0-470E-9E31-0675A5741AAF}" destId="{4D952658-6DA8-4833-B4BC-107AF766B9B9}" srcOrd="6" destOrd="0" presId="urn:microsoft.com/office/officeart/2005/8/layout/pyramid2"/>
    <dgm:cxn modelId="{A60953A3-8AB4-4EDA-9086-4ABF0BF5120B}" type="presParOf" srcId="{CA7BC8BD-01A0-470E-9E31-0675A5741AAF}" destId="{DA545D46-318C-4566-9030-D6F1663270F1}" srcOrd="7" destOrd="0" presId="urn:microsoft.com/office/officeart/2005/8/layout/pyramid2"/>
    <dgm:cxn modelId="{9C6A2138-E660-44B6-864E-0F673CFA7AF0}" type="presParOf" srcId="{CA7BC8BD-01A0-470E-9E31-0675A5741AAF}" destId="{1BDD29AF-E233-4957-B2E4-41F908E62D76}" srcOrd="8" destOrd="0" presId="urn:microsoft.com/office/officeart/2005/8/layout/pyramid2"/>
    <dgm:cxn modelId="{FBF952AA-3BF4-49B3-A7E1-BACCA14C3258}" type="presParOf" srcId="{CA7BC8BD-01A0-470E-9E31-0675A5741AAF}" destId="{77D328FD-9632-4397-BFD2-F3CD3A9E7C37}" srcOrd="9"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F53C3EDA-DBCE-4FF7-AF59-AB14309CD85D}" type="doc">
      <dgm:prSet loTypeId="urn:microsoft.com/office/officeart/2005/8/layout/arrow1" loCatId="relationship" qsTypeId="urn:microsoft.com/office/officeart/2005/8/quickstyle/simple1" qsCatId="simple" csTypeId="urn:microsoft.com/office/officeart/2005/8/colors/accent1_2" csCatId="accent1" phldr="1"/>
      <dgm:spPr/>
      <dgm:t>
        <a:bodyPr/>
        <a:lstStyle/>
        <a:p>
          <a:endParaRPr lang="es-EC"/>
        </a:p>
      </dgm:t>
    </dgm:pt>
    <dgm:pt modelId="{E18599B1-D4C5-44C2-836C-BAD9AFF85169}">
      <dgm:prSet phldrT="[Texto]"/>
      <dgm:spPr/>
      <dgm:t>
        <a:bodyPr/>
        <a:lstStyle/>
        <a:p>
          <a:r>
            <a:rPr lang="es-EC" dirty="0"/>
            <a:t>Art. 184.- Juramento decisorio: Cualquiera de las partes puede deferir a la declaración de la otra y pedir que el Juzgador decida la causa sobre la base de ella, cuando se trate sobre un hecho personal y referido al declarante.</a:t>
          </a:r>
        </a:p>
      </dgm:t>
    </dgm:pt>
    <dgm:pt modelId="{EFA2CDA8-D189-4A88-837F-53715E7B3FD5}" type="parTrans" cxnId="{3770E171-2BBE-4828-9627-C13D79B674D4}">
      <dgm:prSet/>
      <dgm:spPr/>
      <dgm:t>
        <a:bodyPr/>
        <a:lstStyle/>
        <a:p>
          <a:endParaRPr lang="es-EC"/>
        </a:p>
      </dgm:t>
    </dgm:pt>
    <dgm:pt modelId="{8FDA55E6-86E7-444E-87B6-2CC113E995A9}" type="sibTrans" cxnId="{3770E171-2BBE-4828-9627-C13D79B674D4}">
      <dgm:prSet/>
      <dgm:spPr/>
      <dgm:t>
        <a:bodyPr/>
        <a:lstStyle/>
        <a:p>
          <a:endParaRPr lang="es-EC"/>
        </a:p>
      </dgm:t>
    </dgm:pt>
    <dgm:pt modelId="{35DCD442-8C50-4873-8F95-8C1A11D88983}">
      <dgm:prSet phldrT="[Texto]"/>
      <dgm:spPr/>
      <dgm:t>
        <a:bodyPr/>
        <a:lstStyle/>
        <a:p>
          <a:r>
            <a:rPr lang="es-EC" dirty="0"/>
            <a:t>Art.185.- Juramento deferido: Se practicará únicamente en los casos señalados. El Juzgador no podrá fundamentar la sentencia en el juramento deferido como única prueba. </a:t>
          </a:r>
        </a:p>
      </dgm:t>
    </dgm:pt>
    <dgm:pt modelId="{42DF5D34-F7A2-425F-A30E-083B3CFAE161}" type="parTrans" cxnId="{9E20FA2F-C7BC-4518-9406-290F54CABEA6}">
      <dgm:prSet/>
      <dgm:spPr/>
      <dgm:t>
        <a:bodyPr/>
        <a:lstStyle/>
        <a:p>
          <a:endParaRPr lang="es-EC"/>
        </a:p>
      </dgm:t>
    </dgm:pt>
    <dgm:pt modelId="{887AF404-FA94-4364-93DC-5029CEFB8A0E}" type="sibTrans" cxnId="{9E20FA2F-C7BC-4518-9406-290F54CABEA6}">
      <dgm:prSet/>
      <dgm:spPr/>
      <dgm:t>
        <a:bodyPr/>
        <a:lstStyle/>
        <a:p>
          <a:endParaRPr lang="es-EC"/>
        </a:p>
      </dgm:t>
    </dgm:pt>
    <dgm:pt modelId="{FD08903E-E170-4397-95B1-3A721B2058DF}" type="pres">
      <dgm:prSet presAssocID="{F53C3EDA-DBCE-4FF7-AF59-AB14309CD85D}" presName="cycle" presStyleCnt="0">
        <dgm:presLayoutVars>
          <dgm:dir/>
          <dgm:resizeHandles val="exact"/>
        </dgm:presLayoutVars>
      </dgm:prSet>
      <dgm:spPr/>
    </dgm:pt>
    <dgm:pt modelId="{2AC54EC9-91D7-4AE6-B7F8-4CFC3C2FD9DA}" type="pres">
      <dgm:prSet presAssocID="{E18599B1-D4C5-44C2-836C-BAD9AFF85169}" presName="arrow" presStyleLbl="node1" presStyleIdx="0" presStyleCnt="2">
        <dgm:presLayoutVars>
          <dgm:bulletEnabled val="1"/>
        </dgm:presLayoutVars>
      </dgm:prSet>
      <dgm:spPr/>
    </dgm:pt>
    <dgm:pt modelId="{7641FA89-0A17-48E9-8CF2-CECE4E387043}" type="pres">
      <dgm:prSet presAssocID="{35DCD442-8C50-4873-8F95-8C1A11D88983}" presName="arrow" presStyleLbl="node1" presStyleIdx="1" presStyleCnt="2">
        <dgm:presLayoutVars>
          <dgm:bulletEnabled val="1"/>
        </dgm:presLayoutVars>
      </dgm:prSet>
      <dgm:spPr/>
    </dgm:pt>
  </dgm:ptLst>
  <dgm:cxnLst>
    <dgm:cxn modelId="{9E20FA2F-C7BC-4518-9406-290F54CABEA6}" srcId="{F53C3EDA-DBCE-4FF7-AF59-AB14309CD85D}" destId="{35DCD442-8C50-4873-8F95-8C1A11D88983}" srcOrd="1" destOrd="0" parTransId="{42DF5D34-F7A2-425F-A30E-083B3CFAE161}" sibTransId="{887AF404-FA94-4364-93DC-5029CEFB8A0E}"/>
    <dgm:cxn modelId="{3E4DA460-3B67-49E3-AE2C-C142B38A55F2}" type="presOf" srcId="{E18599B1-D4C5-44C2-836C-BAD9AFF85169}" destId="{2AC54EC9-91D7-4AE6-B7F8-4CFC3C2FD9DA}" srcOrd="0" destOrd="0" presId="urn:microsoft.com/office/officeart/2005/8/layout/arrow1"/>
    <dgm:cxn modelId="{F4FCF94C-D8DF-47F7-AA51-BD934BB13C5A}" type="presOf" srcId="{35DCD442-8C50-4873-8F95-8C1A11D88983}" destId="{7641FA89-0A17-48E9-8CF2-CECE4E387043}" srcOrd="0" destOrd="0" presId="urn:microsoft.com/office/officeart/2005/8/layout/arrow1"/>
    <dgm:cxn modelId="{3770E171-2BBE-4828-9627-C13D79B674D4}" srcId="{F53C3EDA-DBCE-4FF7-AF59-AB14309CD85D}" destId="{E18599B1-D4C5-44C2-836C-BAD9AFF85169}" srcOrd="0" destOrd="0" parTransId="{EFA2CDA8-D189-4A88-837F-53715E7B3FD5}" sibTransId="{8FDA55E6-86E7-444E-87B6-2CC113E995A9}"/>
    <dgm:cxn modelId="{F37409A3-DD8B-4B18-8868-887410F1AFBF}" type="presOf" srcId="{F53C3EDA-DBCE-4FF7-AF59-AB14309CD85D}" destId="{FD08903E-E170-4397-95B1-3A721B2058DF}" srcOrd="0" destOrd="0" presId="urn:microsoft.com/office/officeart/2005/8/layout/arrow1"/>
    <dgm:cxn modelId="{F7854BE4-5E30-400B-B683-B64F2616F77E}" type="presParOf" srcId="{FD08903E-E170-4397-95B1-3A721B2058DF}" destId="{2AC54EC9-91D7-4AE6-B7F8-4CFC3C2FD9DA}" srcOrd="0" destOrd="0" presId="urn:microsoft.com/office/officeart/2005/8/layout/arrow1"/>
    <dgm:cxn modelId="{A1CB3331-CEE1-4860-983D-E8DAEB615845}" type="presParOf" srcId="{FD08903E-E170-4397-95B1-3A721B2058DF}" destId="{7641FA89-0A17-48E9-8CF2-CECE4E387043}" srcOrd="1" destOrd="0" presId="urn:microsoft.com/office/officeart/2005/8/layout/arrow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80F95C76-B7B7-4160-9887-AD07AE72CC5D}" type="doc">
      <dgm:prSet loTypeId="urn:microsoft.com/office/officeart/2005/8/layout/hierarchy3" loCatId="relationship" qsTypeId="urn:microsoft.com/office/officeart/2005/8/quickstyle/simple1" qsCatId="simple" csTypeId="urn:microsoft.com/office/officeart/2005/8/colors/accent1_2" csCatId="accent1" phldr="1"/>
      <dgm:spPr/>
      <dgm:t>
        <a:bodyPr/>
        <a:lstStyle/>
        <a:p>
          <a:endParaRPr lang="es-EC"/>
        </a:p>
      </dgm:t>
    </dgm:pt>
    <dgm:pt modelId="{E2D530E0-8384-4043-B961-D6FDF8A7CEBF}">
      <dgm:prSet phldrT="[Texto]"/>
      <dgm:spPr/>
      <dgm:t>
        <a:bodyPr/>
        <a:lstStyle/>
        <a:p>
          <a:r>
            <a:rPr lang="es-EC" dirty="0"/>
            <a:t>Art. 187 Declaración de parte</a:t>
          </a:r>
        </a:p>
      </dgm:t>
    </dgm:pt>
    <dgm:pt modelId="{B8853371-7454-409F-ACA3-CEF6A9F81F87}" type="parTrans" cxnId="{BDAC5EAE-65C4-41E3-AF2D-C8A905A783C5}">
      <dgm:prSet/>
      <dgm:spPr/>
      <dgm:t>
        <a:bodyPr/>
        <a:lstStyle/>
        <a:p>
          <a:endParaRPr lang="es-EC"/>
        </a:p>
      </dgm:t>
    </dgm:pt>
    <dgm:pt modelId="{B44092F2-A8B0-4753-93F1-A9C84E362B92}" type="sibTrans" cxnId="{BDAC5EAE-65C4-41E3-AF2D-C8A905A783C5}">
      <dgm:prSet/>
      <dgm:spPr/>
      <dgm:t>
        <a:bodyPr/>
        <a:lstStyle/>
        <a:p>
          <a:endParaRPr lang="es-EC"/>
        </a:p>
      </dgm:t>
    </dgm:pt>
    <dgm:pt modelId="{9C12AED5-DA40-4E4A-B8E2-EBDB18863199}">
      <dgm:prSet phldrT="[Texto]"/>
      <dgm:spPr/>
      <dgm:t>
        <a:bodyPr/>
        <a:lstStyle/>
        <a:p>
          <a:r>
            <a:rPr lang="es-EC" dirty="0"/>
            <a:t>Testimonio rendido por una de las partes. Es indivisible en su contenido.</a:t>
          </a:r>
        </a:p>
      </dgm:t>
    </dgm:pt>
    <dgm:pt modelId="{DD62F38C-3C43-462E-B332-7C02D956431C}" type="parTrans" cxnId="{F861A1F7-EF33-4007-92BE-9331E0125FE9}">
      <dgm:prSet/>
      <dgm:spPr/>
      <dgm:t>
        <a:bodyPr/>
        <a:lstStyle/>
        <a:p>
          <a:endParaRPr lang="es-EC"/>
        </a:p>
      </dgm:t>
    </dgm:pt>
    <dgm:pt modelId="{27A1B309-8717-428D-BCD9-82B00D229CD2}" type="sibTrans" cxnId="{F861A1F7-EF33-4007-92BE-9331E0125FE9}">
      <dgm:prSet/>
      <dgm:spPr/>
      <dgm:t>
        <a:bodyPr/>
        <a:lstStyle/>
        <a:p>
          <a:endParaRPr lang="es-EC"/>
        </a:p>
      </dgm:t>
    </dgm:pt>
    <dgm:pt modelId="{9BD44D5D-23DC-424A-9F1D-A6CC68AFE364}">
      <dgm:prSet phldrT="[Texto]"/>
      <dgm:spPr/>
      <dgm:t>
        <a:bodyPr/>
        <a:lstStyle/>
        <a:p>
          <a:r>
            <a:rPr lang="es-EC" dirty="0"/>
            <a:t>Se practica en la audiencia de juicio</a:t>
          </a:r>
        </a:p>
      </dgm:t>
    </dgm:pt>
    <dgm:pt modelId="{ACB828E1-7F0C-4899-B75F-C4C79E312509}" type="parTrans" cxnId="{D505C67D-70F9-4B08-81E3-31E5CCF074A9}">
      <dgm:prSet/>
      <dgm:spPr/>
      <dgm:t>
        <a:bodyPr/>
        <a:lstStyle/>
        <a:p>
          <a:endParaRPr lang="es-EC"/>
        </a:p>
      </dgm:t>
    </dgm:pt>
    <dgm:pt modelId="{B60DCF77-C2FB-4A52-A7E7-44D6807A2ED1}" type="sibTrans" cxnId="{D505C67D-70F9-4B08-81E3-31E5CCF074A9}">
      <dgm:prSet/>
      <dgm:spPr/>
      <dgm:t>
        <a:bodyPr/>
        <a:lstStyle/>
        <a:p>
          <a:endParaRPr lang="es-EC"/>
        </a:p>
      </dgm:t>
    </dgm:pt>
    <dgm:pt modelId="{B7FEFADE-73CD-44FF-92E8-DD510C5CEE59}">
      <dgm:prSet phldrT="[Texto]"/>
      <dgm:spPr/>
      <dgm:t>
        <a:bodyPr/>
        <a:lstStyle/>
        <a:p>
          <a:r>
            <a:rPr lang="es-EC" dirty="0"/>
            <a:t>Art. 189</a:t>
          </a:r>
        </a:p>
        <a:p>
          <a:r>
            <a:rPr lang="es-EC" dirty="0"/>
            <a:t>Testigo</a:t>
          </a:r>
        </a:p>
      </dgm:t>
    </dgm:pt>
    <dgm:pt modelId="{56EBC29E-B232-4326-B525-5D93A3E2AB40}" type="parTrans" cxnId="{ADB3D3E9-C6BC-4789-9304-1D946613364D}">
      <dgm:prSet/>
      <dgm:spPr/>
      <dgm:t>
        <a:bodyPr/>
        <a:lstStyle/>
        <a:p>
          <a:endParaRPr lang="es-EC"/>
        </a:p>
      </dgm:t>
    </dgm:pt>
    <dgm:pt modelId="{DFABED97-BC22-441F-A6B1-68883B73AD0A}" type="sibTrans" cxnId="{ADB3D3E9-C6BC-4789-9304-1D946613364D}">
      <dgm:prSet/>
      <dgm:spPr/>
      <dgm:t>
        <a:bodyPr/>
        <a:lstStyle/>
        <a:p>
          <a:endParaRPr lang="es-EC"/>
        </a:p>
      </dgm:t>
    </dgm:pt>
    <dgm:pt modelId="{BEC6408B-9BBD-4B08-8BF1-FF1A5780866C}">
      <dgm:prSet phldrT="[Texto]"/>
      <dgm:spPr/>
      <dgm:t>
        <a:bodyPr/>
        <a:lstStyle/>
        <a:p>
          <a:r>
            <a:rPr lang="es-EC" dirty="0"/>
            <a:t>Toda persona que percibido a través de sus sentidos directa y personalmente los hechos. No pueden ser testigos los absolutamente incapaces, enfermos mentales, quienes hayan estado en embriaguez o bajo el efecto de sustancias psicotrópicas al suceder los hechos</a:t>
          </a:r>
        </a:p>
      </dgm:t>
    </dgm:pt>
    <dgm:pt modelId="{ABF4480B-F324-4944-A746-FEC2324750EF}" type="parTrans" cxnId="{6BB6D9BD-D750-456F-B276-57861456CD30}">
      <dgm:prSet/>
      <dgm:spPr/>
      <dgm:t>
        <a:bodyPr/>
        <a:lstStyle/>
        <a:p>
          <a:endParaRPr lang="es-EC"/>
        </a:p>
      </dgm:t>
    </dgm:pt>
    <dgm:pt modelId="{5DBE956E-D2CC-49FD-8629-8D92048E0A0E}" type="sibTrans" cxnId="{6BB6D9BD-D750-456F-B276-57861456CD30}">
      <dgm:prSet/>
      <dgm:spPr/>
      <dgm:t>
        <a:bodyPr/>
        <a:lstStyle/>
        <a:p>
          <a:endParaRPr lang="es-EC"/>
        </a:p>
      </dgm:t>
    </dgm:pt>
    <dgm:pt modelId="{157E610E-89BE-46C4-ACA4-5F6E88FF1E05}">
      <dgm:prSet phldrT="[Texto]"/>
      <dgm:spPr/>
      <dgm:t>
        <a:bodyPr/>
        <a:lstStyle/>
        <a:p>
          <a:r>
            <a:rPr lang="es-EC" dirty="0"/>
            <a:t>Al anunciar la prueba se deberá indicar nombre y domicilio de los testigos y sobre que hechos declararán.</a:t>
          </a:r>
        </a:p>
        <a:p>
          <a:r>
            <a:rPr lang="es-EC" dirty="0"/>
            <a:t>Se lo notificará mediante boleta 3 días antes de la diligencia.</a:t>
          </a:r>
        </a:p>
        <a:p>
          <a:r>
            <a:rPr lang="es-EC" dirty="0"/>
            <a:t>Si viven en otro lugar podrá ordenarse su declaración por medio de videoconferencia o a su vez que comparezcan a la audiencia, estos gastos correrán a cargo de la parte que solicitó el traslado</a:t>
          </a:r>
        </a:p>
      </dgm:t>
    </dgm:pt>
    <dgm:pt modelId="{D84577EA-6A58-44EB-9951-9CF3699C75CE}" type="parTrans" cxnId="{E04ED0F9-D9B0-44D0-B7F4-994791E1C3B9}">
      <dgm:prSet/>
      <dgm:spPr/>
      <dgm:t>
        <a:bodyPr/>
        <a:lstStyle/>
        <a:p>
          <a:endParaRPr lang="es-EC"/>
        </a:p>
      </dgm:t>
    </dgm:pt>
    <dgm:pt modelId="{B9702447-51E8-4DC0-B3BB-7F830CC2D892}" type="sibTrans" cxnId="{E04ED0F9-D9B0-44D0-B7F4-994791E1C3B9}">
      <dgm:prSet/>
      <dgm:spPr/>
      <dgm:t>
        <a:bodyPr/>
        <a:lstStyle/>
        <a:p>
          <a:endParaRPr lang="es-EC"/>
        </a:p>
      </dgm:t>
    </dgm:pt>
    <dgm:pt modelId="{15422E16-02EE-466D-88FF-883CF765E018}" type="pres">
      <dgm:prSet presAssocID="{80F95C76-B7B7-4160-9887-AD07AE72CC5D}" presName="diagram" presStyleCnt="0">
        <dgm:presLayoutVars>
          <dgm:chPref val="1"/>
          <dgm:dir/>
          <dgm:animOne val="branch"/>
          <dgm:animLvl val="lvl"/>
          <dgm:resizeHandles/>
        </dgm:presLayoutVars>
      </dgm:prSet>
      <dgm:spPr/>
    </dgm:pt>
    <dgm:pt modelId="{E548A3E6-4EEC-4D89-9327-59DA6279727E}" type="pres">
      <dgm:prSet presAssocID="{E2D530E0-8384-4043-B961-D6FDF8A7CEBF}" presName="root" presStyleCnt="0"/>
      <dgm:spPr/>
    </dgm:pt>
    <dgm:pt modelId="{68767C61-747E-44C8-BF7E-D18A5CF85F50}" type="pres">
      <dgm:prSet presAssocID="{E2D530E0-8384-4043-B961-D6FDF8A7CEBF}" presName="rootComposite" presStyleCnt="0"/>
      <dgm:spPr/>
    </dgm:pt>
    <dgm:pt modelId="{E68F9A06-A42E-4053-B9EC-A3CAFF1D0165}" type="pres">
      <dgm:prSet presAssocID="{E2D530E0-8384-4043-B961-D6FDF8A7CEBF}" presName="rootText" presStyleLbl="node1" presStyleIdx="0" presStyleCnt="2" custScaleY="51685"/>
      <dgm:spPr/>
    </dgm:pt>
    <dgm:pt modelId="{12CB71BA-2F9F-4A6D-BF1F-1E27F468067C}" type="pres">
      <dgm:prSet presAssocID="{E2D530E0-8384-4043-B961-D6FDF8A7CEBF}" presName="rootConnector" presStyleLbl="node1" presStyleIdx="0" presStyleCnt="2"/>
      <dgm:spPr/>
    </dgm:pt>
    <dgm:pt modelId="{47DB95DB-7CBD-4DE3-A279-C848DF3BC26C}" type="pres">
      <dgm:prSet presAssocID="{E2D530E0-8384-4043-B961-D6FDF8A7CEBF}" presName="childShape" presStyleCnt="0"/>
      <dgm:spPr/>
    </dgm:pt>
    <dgm:pt modelId="{7444A732-8268-4966-8545-D3AA36B1BB0B}" type="pres">
      <dgm:prSet presAssocID="{DD62F38C-3C43-462E-B332-7C02D956431C}" presName="Name13" presStyleLbl="parChTrans1D2" presStyleIdx="0" presStyleCnt="4"/>
      <dgm:spPr/>
    </dgm:pt>
    <dgm:pt modelId="{AFA6C975-3206-4FB8-8470-366BC0CC4D8D}" type="pres">
      <dgm:prSet presAssocID="{9C12AED5-DA40-4E4A-B8E2-EBDB18863199}" presName="childText" presStyleLbl="bgAcc1" presStyleIdx="0" presStyleCnt="4">
        <dgm:presLayoutVars>
          <dgm:bulletEnabled val="1"/>
        </dgm:presLayoutVars>
      </dgm:prSet>
      <dgm:spPr/>
    </dgm:pt>
    <dgm:pt modelId="{7761CCBF-C8D8-4D36-87E6-0BFDBE075D9C}" type="pres">
      <dgm:prSet presAssocID="{ACB828E1-7F0C-4899-B75F-C4C79E312509}" presName="Name13" presStyleLbl="parChTrans1D2" presStyleIdx="1" presStyleCnt="4"/>
      <dgm:spPr/>
    </dgm:pt>
    <dgm:pt modelId="{D528101B-D4AE-4D5A-8D2B-4B239F955ADD}" type="pres">
      <dgm:prSet presAssocID="{9BD44D5D-23DC-424A-9F1D-A6CC68AFE364}" presName="childText" presStyleLbl="bgAcc1" presStyleIdx="1" presStyleCnt="4">
        <dgm:presLayoutVars>
          <dgm:bulletEnabled val="1"/>
        </dgm:presLayoutVars>
      </dgm:prSet>
      <dgm:spPr/>
    </dgm:pt>
    <dgm:pt modelId="{45CBC6B4-1583-473B-A61D-6D7DC8E7A30E}" type="pres">
      <dgm:prSet presAssocID="{B7FEFADE-73CD-44FF-92E8-DD510C5CEE59}" presName="root" presStyleCnt="0"/>
      <dgm:spPr/>
    </dgm:pt>
    <dgm:pt modelId="{75FB452A-D821-444E-A2F5-D00859FFC9B4}" type="pres">
      <dgm:prSet presAssocID="{B7FEFADE-73CD-44FF-92E8-DD510C5CEE59}" presName="rootComposite" presStyleCnt="0"/>
      <dgm:spPr/>
    </dgm:pt>
    <dgm:pt modelId="{838B8D93-60EB-4E97-936E-6323761F13D7}" type="pres">
      <dgm:prSet presAssocID="{B7FEFADE-73CD-44FF-92E8-DD510C5CEE59}" presName="rootText" presStyleLbl="node1" presStyleIdx="1" presStyleCnt="2" custScaleY="52107"/>
      <dgm:spPr/>
    </dgm:pt>
    <dgm:pt modelId="{016B869D-6CE3-43ED-963E-226644D21985}" type="pres">
      <dgm:prSet presAssocID="{B7FEFADE-73CD-44FF-92E8-DD510C5CEE59}" presName="rootConnector" presStyleLbl="node1" presStyleIdx="1" presStyleCnt="2"/>
      <dgm:spPr/>
    </dgm:pt>
    <dgm:pt modelId="{A240BFBB-F671-4078-8068-7464C1033908}" type="pres">
      <dgm:prSet presAssocID="{B7FEFADE-73CD-44FF-92E8-DD510C5CEE59}" presName="childShape" presStyleCnt="0"/>
      <dgm:spPr/>
    </dgm:pt>
    <dgm:pt modelId="{1881B23E-2B9C-4229-865C-54A6EA911C6D}" type="pres">
      <dgm:prSet presAssocID="{ABF4480B-F324-4944-A746-FEC2324750EF}" presName="Name13" presStyleLbl="parChTrans1D2" presStyleIdx="2" presStyleCnt="4"/>
      <dgm:spPr/>
    </dgm:pt>
    <dgm:pt modelId="{06F707A1-DF62-4812-8FBC-20937A2576D8}" type="pres">
      <dgm:prSet presAssocID="{BEC6408B-9BBD-4B08-8BF1-FF1A5780866C}" presName="childText" presStyleLbl="bgAcc1" presStyleIdx="2" presStyleCnt="4">
        <dgm:presLayoutVars>
          <dgm:bulletEnabled val="1"/>
        </dgm:presLayoutVars>
      </dgm:prSet>
      <dgm:spPr/>
    </dgm:pt>
    <dgm:pt modelId="{DCCEE6C5-2B46-430A-8985-28F1B6CC8E58}" type="pres">
      <dgm:prSet presAssocID="{D84577EA-6A58-44EB-9951-9CF3699C75CE}" presName="Name13" presStyleLbl="parChTrans1D2" presStyleIdx="3" presStyleCnt="4"/>
      <dgm:spPr/>
    </dgm:pt>
    <dgm:pt modelId="{A7BFD2C2-44A5-470C-ACA2-2B7B1DBFAA0F}" type="pres">
      <dgm:prSet presAssocID="{157E610E-89BE-46C4-ACA4-5F6E88FF1E05}" presName="childText" presStyleLbl="bgAcc1" presStyleIdx="3" presStyleCnt="4">
        <dgm:presLayoutVars>
          <dgm:bulletEnabled val="1"/>
        </dgm:presLayoutVars>
      </dgm:prSet>
      <dgm:spPr/>
    </dgm:pt>
  </dgm:ptLst>
  <dgm:cxnLst>
    <dgm:cxn modelId="{1DACD122-27F2-4405-B835-9B189C470522}" type="presOf" srcId="{B7FEFADE-73CD-44FF-92E8-DD510C5CEE59}" destId="{016B869D-6CE3-43ED-963E-226644D21985}" srcOrd="1" destOrd="0" presId="urn:microsoft.com/office/officeart/2005/8/layout/hierarchy3"/>
    <dgm:cxn modelId="{A219AB3D-8579-4D6A-A320-3467C0D0961A}" type="presOf" srcId="{80F95C76-B7B7-4160-9887-AD07AE72CC5D}" destId="{15422E16-02EE-466D-88FF-883CF765E018}" srcOrd="0" destOrd="0" presId="urn:microsoft.com/office/officeart/2005/8/layout/hierarchy3"/>
    <dgm:cxn modelId="{0E9A1E3E-0178-4071-A10A-291FB77A1116}" type="presOf" srcId="{D84577EA-6A58-44EB-9951-9CF3699C75CE}" destId="{DCCEE6C5-2B46-430A-8985-28F1B6CC8E58}" srcOrd="0" destOrd="0" presId="urn:microsoft.com/office/officeart/2005/8/layout/hierarchy3"/>
    <dgm:cxn modelId="{B07C244D-0330-4333-84A9-58105C6152D6}" type="presOf" srcId="{ABF4480B-F324-4944-A746-FEC2324750EF}" destId="{1881B23E-2B9C-4229-865C-54A6EA911C6D}" srcOrd="0" destOrd="0" presId="urn:microsoft.com/office/officeart/2005/8/layout/hierarchy3"/>
    <dgm:cxn modelId="{2CA95251-C37E-4397-96E7-09153E04E1DE}" type="presOf" srcId="{BEC6408B-9BBD-4B08-8BF1-FF1A5780866C}" destId="{06F707A1-DF62-4812-8FBC-20937A2576D8}" srcOrd="0" destOrd="0" presId="urn:microsoft.com/office/officeart/2005/8/layout/hierarchy3"/>
    <dgm:cxn modelId="{CECC3A7D-1A24-4830-9426-9971626B1244}" type="presOf" srcId="{DD62F38C-3C43-462E-B332-7C02D956431C}" destId="{7444A732-8268-4966-8545-D3AA36B1BB0B}" srcOrd="0" destOrd="0" presId="urn:microsoft.com/office/officeart/2005/8/layout/hierarchy3"/>
    <dgm:cxn modelId="{D505C67D-70F9-4B08-81E3-31E5CCF074A9}" srcId="{E2D530E0-8384-4043-B961-D6FDF8A7CEBF}" destId="{9BD44D5D-23DC-424A-9F1D-A6CC68AFE364}" srcOrd="1" destOrd="0" parTransId="{ACB828E1-7F0C-4899-B75F-C4C79E312509}" sibTransId="{B60DCF77-C2FB-4A52-A7E7-44D6807A2ED1}"/>
    <dgm:cxn modelId="{27B33886-87E6-485D-B80C-EC2A347DE0A2}" type="presOf" srcId="{B7FEFADE-73CD-44FF-92E8-DD510C5CEE59}" destId="{838B8D93-60EB-4E97-936E-6323761F13D7}" srcOrd="0" destOrd="0" presId="urn:microsoft.com/office/officeart/2005/8/layout/hierarchy3"/>
    <dgm:cxn modelId="{08A8CD86-B33E-4D4E-ACE6-77EEED34409E}" type="presOf" srcId="{157E610E-89BE-46C4-ACA4-5F6E88FF1E05}" destId="{A7BFD2C2-44A5-470C-ACA2-2B7B1DBFAA0F}" srcOrd="0" destOrd="0" presId="urn:microsoft.com/office/officeart/2005/8/layout/hierarchy3"/>
    <dgm:cxn modelId="{250A1C95-9E87-4338-83DC-1ED963E7AF6E}" type="presOf" srcId="{E2D530E0-8384-4043-B961-D6FDF8A7CEBF}" destId="{E68F9A06-A42E-4053-B9EC-A3CAFF1D0165}" srcOrd="0" destOrd="0" presId="urn:microsoft.com/office/officeart/2005/8/layout/hierarchy3"/>
    <dgm:cxn modelId="{BDAC5EAE-65C4-41E3-AF2D-C8A905A783C5}" srcId="{80F95C76-B7B7-4160-9887-AD07AE72CC5D}" destId="{E2D530E0-8384-4043-B961-D6FDF8A7CEBF}" srcOrd="0" destOrd="0" parTransId="{B8853371-7454-409F-ACA3-CEF6A9F81F87}" sibTransId="{B44092F2-A8B0-4753-93F1-A9C84E362B92}"/>
    <dgm:cxn modelId="{6BB6D9BD-D750-456F-B276-57861456CD30}" srcId="{B7FEFADE-73CD-44FF-92E8-DD510C5CEE59}" destId="{BEC6408B-9BBD-4B08-8BF1-FF1A5780866C}" srcOrd="0" destOrd="0" parTransId="{ABF4480B-F324-4944-A746-FEC2324750EF}" sibTransId="{5DBE956E-D2CC-49FD-8629-8D92048E0A0E}"/>
    <dgm:cxn modelId="{6A877FC6-C033-4C6C-B53F-C29FE85EB774}" type="presOf" srcId="{9C12AED5-DA40-4E4A-B8E2-EBDB18863199}" destId="{AFA6C975-3206-4FB8-8470-366BC0CC4D8D}" srcOrd="0" destOrd="0" presId="urn:microsoft.com/office/officeart/2005/8/layout/hierarchy3"/>
    <dgm:cxn modelId="{C6D5A0CE-768F-4C37-835A-2FD9ECCE6420}" type="presOf" srcId="{E2D530E0-8384-4043-B961-D6FDF8A7CEBF}" destId="{12CB71BA-2F9F-4A6D-BF1F-1E27F468067C}" srcOrd="1" destOrd="0" presId="urn:microsoft.com/office/officeart/2005/8/layout/hierarchy3"/>
    <dgm:cxn modelId="{71146FE3-E5C3-46E2-B3C4-40B8D2A0DC46}" type="presOf" srcId="{9BD44D5D-23DC-424A-9F1D-A6CC68AFE364}" destId="{D528101B-D4AE-4D5A-8D2B-4B239F955ADD}" srcOrd="0" destOrd="0" presId="urn:microsoft.com/office/officeart/2005/8/layout/hierarchy3"/>
    <dgm:cxn modelId="{90AAD6E8-48DD-4968-83E9-BB1D6CA2B7C8}" type="presOf" srcId="{ACB828E1-7F0C-4899-B75F-C4C79E312509}" destId="{7761CCBF-C8D8-4D36-87E6-0BFDBE075D9C}" srcOrd="0" destOrd="0" presId="urn:microsoft.com/office/officeart/2005/8/layout/hierarchy3"/>
    <dgm:cxn modelId="{ADB3D3E9-C6BC-4789-9304-1D946613364D}" srcId="{80F95C76-B7B7-4160-9887-AD07AE72CC5D}" destId="{B7FEFADE-73CD-44FF-92E8-DD510C5CEE59}" srcOrd="1" destOrd="0" parTransId="{56EBC29E-B232-4326-B525-5D93A3E2AB40}" sibTransId="{DFABED97-BC22-441F-A6B1-68883B73AD0A}"/>
    <dgm:cxn modelId="{F861A1F7-EF33-4007-92BE-9331E0125FE9}" srcId="{E2D530E0-8384-4043-B961-D6FDF8A7CEBF}" destId="{9C12AED5-DA40-4E4A-B8E2-EBDB18863199}" srcOrd="0" destOrd="0" parTransId="{DD62F38C-3C43-462E-B332-7C02D956431C}" sibTransId="{27A1B309-8717-428D-BCD9-82B00D229CD2}"/>
    <dgm:cxn modelId="{E04ED0F9-D9B0-44D0-B7F4-994791E1C3B9}" srcId="{B7FEFADE-73CD-44FF-92E8-DD510C5CEE59}" destId="{157E610E-89BE-46C4-ACA4-5F6E88FF1E05}" srcOrd="1" destOrd="0" parTransId="{D84577EA-6A58-44EB-9951-9CF3699C75CE}" sibTransId="{B9702447-51E8-4DC0-B3BB-7F830CC2D892}"/>
    <dgm:cxn modelId="{19D746D8-7E92-4A4B-8814-7D8CAD0EDD12}" type="presParOf" srcId="{15422E16-02EE-466D-88FF-883CF765E018}" destId="{E548A3E6-4EEC-4D89-9327-59DA6279727E}" srcOrd="0" destOrd="0" presId="urn:microsoft.com/office/officeart/2005/8/layout/hierarchy3"/>
    <dgm:cxn modelId="{C65EACE7-8495-4901-A6E6-C305359130B2}" type="presParOf" srcId="{E548A3E6-4EEC-4D89-9327-59DA6279727E}" destId="{68767C61-747E-44C8-BF7E-D18A5CF85F50}" srcOrd="0" destOrd="0" presId="urn:microsoft.com/office/officeart/2005/8/layout/hierarchy3"/>
    <dgm:cxn modelId="{90672502-45BE-4446-8C36-628915A2F2A6}" type="presParOf" srcId="{68767C61-747E-44C8-BF7E-D18A5CF85F50}" destId="{E68F9A06-A42E-4053-B9EC-A3CAFF1D0165}" srcOrd="0" destOrd="0" presId="urn:microsoft.com/office/officeart/2005/8/layout/hierarchy3"/>
    <dgm:cxn modelId="{2856B936-7072-4897-B391-E666BD786826}" type="presParOf" srcId="{68767C61-747E-44C8-BF7E-D18A5CF85F50}" destId="{12CB71BA-2F9F-4A6D-BF1F-1E27F468067C}" srcOrd="1" destOrd="0" presId="urn:microsoft.com/office/officeart/2005/8/layout/hierarchy3"/>
    <dgm:cxn modelId="{9C122CFC-6444-4E71-B4E8-711F0E4811DF}" type="presParOf" srcId="{E548A3E6-4EEC-4D89-9327-59DA6279727E}" destId="{47DB95DB-7CBD-4DE3-A279-C848DF3BC26C}" srcOrd="1" destOrd="0" presId="urn:microsoft.com/office/officeart/2005/8/layout/hierarchy3"/>
    <dgm:cxn modelId="{32D21221-24A3-49F8-8F6B-F32164C0D679}" type="presParOf" srcId="{47DB95DB-7CBD-4DE3-A279-C848DF3BC26C}" destId="{7444A732-8268-4966-8545-D3AA36B1BB0B}" srcOrd="0" destOrd="0" presId="urn:microsoft.com/office/officeart/2005/8/layout/hierarchy3"/>
    <dgm:cxn modelId="{DBC00905-C27E-44F2-BF6A-E022AB70C0B9}" type="presParOf" srcId="{47DB95DB-7CBD-4DE3-A279-C848DF3BC26C}" destId="{AFA6C975-3206-4FB8-8470-366BC0CC4D8D}" srcOrd="1" destOrd="0" presId="urn:microsoft.com/office/officeart/2005/8/layout/hierarchy3"/>
    <dgm:cxn modelId="{4A27F3DE-E58A-4C3B-B058-7E977906EC1E}" type="presParOf" srcId="{47DB95DB-7CBD-4DE3-A279-C848DF3BC26C}" destId="{7761CCBF-C8D8-4D36-87E6-0BFDBE075D9C}" srcOrd="2" destOrd="0" presId="urn:microsoft.com/office/officeart/2005/8/layout/hierarchy3"/>
    <dgm:cxn modelId="{8E43E7F0-78FD-43DF-8BF8-9495299990B5}" type="presParOf" srcId="{47DB95DB-7CBD-4DE3-A279-C848DF3BC26C}" destId="{D528101B-D4AE-4D5A-8D2B-4B239F955ADD}" srcOrd="3" destOrd="0" presId="urn:microsoft.com/office/officeart/2005/8/layout/hierarchy3"/>
    <dgm:cxn modelId="{7519E258-4845-4D96-ABF0-9517BD69821B}" type="presParOf" srcId="{15422E16-02EE-466D-88FF-883CF765E018}" destId="{45CBC6B4-1583-473B-A61D-6D7DC8E7A30E}" srcOrd="1" destOrd="0" presId="urn:microsoft.com/office/officeart/2005/8/layout/hierarchy3"/>
    <dgm:cxn modelId="{B1AD14A2-AAD4-45BB-8646-18BCBEA2673B}" type="presParOf" srcId="{45CBC6B4-1583-473B-A61D-6D7DC8E7A30E}" destId="{75FB452A-D821-444E-A2F5-D00859FFC9B4}" srcOrd="0" destOrd="0" presId="urn:microsoft.com/office/officeart/2005/8/layout/hierarchy3"/>
    <dgm:cxn modelId="{529112FA-C487-4EC1-B3D7-32015FE85099}" type="presParOf" srcId="{75FB452A-D821-444E-A2F5-D00859FFC9B4}" destId="{838B8D93-60EB-4E97-936E-6323761F13D7}" srcOrd="0" destOrd="0" presId="urn:microsoft.com/office/officeart/2005/8/layout/hierarchy3"/>
    <dgm:cxn modelId="{753162E2-C141-4F1A-B5B8-B00217715614}" type="presParOf" srcId="{75FB452A-D821-444E-A2F5-D00859FFC9B4}" destId="{016B869D-6CE3-43ED-963E-226644D21985}" srcOrd="1" destOrd="0" presId="urn:microsoft.com/office/officeart/2005/8/layout/hierarchy3"/>
    <dgm:cxn modelId="{A2B26393-336A-445C-B425-F6343A3EC888}" type="presParOf" srcId="{45CBC6B4-1583-473B-A61D-6D7DC8E7A30E}" destId="{A240BFBB-F671-4078-8068-7464C1033908}" srcOrd="1" destOrd="0" presId="urn:microsoft.com/office/officeart/2005/8/layout/hierarchy3"/>
    <dgm:cxn modelId="{B33A571A-1E81-401C-ABC5-D1A15D9B5494}" type="presParOf" srcId="{A240BFBB-F671-4078-8068-7464C1033908}" destId="{1881B23E-2B9C-4229-865C-54A6EA911C6D}" srcOrd="0" destOrd="0" presId="urn:microsoft.com/office/officeart/2005/8/layout/hierarchy3"/>
    <dgm:cxn modelId="{DBE0EA56-D9D1-47BC-B74B-56577653BD75}" type="presParOf" srcId="{A240BFBB-F671-4078-8068-7464C1033908}" destId="{06F707A1-DF62-4812-8FBC-20937A2576D8}" srcOrd="1" destOrd="0" presId="urn:microsoft.com/office/officeart/2005/8/layout/hierarchy3"/>
    <dgm:cxn modelId="{D3914D29-CC13-4F74-B0B6-C015621898A5}" type="presParOf" srcId="{A240BFBB-F671-4078-8068-7464C1033908}" destId="{DCCEE6C5-2B46-430A-8985-28F1B6CC8E58}" srcOrd="2" destOrd="0" presId="urn:microsoft.com/office/officeart/2005/8/layout/hierarchy3"/>
    <dgm:cxn modelId="{9FBE398F-799D-43AC-BDA8-2904DD2AD3D3}" type="presParOf" srcId="{A240BFBB-F671-4078-8068-7464C1033908}" destId="{A7BFD2C2-44A5-470C-ACA2-2B7B1DBFAA0F}" srcOrd="3"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6F5C19A1-2129-4F28-95B7-BF996837A830}" type="doc">
      <dgm:prSet loTypeId="urn:microsoft.com/office/officeart/2008/layout/NameandTitleOrganizationalChart" loCatId="hierarchy" qsTypeId="urn:microsoft.com/office/officeart/2005/8/quickstyle/simple1" qsCatId="simple" csTypeId="urn:microsoft.com/office/officeart/2005/8/colors/accent1_2" csCatId="accent1" phldr="1"/>
      <dgm:spPr/>
      <dgm:t>
        <a:bodyPr/>
        <a:lstStyle/>
        <a:p>
          <a:endParaRPr lang="es-EC"/>
        </a:p>
      </dgm:t>
    </dgm:pt>
    <dgm:pt modelId="{310B5572-7EBE-41B7-A44D-A7FC39994D35}">
      <dgm:prSet phldrT="[Texto]"/>
      <dgm:spPr/>
      <dgm:t>
        <a:bodyPr/>
        <a:lstStyle/>
        <a:p>
          <a:r>
            <a:rPr lang="es-EC" dirty="0"/>
            <a:t>Todo documento publico o privado que recoja, contenga o represente algún hecho o declare, constituya o incorpore un derecho.</a:t>
          </a:r>
        </a:p>
      </dgm:t>
    </dgm:pt>
    <dgm:pt modelId="{3C689167-6832-4641-BED9-021846B6D636}" type="parTrans" cxnId="{95049969-1EB0-4F79-8C9D-DA078100279F}">
      <dgm:prSet/>
      <dgm:spPr/>
      <dgm:t>
        <a:bodyPr/>
        <a:lstStyle/>
        <a:p>
          <a:endParaRPr lang="es-EC"/>
        </a:p>
      </dgm:t>
    </dgm:pt>
    <dgm:pt modelId="{74724ED1-07D5-428D-86B1-D07D2C286C59}" type="sibTrans" cxnId="{95049969-1EB0-4F79-8C9D-DA078100279F}">
      <dgm:prSet/>
      <dgm:spPr/>
      <dgm:t>
        <a:bodyPr/>
        <a:lstStyle/>
        <a:p>
          <a:endParaRPr lang="es-EC" dirty="0"/>
        </a:p>
      </dgm:t>
    </dgm:pt>
    <dgm:pt modelId="{AE1ACA8A-CD1A-42A7-ADDA-B7AC13858F5F}" type="asst">
      <dgm:prSet phldrT="[Texto]"/>
      <dgm:spPr/>
      <dgm:t>
        <a:bodyPr/>
        <a:lstStyle/>
        <a:p>
          <a:r>
            <a:rPr lang="es-EC" dirty="0"/>
            <a:t>Los documentos se presentarán en originales o copias. Se consideran copias las reproducciones del original, debidamente certificadas.</a:t>
          </a:r>
        </a:p>
      </dgm:t>
    </dgm:pt>
    <dgm:pt modelId="{332B207A-2F2C-4A85-B100-C6321A45A018}" type="parTrans" cxnId="{042AE79F-92D8-4943-AC18-7439D95FB34A}">
      <dgm:prSet/>
      <dgm:spPr/>
      <dgm:t>
        <a:bodyPr/>
        <a:lstStyle/>
        <a:p>
          <a:endParaRPr lang="es-EC"/>
        </a:p>
      </dgm:t>
    </dgm:pt>
    <dgm:pt modelId="{57EB9B79-B648-4E8E-94B5-F468B21DA4B8}" type="sibTrans" cxnId="{042AE79F-92D8-4943-AC18-7439D95FB34A}">
      <dgm:prSet/>
      <dgm:spPr/>
      <dgm:t>
        <a:bodyPr/>
        <a:lstStyle/>
        <a:p>
          <a:endParaRPr lang="es-EC" dirty="0"/>
        </a:p>
      </dgm:t>
    </dgm:pt>
    <dgm:pt modelId="{F5B3DC7D-67CA-4563-AFE6-508F7C60021A}">
      <dgm:prSet phldrT="[Texto]"/>
      <dgm:spPr/>
      <dgm:t>
        <a:bodyPr/>
        <a:lstStyle/>
        <a:p>
          <a:r>
            <a:rPr lang="es-EC" dirty="0"/>
            <a:t>Para que hagan prueba es necesario que no estén defectuosos, alterados en una parte esencial ; y, que no exista recurso pendiente sobre el punto que con ellos se quiere probar</a:t>
          </a:r>
        </a:p>
      </dgm:t>
    </dgm:pt>
    <dgm:pt modelId="{958CE36F-881E-4188-8A43-57BF173013B0}" type="parTrans" cxnId="{62CEAB97-9ABD-497A-81FC-66A229C05D8D}">
      <dgm:prSet/>
      <dgm:spPr/>
      <dgm:t>
        <a:bodyPr/>
        <a:lstStyle/>
        <a:p>
          <a:endParaRPr lang="es-EC"/>
        </a:p>
      </dgm:t>
    </dgm:pt>
    <dgm:pt modelId="{8803AEBE-994C-457A-A808-0903BD84B807}" type="sibTrans" cxnId="{62CEAB97-9ABD-497A-81FC-66A229C05D8D}">
      <dgm:prSet/>
      <dgm:spPr/>
      <dgm:t>
        <a:bodyPr/>
        <a:lstStyle/>
        <a:p>
          <a:endParaRPr lang="es-EC" dirty="0"/>
        </a:p>
      </dgm:t>
    </dgm:pt>
    <dgm:pt modelId="{99B4FBE0-D826-4C47-8397-4A1E1CAEE385}">
      <dgm:prSet phldrT="[Texto]"/>
      <dgm:spPr/>
      <dgm:t>
        <a:bodyPr/>
        <a:lstStyle/>
        <a:p>
          <a:r>
            <a:rPr lang="es-EC" dirty="0"/>
            <a:t>Los documentos se leerán y exhibirán públicamente en su parte pertinente., quedarán en poder del Juzgador .</a:t>
          </a:r>
        </a:p>
      </dgm:t>
    </dgm:pt>
    <dgm:pt modelId="{D98C894E-89CB-4672-A5ED-AA70969500AA}" type="parTrans" cxnId="{03022114-98F0-476C-AAF6-1EC6F09AF35D}">
      <dgm:prSet/>
      <dgm:spPr/>
      <dgm:t>
        <a:bodyPr/>
        <a:lstStyle/>
        <a:p>
          <a:endParaRPr lang="es-EC"/>
        </a:p>
      </dgm:t>
    </dgm:pt>
    <dgm:pt modelId="{B34DBFBC-8D9A-4356-8E10-CEA8582FFA53}" type="sibTrans" cxnId="{03022114-98F0-476C-AAF6-1EC6F09AF35D}">
      <dgm:prSet/>
      <dgm:spPr/>
      <dgm:t>
        <a:bodyPr/>
        <a:lstStyle/>
        <a:p>
          <a:endParaRPr lang="es-EC" dirty="0"/>
        </a:p>
      </dgm:t>
    </dgm:pt>
    <dgm:pt modelId="{328F4C66-8769-4E4D-B7E1-FA40AA8699D9}">
      <dgm:prSet phldrT="[Texto]"/>
      <dgm:spPr/>
      <dgm:t>
        <a:bodyPr/>
        <a:lstStyle/>
        <a:p>
          <a:r>
            <a:rPr lang="es-EC" dirty="0"/>
            <a:t>Al quedar ejecutada la sentencia se ordenará su devolución, advirtiendo que de no hacerlo en el termino de 30 días, estos serán destruidos.</a:t>
          </a:r>
        </a:p>
      </dgm:t>
    </dgm:pt>
    <dgm:pt modelId="{73550BD0-C9F5-42D6-A970-B35887487C3A}" type="parTrans" cxnId="{959E3FCF-9010-409D-AD33-387FA3D8E475}">
      <dgm:prSet/>
      <dgm:spPr/>
      <dgm:t>
        <a:bodyPr/>
        <a:lstStyle/>
        <a:p>
          <a:endParaRPr lang="es-EC"/>
        </a:p>
      </dgm:t>
    </dgm:pt>
    <dgm:pt modelId="{8CD9D9BF-3E6D-4654-8112-DA9024B3D683}" type="sibTrans" cxnId="{959E3FCF-9010-409D-AD33-387FA3D8E475}">
      <dgm:prSet/>
      <dgm:spPr/>
      <dgm:t>
        <a:bodyPr/>
        <a:lstStyle/>
        <a:p>
          <a:endParaRPr lang="es-EC" dirty="0"/>
        </a:p>
      </dgm:t>
    </dgm:pt>
    <dgm:pt modelId="{825509B4-3BA6-44EB-9097-0224F02A8368}" type="pres">
      <dgm:prSet presAssocID="{6F5C19A1-2129-4F28-95B7-BF996837A830}" presName="hierChild1" presStyleCnt="0">
        <dgm:presLayoutVars>
          <dgm:orgChart val="1"/>
          <dgm:chPref val="1"/>
          <dgm:dir/>
          <dgm:animOne val="branch"/>
          <dgm:animLvl val="lvl"/>
          <dgm:resizeHandles/>
        </dgm:presLayoutVars>
      </dgm:prSet>
      <dgm:spPr/>
    </dgm:pt>
    <dgm:pt modelId="{C3AF17BD-116D-47ED-A477-758D9390553B}" type="pres">
      <dgm:prSet presAssocID="{310B5572-7EBE-41B7-A44D-A7FC39994D35}" presName="hierRoot1" presStyleCnt="0">
        <dgm:presLayoutVars>
          <dgm:hierBranch val="init"/>
        </dgm:presLayoutVars>
      </dgm:prSet>
      <dgm:spPr/>
    </dgm:pt>
    <dgm:pt modelId="{9F0B7BE4-178D-4C99-8075-01E1C535E54F}" type="pres">
      <dgm:prSet presAssocID="{310B5572-7EBE-41B7-A44D-A7FC39994D35}" presName="rootComposite1" presStyleCnt="0"/>
      <dgm:spPr/>
    </dgm:pt>
    <dgm:pt modelId="{8CFC1E8D-C9D3-4D33-A935-E77C4AAEC0DD}" type="pres">
      <dgm:prSet presAssocID="{310B5572-7EBE-41B7-A44D-A7FC39994D35}" presName="rootText1" presStyleLbl="node0" presStyleIdx="0" presStyleCnt="1">
        <dgm:presLayoutVars>
          <dgm:chMax/>
          <dgm:chPref val="3"/>
        </dgm:presLayoutVars>
      </dgm:prSet>
      <dgm:spPr/>
    </dgm:pt>
    <dgm:pt modelId="{188F392B-578F-4508-A193-014185FEE149}" type="pres">
      <dgm:prSet presAssocID="{310B5572-7EBE-41B7-A44D-A7FC39994D35}" presName="titleText1" presStyleLbl="fgAcc0" presStyleIdx="0" presStyleCnt="1">
        <dgm:presLayoutVars>
          <dgm:chMax val="0"/>
          <dgm:chPref val="0"/>
        </dgm:presLayoutVars>
      </dgm:prSet>
      <dgm:spPr/>
    </dgm:pt>
    <dgm:pt modelId="{58115536-C5B5-4A90-9891-85C8E56C373F}" type="pres">
      <dgm:prSet presAssocID="{310B5572-7EBE-41B7-A44D-A7FC39994D35}" presName="rootConnector1" presStyleLbl="node1" presStyleIdx="0" presStyleCnt="3"/>
      <dgm:spPr/>
    </dgm:pt>
    <dgm:pt modelId="{49C71122-956B-4BC7-A8F6-FF770436A5B4}" type="pres">
      <dgm:prSet presAssocID="{310B5572-7EBE-41B7-A44D-A7FC39994D35}" presName="hierChild2" presStyleCnt="0"/>
      <dgm:spPr/>
    </dgm:pt>
    <dgm:pt modelId="{58CC3058-3D18-4350-8B8C-0740DACB27E4}" type="pres">
      <dgm:prSet presAssocID="{958CE36F-881E-4188-8A43-57BF173013B0}" presName="Name37" presStyleLbl="parChTrans1D2" presStyleIdx="0" presStyleCnt="4"/>
      <dgm:spPr/>
    </dgm:pt>
    <dgm:pt modelId="{A3321DEE-1003-46D5-8519-87CE60CE49A1}" type="pres">
      <dgm:prSet presAssocID="{F5B3DC7D-67CA-4563-AFE6-508F7C60021A}" presName="hierRoot2" presStyleCnt="0">
        <dgm:presLayoutVars>
          <dgm:hierBranch val="init"/>
        </dgm:presLayoutVars>
      </dgm:prSet>
      <dgm:spPr/>
    </dgm:pt>
    <dgm:pt modelId="{82DA3B5C-93C8-4688-90D9-3968CD9BF5A4}" type="pres">
      <dgm:prSet presAssocID="{F5B3DC7D-67CA-4563-AFE6-508F7C60021A}" presName="rootComposite" presStyleCnt="0"/>
      <dgm:spPr/>
    </dgm:pt>
    <dgm:pt modelId="{33C74CAF-54C3-4023-B253-83C5AA3E4715}" type="pres">
      <dgm:prSet presAssocID="{F5B3DC7D-67CA-4563-AFE6-508F7C60021A}" presName="rootText" presStyleLbl="node1" presStyleIdx="0" presStyleCnt="3">
        <dgm:presLayoutVars>
          <dgm:chMax/>
          <dgm:chPref val="3"/>
        </dgm:presLayoutVars>
      </dgm:prSet>
      <dgm:spPr/>
    </dgm:pt>
    <dgm:pt modelId="{DBF0DD26-64FA-41CC-AB33-6382FAC1B0BC}" type="pres">
      <dgm:prSet presAssocID="{F5B3DC7D-67CA-4563-AFE6-508F7C60021A}" presName="titleText2" presStyleLbl="fgAcc1" presStyleIdx="0" presStyleCnt="3">
        <dgm:presLayoutVars>
          <dgm:chMax val="0"/>
          <dgm:chPref val="0"/>
        </dgm:presLayoutVars>
      </dgm:prSet>
      <dgm:spPr/>
    </dgm:pt>
    <dgm:pt modelId="{2BA6A96F-28D1-483C-812A-4CD4ABC6E36B}" type="pres">
      <dgm:prSet presAssocID="{F5B3DC7D-67CA-4563-AFE6-508F7C60021A}" presName="rootConnector" presStyleLbl="node2" presStyleIdx="0" presStyleCnt="0"/>
      <dgm:spPr/>
    </dgm:pt>
    <dgm:pt modelId="{EEEA3B5D-A3A9-4321-ADBE-F60E01E3666D}" type="pres">
      <dgm:prSet presAssocID="{F5B3DC7D-67CA-4563-AFE6-508F7C60021A}" presName="hierChild4" presStyleCnt="0"/>
      <dgm:spPr/>
    </dgm:pt>
    <dgm:pt modelId="{7816AE5C-4133-4333-BCB3-BEFFE76FB8FF}" type="pres">
      <dgm:prSet presAssocID="{F5B3DC7D-67CA-4563-AFE6-508F7C60021A}" presName="hierChild5" presStyleCnt="0"/>
      <dgm:spPr/>
    </dgm:pt>
    <dgm:pt modelId="{1BEB6874-7BD0-489E-8A31-428D02F1B4C4}" type="pres">
      <dgm:prSet presAssocID="{D98C894E-89CB-4672-A5ED-AA70969500AA}" presName="Name37" presStyleLbl="parChTrans1D2" presStyleIdx="1" presStyleCnt="4"/>
      <dgm:spPr/>
    </dgm:pt>
    <dgm:pt modelId="{2D8883F0-2F65-4B28-B420-C111AF2DBEF7}" type="pres">
      <dgm:prSet presAssocID="{99B4FBE0-D826-4C47-8397-4A1E1CAEE385}" presName="hierRoot2" presStyleCnt="0">
        <dgm:presLayoutVars>
          <dgm:hierBranch val="init"/>
        </dgm:presLayoutVars>
      </dgm:prSet>
      <dgm:spPr/>
    </dgm:pt>
    <dgm:pt modelId="{79894DB0-EA83-4083-BD19-94DC9E548D27}" type="pres">
      <dgm:prSet presAssocID="{99B4FBE0-D826-4C47-8397-4A1E1CAEE385}" presName="rootComposite" presStyleCnt="0"/>
      <dgm:spPr/>
    </dgm:pt>
    <dgm:pt modelId="{38B3E9AB-A012-477C-812C-F01C3836FBCB}" type="pres">
      <dgm:prSet presAssocID="{99B4FBE0-D826-4C47-8397-4A1E1CAEE385}" presName="rootText" presStyleLbl="node1" presStyleIdx="1" presStyleCnt="3">
        <dgm:presLayoutVars>
          <dgm:chMax/>
          <dgm:chPref val="3"/>
        </dgm:presLayoutVars>
      </dgm:prSet>
      <dgm:spPr/>
    </dgm:pt>
    <dgm:pt modelId="{BE124FE2-5868-4EBE-AA18-A24E3EE0996A}" type="pres">
      <dgm:prSet presAssocID="{99B4FBE0-D826-4C47-8397-4A1E1CAEE385}" presName="titleText2" presStyleLbl="fgAcc1" presStyleIdx="1" presStyleCnt="3">
        <dgm:presLayoutVars>
          <dgm:chMax val="0"/>
          <dgm:chPref val="0"/>
        </dgm:presLayoutVars>
      </dgm:prSet>
      <dgm:spPr/>
    </dgm:pt>
    <dgm:pt modelId="{45745C5D-4239-41D9-851B-BC5370437BDD}" type="pres">
      <dgm:prSet presAssocID="{99B4FBE0-D826-4C47-8397-4A1E1CAEE385}" presName="rootConnector" presStyleLbl="node2" presStyleIdx="0" presStyleCnt="0"/>
      <dgm:spPr/>
    </dgm:pt>
    <dgm:pt modelId="{CFD8DFBB-1335-4FED-9EC8-F367C81656EA}" type="pres">
      <dgm:prSet presAssocID="{99B4FBE0-D826-4C47-8397-4A1E1CAEE385}" presName="hierChild4" presStyleCnt="0"/>
      <dgm:spPr/>
    </dgm:pt>
    <dgm:pt modelId="{C6E65062-8765-413C-9965-3A83E2AF504D}" type="pres">
      <dgm:prSet presAssocID="{99B4FBE0-D826-4C47-8397-4A1E1CAEE385}" presName="hierChild5" presStyleCnt="0"/>
      <dgm:spPr/>
    </dgm:pt>
    <dgm:pt modelId="{940FAC44-68C6-436D-BBCB-249F1F2AEEF1}" type="pres">
      <dgm:prSet presAssocID="{73550BD0-C9F5-42D6-A970-B35887487C3A}" presName="Name37" presStyleLbl="parChTrans1D2" presStyleIdx="2" presStyleCnt="4"/>
      <dgm:spPr/>
    </dgm:pt>
    <dgm:pt modelId="{752EF398-2477-4D82-AFB1-F440F9EA6F2D}" type="pres">
      <dgm:prSet presAssocID="{328F4C66-8769-4E4D-B7E1-FA40AA8699D9}" presName="hierRoot2" presStyleCnt="0">
        <dgm:presLayoutVars>
          <dgm:hierBranch val="init"/>
        </dgm:presLayoutVars>
      </dgm:prSet>
      <dgm:spPr/>
    </dgm:pt>
    <dgm:pt modelId="{F5594A13-CD46-4553-B38B-69D829228FC6}" type="pres">
      <dgm:prSet presAssocID="{328F4C66-8769-4E4D-B7E1-FA40AA8699D9}" presName="rootComposite" presStyleCnt="0"/>
      <dgm:spPr/>
    </dgm:pt>
    <dgm:pt modelId="{2F0B82CE-0286-44D6-A2D5-15B0E36DE820}" type="pres">
      <dgm:prSet presAssocID="{328F4C66-8769-4E4D-B7E1-FA40AA8699D9}" presName="rootText" presStyleLbl="node1" presStyleIdx="2" presStyleCnt="3">
        <dgm:presLayoutVars>
          <dgm:chMax/>
          <dgm:chPref val="3"/>
        </dgm:presLayoutVars>
      </dgm:prSet>
      <dgm:spPr/>
    </dgm:pt>
    <dgm:pt modelId="{5E38444E-AFB7-4E14-A9DB-E3FCC182AA54}" type="pres">
      <dgm:prSet presAssocID="{328F4C66-8769-4E4D-B7E1-FA40AA8699D9}" presName="titleText2" presStyleLbl="fgAcc1" presStyleIdx="2" presStyleCnt="3">
        <dgm:presLayoutVars>
          <dgm:chMax val="0"/>
          <dgm:chPref val="0"/>
        </dgm:presLayoutVars>
      </dgm:prSet>
      <dgm:spPr/>
    </dgm:pt>
    <dgm:pt modelId="{FD3A9EDB-5412-46EA-8924-BBD6C95C04DD}" type="pres">
      <dgm:prSet presAssocID="{328F4C66-8769-4E4D-B7E1-FA40AA8699D9}" presName="rootConnector" presStyleLbl="node2" presStyleIdx="0" presStyleCnt="0"/>
      <dgm:spPr/>
    </dgm:pt>
    <dgm:pt modelId="{4E29DF90-7BBC-46CA-BC90-8D83C1569784}" type="pres">
      <dgm:prSet presAssocID="{328F4C66-8769-4E4D-B7E1-FA40AA8699D9}" presName="hierChild4" presStyleCnt="0"/>
      <dgm:spPr/>
    </dgm:pt>
    <dgm:pt modelId="{A0C81B30-565D-41EF-9A9A-EA386AC0489A}" type="pres">
      <dgm:prSet presAssocID="{328F4C66-8769-4E4D-B7E1-FA40AA8699D9}" presName="hierChild5" presStyleCnt="0"/>
      <dgm:spPr/>
    </dgm:pt>
    <dgm:pt modelId="{15EF01DD-0DB6-4427-93F1-970A058A3B18}" type="pres">
      <dgm:prSet presAssocID="{310B5572-7EBE-41B7-A44D-A7FC39994D35}" presName="hierChild3" presStyleCnt="0"/>
      <dgm:spPr/>
    </dgm:pt>
    <dgm:pt modelId="{B2F8DE1F-4080-44B0-8C5C-E2379B198564}" type="pres">
      <dgm:prSet presAssocID="{332B207A-2F2C-4A85-B100-C6321A45A018}" presName="Name96" presStyleLbl="parChTrans1D2" presStyleIdx="3" presStyleCnt="4"/>
      <dgm:spPr/>
    </dgm:pt>
    <dgm:pt modelId="{B1119C86-7343-4597-8E70-0F3E007BE03B}" type="pres">
      <dgm:prSet presAssocID="{AE1ACA8A-CD1A-42A7-ADDA-B7AC13858F5F}" presName="hierRoot3" presStyleCnt="0">
        <dgm:presLayoutVars>
          <dgm:hierBranch val="init"/>
        </dgm:presLayoutVars>
      </dgm:prSet>
      <dgm:spPr/>
    </dgm:pt>
    <dgm:pt modelId="{D984B441-AFDF-4FB1-9708-66D9B43854B4}" type="pres">
      <dgm:prSet presAssocID="{AE1ACA8A-CD1A-42A7-ADDA-B7AC13858F5F}" presName="rootComposite3" presStyleCnt="0"/>
      <dgm:spPr/>
    </dgm:pt>
    <dgm:pt modelId="{17A6E262-B1EE-49BE-8866-825012C8D12D}" type="pres">
      <dgm:prSet presAssocID="{AE1ACA8A-CD1A-42A7-ADDA-B7AC13858F5F}" presName="rootText3" presStyleLbl="asst1" presStyleIdx="0" presStyleCnt="1">
        <dgm:presLayoutVars>
          <dgm:chPref val="3"/>
        </dgm:presLayoutVars>
      </dgm:prSet>
      <dgm:spPr/>
    </dgm:pt>
    <dgm:pt modelId="{C1B2CB7F-8705-41CF-839A-87A5F8D95F07}" type="pres">
      <dgm:prSet presAssocID="{AE1ACA8A-CD1A-42A7-ADDA-B7AC13858F5F}" presName="titleText3" presStyleLbl="fgAcc2" presStyleIdx="0" presStyleCnt="1">
        <dgm:presLayoutVars>
          <dgm:chMax val="0"/>
          <dgm:chPref val="0"/>
        </dgm:presLayoutVars>
      </dgm:prSet>
      <dgm:spPr/>
    </dgm:pt>
    <dgm:pt modelId="{DA8F892F-A463-4C6C-9034-751FDC4BD043}" type="pres">
      <dgm:prSet presAssocID="{AE1ACA8A-CD1A-42A7-ADDA-B7AC13858F5F}" presName="rootConnector3" presStyleLbl="asst1" presStyleIdx="0" presStyleCnt="1"/>
      <dgm:spPr/>
    </dgm:pt>
    <dgm:pt modelId="{F333DCA9-3D59-4CC8-8C5E-8653AEE862DB}" type="pres">
      <dgm:prSet presAssocID="{AE1ACA8A-CD1A-42A7-ADDA-B7AC13858F5F}" presName="hierChild6" presStyleCnt="0"/>
      <dgm:spPr/>
    </dgm:pt>
    <dgm:pt modelId="{9DB2DFC4-19F2-40B7-9EFD-546389FD521B}" type="pres">
      <dgm:prSet presAssocID="{AE1ACA8A-CD1A-42A7-ADDA-B7AC13858F5F}" presName="hierChild7" presStyleCnt="0"/>
      <dgm:spPr/>
    </dgm:pt>
  </dgm:ptLst>
  <dgm:cxnLst>
    <dgm:cxn modelId="{EF92E910-77CC-4369-BE63-F1C94D4E0530}" type="presOf" srcId="{328F4C66-8769-4E4D-B7E1-FA40AA8699D9}" destId="{FD3A9EDB-5412-46EA-8924-BBD6C95C04DD}" srcOrd="1" destOrd="0" presId="urn:microsoft.com/office/officeart/2008/layout/NameandTitleOrganizationalChart"/>
    <dgm:cxn modelId="{03022114-98F0-476C-AAF6-1EC6F09AF35D}" srcId="{310B5572-7EBE-41B7-A44D-A7FC39994D35}" destId="{99B4FBE0-D826-4C47-8397-4A1E1CAEE385}" srcOrd="2" destOrd="0" parTransId="{D98C894E-89CB-4672-A5ED-AA70969500AA}" sibTransId="{B34DBFBC-8D9A-4356-8E10-CEA8582FFA53}"/>
    <dgm:cxn modelId="{DC287423-CB02-42F8-B451-689B8918A41E}" type="presOf" srcId="{D98C894E-89CB-4672-A5ED-AA70969500AA}" destId="{1BEB6874-7BD0-489E-8A31-428D02F1B4C4}" srcOrd="0" destOrd="0" presId="urn:microsoft.com/office/officeart/2008/layout/NameandTitleOrganizationalChart"/>
    <dgm:cxn modelId="{B3D53425-DCD3-4B97-B762-5C3EF4D2A89C}" type="presOf" srcId="{57EB9B79-B648-4E8E-94B5-F468B21DA4B8}" destId="{C1B2CB7F-8705-41CF-839A-87A5F8D95F07}" srcOrd="0" destOrd="0" presId="urn:microsoft.com/office/officeart/2008/layout/NameandTitleOrganizationalChart"/>
    <dgm:cxn modelId="{E6907626-D782-4738-80E9-33424DC2B9B0}" type="presOf" srcId="{B34DBFBC-8D9A-4356-8E10-CEA8582FFA53}" destId="{BE124FE2-5868-4EBE-AA18-A24E3EE0996A}" srcOrd="0" destOrd="0" presId="urn:microsoft.com/office/officeart/2008/layout/NameandTitleOrganizationalChart"/>
    <dgm:cxn modelId="{DB42EC26-BD9E-4F36-8FEB-DA741C387911}" type="presOf" srcId="{8803AEBE-994C-457A-A808-0903BD84B807}" destId="{DBF0DD26-64FA-41CC-AB33-6382FAC1B0BC}" srcOrd="0" destOrd="0" presId="urn:microsoft.com/office/officeart/2008/layout/NameandTitleOrganizationalChart"/>
    <dgm:cxn modelId="{C45BEE28-41C7-4D45-B779-819919478D9A}" type="presOf" srcId="{F5B3DC7D-67CA-4563-AFE6-508F7C60021A}" destId="{33C74CAF-54C3-4023-B253-83C5AA3E4715}" srcOrd="0" destOrd="0" presId="urn:microsoft.com/office/officeart/2008/layout/NameandTitleOrganizationalChart"/>
    <dgm:cxn modelId="{8EFECF2B-0768-44C2-94F8-E2F3FF58A036}" type="presOf" srcId="{99B4FBE0-D826-4C47-8397-4A1E1CAEE385}" destId="{45745C5D-4239-41D9-851B-BC5370437BDD}" srcOrd="1" destOrd="0" presId="urn:microsoft.com/office/officeart/2008/layout/NameandTitleOrganizationalChart"/>
    <dgm:cxn modelId="{B151D92C-118C-4329-963E-2F35F4816AC9}" type="presOf" srcId="{8CD9D9BF-3E6D-4654-8112-DA9024B3D683}" destId="{5E38444E-AFB7-4E14-A9DB-E3FCC182AA54}" srcOrd="0" destOrd="0" presId="urn:microsoft.com/office/officeart/2008/layout/NameandTitleOrganizationalChart"/>
    <dgm:cxn modelId="{A064265E-71FC-4A12-AF60-CD15E8EF0420}" type="presOf" srcId="{310B5572-7EBE-41B7-A44D-A7FC39994D35}" destId="{58115536-C5B5-4A90-9891-85C8E56C373F}" srcOrd="1" destOrd="0" presId="urn:microsoft.com/office/officeart/2008/layout/NameandTitleOrganizationalChart"/>
    <dgm:cxn modelId="{5F775766-80C9-4613-92AB-201CFCE9BFC6}" type="presOf" srcId="{328F4C66-8769-4E4D-B7E1-FA40AA8699D9}" destId="{2F0B82CE-0286-44D6-A2D5-15B0E36DE820}" srcOrd="0" destOrd="0" presId="urn:microsoft.com/office/officeart/2008/layout/NameandTitleOrganizationalChart"/>
    <dgm:cxn modelId="{95049969-1EB0-4F79-8C9D-DA078100279F}" srcId="{6F5C19A1-2129-4F28-95B7-BF996837A830}" destId="{310B5572-7EBE-41B7-A44D-A7FC39994D35}" srcOrd="0" destOrd="0" parTransId="{3C689167-6832-4641-BED9-021846B6D636}" sibTransId="{74724ED1-07D5-428D-86B1-D07D2C286C59}"/>
    <dgm:cxn modelId="{227B7E4D-F45C-48DF-BF92-56A8A5323A12}" type="presOf" srcId="{AE1ACA8A-CD1A-42A7-ADDA-B7AC13858F5F}" destId="{DA8F892F-A463-4C6C-9034-751FDC4BD043}" srcOrd="1" destOrd="0" presId="urn:microsoft.com/office/officeart/2008/layout/NameandTitleOrganizationalChart"/>
    <dgm:cxn modelId="{2CD73577-F596-44C4-B515-C6390B328473}" type="presOf" srcId="{310B5572-7EBE-41B7-A44D-A7FC39994D35}" destId="{8CFC1E8D-C9D3-4D33-A935-E77C4AAEC0DD}" srcOrd="0" destOrd="0" presId="urn:microsoft.com/office/officeart/2008/layout/NameandTitleOrganizationalChart"/>
    <dgm:cxn modelId="{925DC67F-FA16-444B-ADD5-E85446631C52}" type="presOf" srcId="{F5B3DC7D-67CA-4563-AFE6-508F7C60021A}" destId="{2BA6A96F-28D1-483C-812A-4CD4ABC6E36B}" srcOrd="1" destOrd="0" presId="urn:microsoft.com/office/officeart/2008/layout/NameandTitleOrganizationalChart"/>
    <dgm:cxn modelId="{F1C51984-2E63-4151-BDFA-D701BD45B39B}" type="presOf" srcId="{99B4FBE0-D826-4C47-8397-4A1E1CAEE385}" destId="{38B3E9AB-A012-477C-812C-F01C3836FBCB}" srcOrd="0" destOrd="0" presId="urn:microsoft.com/office/officeart/2008/layout/NameandTitleOrganizationalChart"/>
    <dgm:cxn modelId="{7B509995-E2F6-4551-B49B-CAFCC93ABB9A}" type="presOf" srcId="{332B207A-2F2C-4A85-B100-C6321A45A018}" destId="{B2F8DE1F-4080-44B0-8C5C-E2379B198564}" srcOrd="0" destOrd="0" presId="urn:microsoft.com/office/officeart/2008/layout/NameandTitleOrganizationalChart"/>
    <dgm:cxn modelId="{62CEAB97-9ABD-497A-81FC-66A229C05D8D}" srcId="{310B5572-7EBE-41B7-A44D-A7FC39994D35}" destId="{F5B3DC7D-67CA-4563-AFE6-508F7C60021A}" srcOrd="1" destOrd="0" parTransId="{958CE36F-881E-4188-8A43-57BF173013B0}" sibTransId="{8803AEBE-994C-457A-A808-0903BD84B807}"/>
    <dgm:cxn modelId="{15035E9F-C683-423B-981E-2BB832A09713}" type="presOf" srcId="{73550BD0-C9F5-42D6-A970-B35887487C3A}" destId="{940FAC44-68C6-436D-BBCB-249F1F2AEEF1}" srcOrd="0" destOrd="0" presId="urn:microsoft.com/office/officeart/2008/layout/NameandTitleOrganizationalChart"/>
    <dgm:cxn modelId="{042AE79F-92D8-4943-AC18-7439D95FB34A}" srcId="{310B5572-7EBE-41B7-A44D-A7FC39994D35}" destId="{AE1ACA8A-CD1A-42A7-ADDA-B7AC13858F5F}" srcOrd="0" destOrd="0" parTransId="{332B207A-2F2C-4A85-B100-C6321A45A018}" sibTransId="{57EB9B79-B648-4E8E-94B5-F468B21DA4B8}"/>
    <dgm:cxn modelId="{A85596AF-C061-4127-9617-387E3F95C7D0}" type="presOf" srcId="{958CE36F-881E-4188-8A43-57BF173013B0}" destId="{58CC3058-3D18-4350-8B8C-0740DACB27E4}" srcOrd="0" destOrd="0" presId="urn:microsoft.com/office/officeart/2008/layout/NameandTitleOrganizationalChart"/>
    <dgm:cxn modelId="{1632ADC6-5CE9-42B8-BACF-B7D4BA2CB0FE}" type="presOf" srcId="{6F5C19A1-2129-4F28-95B7-BF996837A830}" destId="{825509B4-3BA6-44EB-9097-0224F02A8368}" srcOrd="0" destOrd="0" presId="urn:microsoft.com/office/officeart/2008/layout/NameandTitleOrganizationalChart"/>
    <dgm:cxn modelId="{959E3FCF-9010-409D-AD33-387FA3D8E475}" srcId="{310B5572-7EBE-41B7-A44D-A7FC39994D35}" destId="{328F4C66-8769-4E4D-B7E1-FA40AA8699D9}" srcOrd="3" destOrd="0" parTransId="{73550BD0-C9F5-42D6-A970-B35887487C3A}" sibTransId="{8CD9D9BF-3E6D-4654-8112-DA9024B3D683}"/>
    <dgm:cxn modelId="{FE121BF1-ADFF-41A6-9A16-B7CA259FFBC0}" type="presOf" srcId="{AE1ACA8A-CD1A-42A7-ADDA-B7AC13858F5F}" destId="{17A6E262-B1EE-49BE-8866-825012C8D12D}" srcOrd="0" destOrd="0" presId="urn:microsoft.com/office/officeart/2008/layout/NameandTitleOrganizationalChart"/>
    <dgm:cxn modelId="{718C23F9-A96C-4EA5-B1DC-473FC7ECD748}" type="presOf" srcId="{74724ED1-07D5-428D-86B1-D07D2C286C59}" destId="{188F392B-578F-4508-A193-014185FEE149}" srcOrd="0" destOrd="0" presId="urn:microsoft.com/office/officeart/2008/layout/NameandTitleOrganizationalChart"/>
    <dgm:cxn modelId="{CE3C700A-7C34-45E3-A6AB-6C32810D0BBF}" type="presParOf" srcId="{825509B4-3BA6-44EB-9097-0224F02A8368}" destId="{C3AF17BD-116D-47ED-A477-758D9390553B}" srcOrd="0" destOrd="0" presId="urn:microsoft.com/office/officeart/2008/layout/NameandTitleOrganizationalChart"/>
    <dgm:cxn modelId="{A1613946-91F0-40CA-9DF3-EC84497D6474}" type="presParOf" srcId="{C3AF17BD-116D-47ED-A477-758D9390553B}" destId="{9F0B7BE4-178D-4C99-8075-01E1C535E54F}" srcOrd="0" destOrd="0" presId="urn:microsoft.com/office/officeart/2008/layout/NameandTitleOrganizationalChart"/>
    <dgm:cxn modelId="{7E616C38-612F-4841-BA7D-FBA42928EB68}" type="presParOf" srcId="{9F0B7BE4-178D-4C99-8075-01E1C535E54F}" destId="{8CFC1E8D-C9D3-4D33-A935-E77C4AAEC0DD}" srcOrd="0" destOrd="0" presId="urn:microsoft.com/office/officeart/2008/layout/NameandTitleOrganizationalChart"/>
    <dgm:cxn modelId="{C2B23554-CE2D-47E0-AF9B-4155B79EFD20}" type="presParOf" srcId="{9F0B7BE4-178D-4C99-8075-01E1C535E54F}" destId="{188F392B-578F-4508-A193-014185FEE149}" srcOrd="1" destOrd="0" presId="urn:microsoft.com/office/officeart/2008/layout/NameandTitleOrganizationalChart"/>
    <dgm:cxn modelId="{5C3B3BB1-AF74-4B94-BAEA-20D92E11369F}" type="presParOf" srcId="{9F0B7BE4-178D-4C99-8075-01E1C535E54F}" destId="{58115536-C5B5-4A90-9891-85C8E56C373F}" srcOrd="2" destOrd="0" presId="urn:microsoft.com/office/officeart/2008/layout/NameandTitleOrganizationalChart"/>
    <dgm:cxn modelId="{40930032-AFD3-4088-AF3A-4DE91A06FB73}" type="presParOf" srcId="{C3AF17BD-116D-47ED-A477-758D9390553B}" destId="{49C71122-956B-4BC7-A8F6-FF770436A5B4}" srcOrd="1" destOrd="0" presId="urn:microsoft.com/office/officeart/2008/layout/NameandTitleOrganizationalChart"/>
    <dgm:cxn modelId="{B495CE1F-AD8B-4689-972F-152151EFBE0E}" type="presParOf" srcId="{49C71122-956B-4BC7-A8F6-FF770436A5B4}" destId="{58CC3058-3D18-4350-8B8C-0740DACB27E4}" srcOrd="0" destOrd="0" presId="urn:microsoft.com/office/officeart/2008/layout/NameandTitleOrganizationalChart"/>
    <dgm:cxn modelId="{89A92A40-FE1A-49CB-9BC9-6F412CB60646}" type="presParOf" srcId="{49C71122-956B-4BC7-A8F6-FF770436A5B4}" destId="{A3321DEE-1003-46D5-8519-87CE60CE49A1}" srcOrd="1" destOrd="0" presId="urn:microsoft.com/office/officeart/2008/layout/NameandTitleOrganizationalChart"/>
    <dgm:cxn modelId="{72C75A3A-07EA-4110-A4A8-1097694A37E1}" type="presParOf" srcId="{A3321DEE-1003-46D5-8519-87CE60CE49A1}" destId="{82DA3B5C-93C8-4688-90D9-3968CD9BF5A4}" srcOrd="0" destOrd="0" presId="urn:microsoft.com/office/officeart/2008/layout/NameandTitleOrganizationalChart"/>
    <dgm:cxn modelId="{7C2E414A-0002-4E3B-AE0A-AEE3F0417BF5}" type="presParOf" srcId="{82DA3B5C-93C8-4688-90D9-3968CD9BF5A4}" destId="{33C74CAF-54C3-4023-B253-83C5AA3E4715}" srcOrd="0" destOrd="0" presId="urn:microsoft.com/office/officeart/2008/layout/NameandTitleOrganizationalChart"/>
    <dgm:cxn modelId="{F58E5CF5-0244-49DD-8872-8C1E1A672EA3}" type="presParOf" srcId="{82DA3B5C-93C8-4688-90D9-3968CD9BF5A4}" destId="{DBF0DD26-64FA-41CC-AB33-6382FAC1B0BC}" srcOrd="1" destOrd="0" presId="urn:microsoft.com/office/officeart/2008/layout/NameandTitleOrganizationalChart"/>
    <dgm:cxn modelId="{2B7B9E9E-2D8A-4F96-A584-27A3E2110AC0}" type="presParOf" srcId="{82DA3B5C-93C8-4688-90D9-3968CD9BF5A4}" destId="{2BA6A96F-28D1-483C-812A-4CD4ABC6E36B}" srcOrd="2" destOrd="0" presId="urn:microsoft.com/office/officeart/2008/layout/NameandTitleOrganizationalChart"/>
    <dgm:cxn modelId="{9FA54FBA-14B0-4A03-B8CF-DE2626976F01}" type="presParOf" srcId="{A3321DEE-1003-46D5-8519-87CE60CE49A1}" destId="{EEEA3B5D-A3A9-4321-ADBE-F60E01E3666D}" srcOrd="1" destOrd="0" presId="urn:microsoft.com/office/officeart/2008/layout/NameandTitleOrganizationalChart"/>
    <dgm:cxn modelId="{5A7D9E3D-01FC-45F1-9C9C-CE06D8EC1BAA}" type="presParOf" srcId="{A3321DEE-1003-46D5-8519-87CE60CE49A1}" destId="{7816AE5C-4133-4333-BCB3-BEFFE76FB8FF}" srcOrd="2" destOrd="0" presId="urn:microsoft.com/office/officeart/2008/layout/NameandTitleOrganizationalChart"/>
    <dgm:cxn modelId="{56336787-FE6A-4ADE-9CC7-599DDF9A484E}" type="presParOf" srcId="{49C71122-956B-4BC7-A8F6-FF770436A5B4}" destId="{1BEB6874-7BD0-489E-8A31-428D02F1B4C4}" srcOrd="2" destOrd="0" presId="urn:microsoft.com/office/officeart/2008/layout/NameandTitleOrganizationalChart"/>
    <dgm:cxn modelId="{1B15CABC-2611-48E5-90EF-2B32F182E705}" type="presParOf" srcId="{49C71122-956B-4BC7-A8F6-FF770436A5B4}" destId="{2D8883F0-2F65-4B28-B420-C111AF2DBEF7}" srcOrd="3" destOrd="0" presId="urn:microsoft.com/office/officeart/2008/layout/NameandTitleOrganizationalChart"/>
    <dgm:cxn modelId="{B52D1189-7DBF-49D8-B4F1-E77D0EA42F74}" type="presParOf" srcId="{2D8883F0-2F65-4B28-B420-C111AF2DBEF7}" destId="{79894DB0-EA83-4083-BD19-94DC9E548D27}" srcOrd="0" destOrd="0" presId="urn:microsoft.com/office/officeart/2008/layout/NameandTitleOrganizationalChart"/>
    <dgm:cxn modelId="{0A0CEEFA-ED94-4837-9316-8DE016EDEE25}" type="presParOf" srcId="{79894DB0-EA83-4083-BD19-94DC9E548D27}" destId="{38B3E9AB-A012-477C-812C-F01C3836FBCB}" srcOrd="0" destOrd="0" presId="urn:microsoft.com/office/officeart/2008/layout/NameandTitleOrganizationalChart"/>
    <dgm:cxn modelId="{5F9A5F68-B906-4E91-B9F1-D5C85901D406}" type="presParOf" srcId="{79894DB0-EA83-4083-BD19-94DC9E548D27}" destId="{BE124FE2-5868-4EBE-AA18-A24E3EE0996A}" srcOrd="1" destOrd="0" presId="urn:microsoft.com/office/officeart/2008/layout/NameandTitleOrganizationalChart"/>
    <dgm:cxn modelId="{D1365630-A4D0-4C43-9185-D6593F9EA817}" type="presParOf" srcId="{79894DB0-EA83-4083-BD19-94DC9E548D27}" destId="{45745C5D-4239-41D9-851B-BC5370437BDD}" srcOrd="2" destOrd="0" presId="urn:microsoft.com/office/officeart/2008/layout/NameandTitleOrganizationalChart"/>
    <dgm:cxn modelId="{36E9DFD5-057B-4844-BD79-793AED5A18D1}" type="presParOf" srcId="{2D8883F0-2F65-4B28-B420-C111AF2DBEF7}" destId="{CFD8DFBB-1335-4FED-9EC8-F367C81656EA}" srcOrd="1" destOrd="0" presId="urn:microsoft.com/office/officeart/2008/layout/NameandTitleOrganizationalChart"/>
    <dgm:cxn modelId="{DEFC9AA3-9D42-4C04-8473-FCA669045CB3}" type="presParOf" srcId="{2D8883F0-2F65-4B28-B420-C111AF2DBEF7}" destId="{C6E65062-8765-413C-9965-3A83E2AF504D}" srcOrd="2" destOrd="0" presId="urn:microsoft.com/office/officeart/2008/layout/NameandTitleOrganizationalChart"/>
    <dgm:cxn modelId="{DA4BBCEA-DDB3-49D6-9EDC-16EFB4DABBEF}" type="presParOf" srcId="{49C71122-956B-4BC7-A8F6-FF770436A5B4}" destId="{940FAC44-68C6-436D-BBCB-249F1F2AEEF1}" srcOrd="4" destOrd="0" presId="urn:microsoft.com/office/officeart/2008/layout/NameandTitleOrganizationalChart"/>
    <dgm:cxn modelId="{BF665CAC-70FA-40C7-AB2E-0DDF84184E83}" type="presParOf" srcId="{49C71122-956B-4BC7-A8F6-FF770436A5B4}" destId="{752EF398-2477-4D82-AFB1-F440F9EA6F2D}" srcOrd="5" destOrd="0" presId="urn:microsoft.com/office/officeart/2008/layout/NameandTitleOrganizationalChart"/>
    <dgm:cxn modelId="{7CE05FDD-9D73-476E-811E-ECACE14632FE}" type="presParOf" srcId="{752EF398-2477-4D82-AFB1-F440F9EA6F2D}" destId="{F5594A13-CD46-4553-B38B-69D829228FC6}" srcOrd="0" destOrd="0" presId="urn:microsoft.com/office/officeart/2008/layout/NameandTitleOrganizationalChart"/>
    <dgm:cxn modelId="{D57AB891-3FAB-4319-91E7-7BA0F5836335}" type="presParOf" srcId="{F5594A13-CD46-4553-B38B-69D829228FC6}" destId="{2F0B82CE-0286-44D6-A2D5-15B0E36DE820}" srcOrd="0" destOrd="0" presId="urn:microsoft.com/office/officeart/2008/layout/NameandTitleOrganizationalChart"/>
    <dgm:cxn modelId="{E9FF5950-261F-4E26-874D-8725F597CA55}" type="presParOf" srcId="{F5594A13-CD46-4553-B38B-69D829228FC6}" destId="{5E38444E-AFB7-4E14-A9DB-E3FCC182AA54}" srcOrd="1" destOrd="0" presId="urn:microsoft.com/office/officeart/2008/layout/NameandTitleOrganizationalChart"/>
    <dgm:cxn modelId="{86E7D3AC-2333-4BCA-B313-59D0EEC16542}" type="presParOf" srcId="{F5594A13-CD46-4553-B38B-69D829228FC6}" destId="{FD3A9EDB-5412-46EA-8924-BBD6C95C04DD}" srcOrd="2" destOrd="0" presId="urn:microsoft.com/office/officeart/2008/layout/NameandTitleOrganizationalChart"/>
    <dgm:cxn modelId="{5C9F17FF-4073-4154-BB0A-61F80D613B73}" type="presParOf" srcId="{752EF398-2477-4D82-AFB1-F440F9EA6F2D}" destId="{4E29DF90-7BBC-46CA-BC90-8D83C1569784}" srcOrd="1" destOrd="0" presId="urn:microsoft.com/office/officeart/2008/layout/NameandTitleOrganizationalChart"/>
    <dgm:cxn modelId="{1FD206D5-8044-40D8-AD1E-8D91610D7D5E}" type="presParOf" srcId="{752EF398-2477-4D82-AFB1-F440F9EA6F2D}" destId="{A0C81B30-565D-41EF-9A9A-EA386AC0489A}" srcOrd="2" destOrd="0" presId="urn:microsoft.com/office/officeart/2008/layout/NameandTitleOrganizationalChart"/>
    <dgm:cxn modelId="{CEE5C6C4-A2B3-4118-8EA2-8C5461456CFC}" type="presParOf" srcId="{C3AF17BD-116D-47ED-A477-758D9390553B}" destId="{15EF01DD-0DB6-4427-93F1-970A058A3B18}" srcOrd="2" destOrd="0" presId="urn:microsoft.com/office/officeart/2008/layout/NameandTitleOrganizationalChart"/>
    <dgm:cxn modelId="{6A9FFF0D-F5F5-4113-BF4D-F26BCE84A455}" type="presParOf" srcId="{15EF01DD-0DB6-4427-93F1-970A058A3B18}" destId="{B2F8DE1F-4080-44B0-8C5C-E2379B198564}" srcOrd="0" destOrd="0" presId="urn:microsoft.com/office/officeart/2008/layout/NameandTitleOrganizationalChart"/>
    <dgm:cxn modelId="{661AA821-0BD8-4813-91AA-EEDC54AD98A0}" type="presParOf" srcId="{15EF01DD-0DB6-4427-93F1-970A058A3B18}" destId="{B1119C86-7343-4597-8E70-0F3E007BE03B}" srcOrd="1" destOrd="0" presId="urn:microsoft.com/office/officeart/2008/layout/NameandTitleOrganizationalChart"/>
    <dgm:cxn modelId="{E3EC638B-578F-46FE-A329-6425EA854A49}" type="presParOf" srcId="{B1119C86-7343-4597-8E70-0F3E007BE03B}" destId="{D984B441-AFDF-4FB1-9708-66D9B43854B4}" srcOrd="0" destOrd="0" presId="urn:microsoft.com/office/officeart/2008/layout/NameandTitleOrganizationalChart"/>
    <dgm:cxn modelId="{5FD29F64-623B-4583-8067-7696F6FFACBB}" type="presParOf" srcId="{D984B441-AFDF-4FB1-9708-66D9B43854B4}" destId="{17A6E262-B1EE-49BE-8866-825012C8D12D}" srcOrd="0" destOrd="0" presId="urn:microsoft.com/office/officeart/2008/layout/NameandTitleOrganizationalChart"/>
    <dgm:cxn modelId="{505FA0FB-C11F-4184-980F-798F839ACEE5}" type="presParOf" srcId="{D984B441-AFDF-4FB1-9708-66D9B43854B4}" destId="{C1B2CB7F-8705-41CF-839A-87A5F8D95F07}" srcOrd="1" destOrd="0" presId="urn:microsoft.com/office/officeart/2008/layout/NameandTitleOrganizationalChart"/>
    <dgm:cxn modelId="{7AC66605-5B26-4A64-BB34-5402AD4A2688}" type="presParOf" srcId="{D984B441-AFDF-4FB1-9708-66D9B43854B4}" destId="{DA8F892F-A463-4C6C-9034-751FDC4BD043}" srcOrd="2" destOrd="0" presId="urn:microsoft.com/office/officeart/2008/layout/NameandTitleOrganizationalChart"/>
    <dgm:cxn modelId="{8C4260D8-981F-4BE2-BDA8-3FB12EC5E0B5}" type="presParOf" srcId="{B1119C86-7343-4597-8E70-0F3E007BE03B}" destId="{F333DCA9-3D59-4CC8-8C5E-8653AEE862DB}" srcOrd="1" destOrd="0" presId="urn:microsoft.com/office/officeart/2008/layout/NameandTitleOrganizationalChart"/>
    <dgm:cxn modelId="{46D84B3D-8694-46C0-B9FD-511B2067A942}" type="presParOf" srcId="{B1119C86-7343-4597-8E70-0F3E007BE03B}" destId="{9DB2DFC4-19F2-40B7-9EFD-546389FD521B}" srcOrd="2" destOrd="0" presId="urn:microsoft.com/office/officeart/2008/layout/NameandTitleOrganizational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8863588A-95B6-4E2C-9D8D-46C97C4E311C}"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s-EC"/>
        </a:p>
      </dgm:t>
    </dgm:pt>
    <dgm:pt modelId="{971A701F-C02C-48A3-8FCA-D3E648460A54}">
      <dgm:prSet phldrT="[Texto]"/>
      <dgm:spPr/>
      <dgm:t>
        <a:bodyPr/>
        <a:lstStyle/>
        <a:p>
          <a:r>
            <a:rPr lang="es-EC" dirty="0"/>
            <a:t>Falsedad y nulidad</a:t>
          </a:r>
        </a:p>
      </dgm:t>
    </dgm:pt>
    <dgm:pt modelId="{6D2DD31D-165B-4503-AA2C-FA57BE6E0109}" type="parTrans" cxnId="{DBF205C5-4357-41D9-826C-B6FD923781D4}">
      <dgm:prSet/>
      <dgm:spPr/>
      <dgm:t>
        <a:bodyPr/>
        <a:lstStyle/>
        <a:p>
          <a:endParaRPr lang="es-EC"/>
        </a:p>
      </dgm:t>
    </dgm:pt>
    <dgm:pt modelId="{F4032E73-561D-43B6-9AE8-5072B696E336}" type="sibTrans" cxnId="{DBF205C5-4357-41D9-826C-B6FD923781D4}">
      <dgm:prSet/>
      <dgm:spPr/>
      <dgm:t>
        <a:bodyPr/>
        <a:lstStyle/>
        <a:p>
          <a:endParaRPr lang="es-EC"/>
        </a:p>
      </dgm:t>
    </dgm:pt>
    <dgm:pt modelId="{40D833C2-7A86-43EB-B461-A00293871B20}">
      <dgm:prSet phldrT="[Texto]"/>
      <dgm:spPr/>
      <dgm:t>
        <a:bodyPr/>
        <a:lstStyle/>
        <a:p>
          <a:r>
            <a:rPr lang="es-EC" dirty="0"/>
            <a:t>La parte que alegue falsedad debe hacerlo en las oportunidades señaladas en el Código.</a:t>
          </a:r>
        </a:p>
      </dgm:t>
    </dgm:pt>
    <dgm:pt modelId="{D555AC17-FF8B-4363-91B0-A225002033BB}" type="parTrans" cxnId="{2E50266B-D3AE-4742-AE49-1C28DAF41959}">
      <dgm:prSet/>
      <dgm:spPr/>
      <dgm:t>
        <a:bodyPr/>
        <a:lstStyle/>
        <a:p>
          <a:endParaRPr lang="es-EC"/>
        </a:p>
      </dgm:t>
    </dgm:pt>
    <dgm:pt modelId="{9AF197C0-4AC3-4D1D-8565-8105440C4F12}" type="sibTrans" cxnId="{2E50266B-D3AE-4742-AE49-1C28DAF41959}">
      <dgm:prSet/>
      <dgm:spPr/>
      <dgm:t>
        <a:bodyPr/>
        <a:lstStyle/>
        <a:p>
          <a:endParaRPr lang="es-EC"/>
        </a:p>
      </dgm:t>
    </dgm:pt>
    <dgm:pt modelId="{FF49DEC8-0318-4547-90B7-10D9D52BFE71}">
      <dgm:prSet phldrT="[Texto]"/>
      <dgm:spPr/>
      <dgm:t>
        <a:bodyPr/>
        <a:lstStyle/>
        <a:p>
          <a:r>
            <a:rPr lang="es-EC" dirty="0"/>
            <a:t>Documentos en idioma distinto al castellano</a:t>
          </a:r>
        </a:p>
      </dgm:t>
    </dgm:pt>
    <dgm:pt modelId="{4822FD88-A9D1-4E47-BD65-B0532B63793B}" type="parTrans" cxnId="{6BCA5C4D-85F7-4304-90F4-BDBFDB0C1FED}">
      <dgm:prSet/>
      <dgm:spPr/>
      <dgm:t>
        <a:bodyPr/>
        <a:lstStyle/>
        <a:p>
          <a:endParaRPr lang="es-EC"/>
        </a:p>
      </dgm:t>
    </dgm:pt>
    <dgm:pt modelId="{A2414665-8650-4F73-B065-1F4BF6284327}" type="sibTrans" cxnId="{6BCA5C4D-85F7-4304-90F4-BDBFDB0C1FED}">
      <dgm:prSet/>
      <dgm:spPr/>
      <dgm:t>
        <a:bodyPr/>
        <a:lstStyle/>
        <a:p>
          <a:endParaRPr lang="es-EC"/>
        </a:p>
      </dgm:t>
    </dgm:pt>
    <dgm:pt modelId="{663076EA-A31F-4E45-B323-569446C0712D}">
      <dgm:prSet phldrT="[Texto]"/>
      <dgm:spPr/>
      <dgm:t>
        <a:bodyPr/>
        <a:lstStyle/>
        <a:p>
          <a:r>
            <a:rPr lang="es-EC" dirty="0"/>
            <a:t>Se requerirá que hayan sido traducidos por un interprete y cuenten con la validación conforme lo dispuesto en ley.</a:t>
          </a:r>
        </a:p>
      </dgm:t>
    </dgm:pt>
    <dgm:pt modelId="{F8D3B49C-2178-44BC-B9BE-DACC5E1556A9}" type="parTrans" cxnId="{8D8EA489-4588-4E07-8916-5BD828706D4A}">
      <dgm:prSet/>
      <dgm:spPr/>
      <dgm:t>
        <a:bodyPr/>
        <a:lstStyle/>
        <a:p>
          <a:endParaRPr lang="es-EC"/>
        </a:p>
      </dgm:t>
    </dgm:pt>
    <dgm:pt modelId="{33AD6C36-72F4-4625-A914-312C6B174670}" type="sibTrans" cxnId="{8D8EA489-4588-4E07-8916-5BD828706D4A}">
      <dgm:prSet/>
      <dgm:spPr/>
      <dgm:t>
        <a:bodyPr/>
        <a:lstStyle/>
        <a:p>
          <a:endParaRPr lang="es-EC"/>
        </a:p>
      </dgm:t>
    </dgm:pt>
    <dgm:pt modelId="{16DE2EBD-6D02-460C-930F-F33B05B1F9E3}">
      <dgm:prSet phldrT="[Texto]"/>
      <dgm:spPr/>
      <dgm:t>
        <a:bodyPr/>
        <a:lstStyle/>
        <a:p>
          <a:r>
            <a:rPr lang="es-EC" dirty="0"/>
            <a:t>Autenticación de documentos extranjeros</a:t>
          </a:r>
        </a:p>
      </dgm:t>
    </dgm:pt>
    <dgm:pt modelId="{01E11EBA-DF70-48AC-8D4A-FD305BDEADE0}" type="parTrans" cxnId="{25F2AA9D-4DAD-4D57-95DD-BB74DA0C059B}">
      <dgm:prSet/>
      <dgm:spPr/>
      <dgm:t>
        <a:bodyPr/>
        <a:lstStyle/>
        <a:p>
          <a:endParaRPr lang="es-EC"/>
        </a:p>
      </dgm:t>
    </dgm:pt>
    <dgm:pt modelId="{75F34837-0782-413D-AB01-150470513FC1}" type="sibTrans" cxnId="{25F2AA9D-4DAD-4D57-95DD-BB74DA0C059B}">
      <dgm:prSet/>
      <dgm:spPr/>
      <dgm:t>
        <a:bodyPr/>
        <a:lstStyle/>
        <a:p>
          <a:endParaRPr lang="es-EC"/>
        </a:p>
      </dgm:t>
    </dgm:pt>
    <dgm:pt modelId="{6AD84129-A303-4D0C-93DC-F073133B496F}">
      <dgm:prSet phldrT="[Texto]"/>
      <dgm:spPr/>
      <dgm:t>
        <a:bodyPr/>
        <a:lstStyle/>
        <a:p>
          <a:r>
            <a:rPr lang="es-EC" dirty="0"/>
            <a:t>Debe certificarse por el agente diplomático del Ecuador residente en el Estado que otorga el documento o según lo previsto en la Convención de la Haya sobre la Apostilla.</a:t>
          </a:r>
        </a:p>
      </dgm:t>
    </dgm:pt>
    <dgm:pt modelId="{631B9163-85B6-4E2B-9192-5510439E93E5}" type="parTrans" cxnId="{7DD083CA-62B3-4410-A26C-0D4C5F5E06B4}">
      <dgm:prSet/>
      <dgm:spPr/>
      <dgm:t>
        <a:bodyPr/>
        <a:lstStyle/>
        <a:p>
          <a:endParaRPr lang="es-EC"/>
        </a:p>
      </dgm:t>
    </dgm:pt>
    <dgm:pt modelId="{0C28EA3D-E4AB-4A9F-B907-A17540E4B71D}" type="sibTrans" cxnId="{7DD083CA-62B3-4410-A26C-0D4C5F5E06B4}">
      <dgm:prSet/>
      <dgm:spPr/>
      <dgm:t>
        <a:bodyPr/>
        <a:lstStyle/>
        <a:p>
          <a:endParaRPr lang="es-EC"/>
        </a:p>
      </dgm:t>
    </dgm:pt>
    <dgm:pt modelId="{A0378603-D22B-4ADD-8986-285F44CB778A}">
      <dgm:prSet/>
      <dgm:spPr/>
      <dgm:t>
        <a:bodyPr/>
        <a:lstStyle/>
        <a:p>
          <a:r>
            <a:rPr lang="es-EC" dirty="0"/>
            <a:t>Documentos digitales</a:t>
          </a:r>
        </a:p>
      </dgm:t>
    </dgm:pt>
    <dgm:pt modelId="{68052FA5-91F1-4C87-A56A-AB0B6C18C2F7}" type="parTrans" cxnId="{E28F8C02-67D0-4C3A-84BD-A3B70AD3A685}">
      <dgm:prSet/>
      <dgm:spPr/>
      <dgm:t>
        <a:bodyPr/>
        <a:lstStyle/>
        <a:p>
          <a:endParaRPr lang="es-EC"/>
        </a:p>
      </dgm:t>
    </dgm:pt>
    <dgm:pt modelId="{38DCD054-B644-45E9-B853-4F16C1FA43B6}" type="sibTrans" cxnId="{E28F8C02-67D0-4C3A-84BD-A3B70AD3A685}">
      <dgm:prSet/>
      <dgm:spPr/>
      <dgm:t>
        <a:bodyPr/>
        <a:lstStyle/>
        <a:p>
          <a:endParaRPr lang="es-EC"/>
        </a:p>
      </dgm:t>
    </dgm:pt>
    <dgm:pt modelId="{1F229A9C-5EAD-40CC-B7DF-D4BB4772E508}">
      <dgm:prSet/>
      <dgm:spPr/>
      <dgm:t>
        <a:bodyPr/>
        <a:lstStyle/>
        <a:p>
          <a:r>
            <a:rPr lang="es-EC" dirty="0"/>
            <a:t>Los documentos producidos electrónicamente con sus anexos, se consideran originales. </a:t>
          </a:r>
        </a:p>
      </dgm:t>
    </dgm:pt>
    <dgm:pt modelId="{3BAF7D29-993F-46D4-B5EE-5B44F43DC060}" type="parTrans" cxnId="{9C49B0B8-4AF2-4A8C-A867-A423D0D8287B}">
      <dgm:prSet/>
      <dgm:spPr/>
      <dgm:t>
        <a:bodyPr/>
        <a:lstStyle/>
        <a:p>
          <a:endParaRPr lang="es-EC"/>
        </a:p>
      </dgm:t>
    </dgm:pt>
    <dgm:pt modelId="{D41F3966-D7CC-4475-B53A-8F85A6A4E7AF}" type="sibTrans" cxnId="{9C49B0B8-4AF2-4A8C-A867-A423D0D8287B}">
      <dgm:prSet/>
      <dgm:spPr/>
      <dgm:t>
        <a:bodyPr/>
        <a:lstStyle/>
        <a:p>
          <a:endParaRPr lang="es-EC"/>
        </a:p>
      </dgm:t>
    </dgm:pt>
    <dgm:pt modelId="{4C0DBD91-2943-4A73-BF3B-EC6298E622D2}">
      <dgm:prSet/>
      <dgm:spPr/>
      <dgm:t>
        <a:bodyPr/>
        <a:lstStyle/>
        <a:p>
          <a:r>
            <a:rPr lang="es-EC" dirty="0"/>
            <a:t>Impugnación de firma o autoría</a:t>
          </a:r>
        </a:p>
      </dgm:t>
    </dgm:pt>
    <dgm:pt modelId="{91CFB033-9647-4465-BEF7-2697687B8722}" type="parTrans" cxnId="{23F707EC-4D33-4979-A574-910B3814B606}">
      <dgm:prSet/>
      <dgm:spPr/>
      <dgm:t>
        <a:bodyPr/>
        <a:lstStyle/>
        <a:p>
          <a:endParaRPr lang="es-EC"/>
        </a:p>
      </dgm:t>
    </dgm:pt>
    <dgm:pt modelId="{A9D5FF82-1949-4C87-B689-777C8CBF7EE4}" type="sibTrans" cxnId="{23F707EC-4D33-4979-A574-910B3814B606}">
      <dgm:prSet/>
      <dgm:spPr/>
      <dgm:t>
        <a:bodyPr/>
        <a:lstStyle/>
        <a:p>
          <a:endParaRPr lang="es-EC"/>
        </a:p>
      </dgm:t>
    </dgm:pt>
    <dgm:pt modelId="{A48C7336-5853-4A8B-B5F6-3015EBC81155}">
      <dgm:prSet/>
      <dgm:spPr/>
      <dgm:t>
        <a:bodyPr/>
        <a:lstStyle/>
        <a:p>
          <a:r>
            <a:rPr lang="es-EC" dirty="0"/>
            <a:t>Debe acompañarse la prueba para impugnar, se presume cierto el contenido de documento firmado en blanco o con espacios sin llenar,  cuando quien lo hizo haya reconocido la firma.</a:t>
          </a:r>
        </a:p>
      </dgm:t>
    </dgm:pt>
    <dgm:pt modelId="{BFB8306D-567A-4FFF-9111-18A6DF512BFB}" type="parTrans" cxnId="{3A74AE52-BC1A-4B4E-98F6-F4E037F44FE1}">
      <dgm:prSet/>
      <dgm:spPr/>
      <dgm:t>
        <a:bodyPr/>
        <a:lstStyle/>
        <a:p>
          <a:endParaRPr lang="es-EC"/>
        </a:p>
      </dgm:t>
    </dgm:pt>
    <dgm:pt modelId="{0A2A0EDF-4CCA-40C7-A0FB-5B2C0D05885B}" type="sibTrans" cxnId="{3A74AE52-BC1A-4B4E-98F6-F4E037F44FE1}">
      <dgm:prSet/>
      <dgm:spPr/>
      <dgm:t>
        <a:bodyPr/>
        <a:lstStyle/>
        <a:p>
          <a:endParaRPr lang="es-EC"/>
        </a:p>
      </dgm:t>
    </dgm:pt>
    <dgm:pt modelId="{04877D6E-38DE-45E2-88D1-A6560A05C375}" type="pres">
      <dgm:prSet presAssocID="{8863588A-95B6-4E2C-9D8D-46C97C4E311C}" presName="linearFlow" presStyleCnt="0">
        <dgm:presLayoutVars>
          <dgm:dir/>
          <dgm:animLvl val="lvl"/>
          <dgm:resizeHandles val="exact"/>
        </dgm:presLayoutVars>
      </dgm:prSet>
      <dgm:spPr/>
    </dgm:pt>
    <dgm:pt modelId="{C5CAC122-39B8-4D0E-8F47-F3397516CD5E}" type="pres">
      <dgm:prSet presAssocID="{971A701F-C02C-48A3-8FCA-D3E648460A54}" presName="composite" presStyleCnt="0"/>
      <dgm:spPr/>
    </dgm:pt>
    <dgm:pt modelId="{59D2FC7B-197E-4540-8966-F815770B6B63}" type="pres">
      <dgm:prSet presAssocID="{971A701F-C02C-48A3-8FCA-D3E648460A54}" presName="parentText" presStyleLbl="alignNode1" presStyleIdx="0" presStyleCnt="5">
        <dgm:presLayoutVars>
          <dgm:chMax val="1"/>
          <dgm:bulletEnabled val="1"/>
        </dgm:presLayoutVars>
      </dgm:prSet>
      <dgm:spPr/>
    </dgm:pt>
    <dgm:pt modelId="{94D5F239-16BB-489B-B85E-53ABE5D78FF4}" type="pres">
      <dgm:prSet presAssocID="{971A701F-C02C-48A3-8FCA-D3E648460A54}" presName="descendantText" presStyleLbl="alignAcc1" presStyleIdx="0" presStyleCnt="5">
        <dgm:presLayoutVars>
          <dgm:bulletEnabled val="1"/>
        </dgm:presLayoutVars>
      </dgm:prSet>
      <dgm:spPr/>
    </dgm:pt>
    <dgm:pt modelId="{A0E426F2-68EF-4B6C-931A-5AC023A3272F}" type="pres">
      <dgm:prSet presAssocID="{F4032E73-561D-43B6-9AE8-5072B696E336}" presName="sp" presStyleCnt="0"/>
      <dgm:spPr/>
    </dgm:pt>
    <dgm:pt modelId="{5CB2E2BA-828B-44A9-B8F5-C28E8B452DEA}" type="pres">
      <dgm:prSet presAssocID="{FF49DEC8-0318-4547-90B7-10D9D52BFE71}" presName="composite" presStyleCnt="0"/>
      <dgm:spPr/>
    </dgm:pt>
    <dgm:pt modelId="{45AC0F06-5564-4849-9318-03C482127433}" type="pres">
      <dgm:prSet presAssocID="{FF49DEC8-0318-4547-90B7-10D9D52BFE71}" presName="parentText" presStyleLbl="alignNode1" presStyleIdx="1" presStyleCnt="5">
        <dgm:presLayoutVars>
          <dgm:chMax val="1"/>
          <dgm:bulletEnabled val="1"/>
        </dgm:presLayoutVars>
      </dgm:prSet>
      <dgm:spPr/>
    </dgm:pt>
    <dgm:pt modelId="{301ACCF7-586F-44B1-B2EC-08917E162DD8}" type="pres">
      <dgm:prSet presAssocID="{FF49DEC8-0318-4547-90B7-10D9D52BFE71}" presName="descendantText" presStyleLbl="alignAcc1" presStyleIdx="1" presStyleCnt="5">
        <dgm:presLayoutVars>
          <dgm:bulletEnabled val="1"/>
        </dgm:presLayoutVars>
      </dgm:prSet>
      <dgm:spPr/>
    </dgm:pt>
    <dgm:pt modelId="{D824BE45-5115-4EA0-8487-09C5DC0E86B4}" type="pres">
      <dgm:prSet presAssocID="{A2414665-8650-4F73-B065-1F4BF6284327}" presName="sp" presStyleCnt="0"/>
      <dgm:spPr/>
    </dgm:pt>
    <dgm:pt modelId="{04710D22-4B47-40F5-8378-242C6016E1ED}" type="pres">
      <dgm:prSet presAssocID="{16DE2EBD-6D02-460C-930F-F33B05B1F9E3}" presName="composite" presStyleCnt="0"/>
      <dgm:spPr/>
    </dgm:pt>
    <dgm:pt modelId="{7D41C067-76EB-41EE-8AE7-6B03FD54E1B7}" type="pres">
      <dgm:prSet presAssocID="{16DE2EBD-6D02-460C-930F-F33B05B1F9E3}" presName="parentText" presStyleLbl="alignNode1" presStyleIdx="2" presStyleCnt="5">
        <dgm:presLayoutVars>
          <dgm:chMax val="1"/>
          <dgm:bulletEnabled val="1"/>
        </dgm:presLayoutVars>
      </dgm:prSet>
      <dgm:spPr/>
    </dgm:pt>
    <dgm:pt modelId="{63B52877-BD07-40DC-BD47-BDA6C385A830}" type="pres">
      <dgm:prSet presAssocID="{16DE2EBD-6D02-460C-930F-F33B05B1F9E3}" presName="descendantText" presStyleLbl="alignAcc1" presStyleIdx="2" presStyleCnt="5">
        <dgm:presLayoutVars>
          <dgm:bulletEnabled val="1"/>
        </dgm:presLayoutVars>
      </dgm:prSet>
      <dgm:spPr/>
    </dgm:pt>
    <dgm:pt modelId="{69D743CF-BFC8-4417-8797-5DA8C256F7B3}" type="pres">
      <dgm:prSet presAssocID="{75F34837-0782-413D-AB01-150470513FC1}" presName="sp" presStyleCnt="0"/>
      <dgm:spPr/>
    </dgm:pt>
    <dgm:pt modelId="{F7234E84-E7AB-4E4F-8179-0C00C9F3E93E}" type="pres">
      <dgm:prSet presAssocID="{A0378603-D22B-4ADD-8986-285F44CB778A}" presName="composite" presStyleCnt="0"/>
      <dgm:spPr/>
    </dgm:pt>
    <dgm:pt modelId="{BCFE7FF6-ED22-4C43-9D7C-CB474DB99D1C}" type="pres">
      <dgm:prSet presAssocID="{A0378603-D22B-4ADD-8986-285F44CB778A}" presName="parentText" presStyleLbl="alignNode1" presStyleIdx="3" presStyleCnt="5">
        <dgm:presLayoutVars>
          <dgm:chMax val="1"/>
          <dgm:bulletEnabled val="1"/>
        </dgm:presLayoutVars>
      </dgm:prSet>
      <dgm:spPr/>
    </dgm:pt>
    <dgm:pt modelId="{304D1D30-DC63-4A7A-B12C-2ADD6FBB6901}" type="pres">
      <dgm:prSet presAssocID="{A0378603-D22B-4ADD-8986-285F44CB778A}" presName="descendantText" presStyleLbl="alignAcc1" presStyleIdx="3" presStyleCnt="5">
        <dgm:presLayoutVars>
          <dgm:bulletEnabled val="1"/>
        </dgm:presLayoutVars>
      </dgm:prSet>
      <dgm:spPr/>
    </dgm:pt>
    <dgm:pt modelId="{E9EF56DF-A041-40EB-86CE-9492F5EA0F76}" type="pres">
      <dgm:prSet presAssocID="{38DCD054-B644-45E9-B853-4F16C1FA43B6}" presName="sp" presStyleCnt="0"/>
      <dgm:spPr/>
    </dgm:pt>
    <dgm:pt modelId="{472E5561-12EB-4BB3-86AB-524977024B2D}" type="pres">
      <dgm:prSet presAssocID="{4C0DBD91-2943-4A73-BF3B-EC6298E622D2}" presName="composite" presStyleCnt="0"/>
      <dgm:spPr/>
    </dgm:pt>
    <dgm:pt modelId="{AD90E5EA-465B-465E-9D22-7E7B858D2357}" type="pres">
      <dgm:prSet presAssocID="{4C0DBD91-2943-4A73-BF3B-EC6298E622D2}" presName="parentText" presStyleLbl="alignNode1" presStyleIdx="4" presStyleCnt="5">
        <dgm:presLayoutVars>
          <dgm:chMax val="1"/>
          <dgm:bulletEnabled val="1"/>
        </dgm:presLayoutVars>
      </dgm:prSet>
      <dgm:spPr/>
    </dgm:pt>
    <dgm:pt modelId="{B5C0E233-AE1C-4C33-95D4-8C2E7513BEDC}" type="pres">
      <dgm:prSet presAssocID="{4C0DBD91-2943-4A73-BF3B-EC6298E622D2}" presName="descendantText" presStyleLbl="alignAcc1" presStyleIdx="4" presStyleCnt="5">
        <dgm:presLayoutVars>
          <dgm:bulletEnabled val="1"/>
        </dgm:presLayoutVars>
      </dgm:prSet>
      <dgm:spPr/>
    </dgm:pt>
  </dgm:ptLst>
  <dgm:cxnLst>
    <dgm:cxn modelId="{E28F8C02-67D0-4C3A-84BD-A3B70AD3A685}" srcId="{8863588A-95B6-4E2C-9D8D-46C97C4E311C}" destId="{A0378603-D22B-4ADD-8986-285F44CB778A}" srcOrd="3" destOrd="0" parTransId="{68052FA5-91F1-4C87-A56A-AB0B6C18C2F7}" sibTransId="{38DCD054-B644-45E9-B853-4F16C1FA43B6}"/>
    <dgm:cxn modelId="{69D1CF20-7E16-4EEE-B2C7-76D26991919D}" type="presOf" srcId="{663076EA-A31F-4E45-B323-569446C0712D}" destId="{301ACCF7-586F-44B1-B2EC-08917E162DD8}" srcOrd="0" destOrd="0" presId="urn:microsoft.com/office/officeart/2005/8/layout/chevron2"/>
    <dgm:cxn modelId="{86998343-2552-4C19-9DF4-1843ED0CA43E}" type="presOf" srcId="{1F229A9C-5EAD-40CC-B7DF-D4BB4772E508}" destId="{304D1D30-DC63-4A7A-B12C-2ADD6FBB6901}" srcOrd="0" destOrd="0" presId="urn:microsoft.com/office/officeart/2005/8/layout/chevron2"/>
    <dgm:cxn modelId="{ACB9A246-F72A-46E5-811D-343C8CAC321B}" type="presOf" srcId="{A48C7336-5853-4A8B-B5F6-3015EBC81155}" destId="{B5C0E233-AE1C-4C33-95D4-8C2E7513BEDC}" srcOrd="0" destOrd="0" presId="urn:microsoft.com/office/officeart/2005/8/layout/chevron2"/>
    <dgm:cxn modelId="{2E50266B-D3AE-4742-AE49-1C28DAF41959}" srcId="{971A701F-C02C-48A3-8FCA-D3E648460A54}" destId="{40D833C2-7A86-43EB-B461-A00293871B20}" srcOrd="0" destOrd="0" parTransId="{D555AC17-FF8B-4363-91B0-A225002033BB}" sibTransId="{9AF197C0-4AC3-4D1D-8565-8105440C4F12}"/>
    <dgm:cxn modelId="{A8AC066D-3F79-4708-AD48-E2BA6CE69781}" type="presOf" srcId="{8863588A-95B6-4E2C-9D8D-46C97C4E311C}" destId="{04877D6E-38DE-45E2-88D1-A6560A05C375}" srcOrd="0" destOrd="0" presId="urn:microsoft.com/office/officeart/2005/8/layout/chevron2"/>
    <dgm:cxn modelId="{6BCA5C4D-85F7-4304-90F4-BDBFDB0C1FED}" srcId="{8863588A-95B6-4E2C-9D8D-46C97C4E311C}" destId="{FF49DEC8-0318-4547-90B7-10D9D52BFE71}" srcOrd="1" destOrd="0" parTransId="{4822FD88-A9D1-4E47-BD65-B0532B63793B}" sibTransId="{A2414665-8650-4F73-B065-1F4BF6284327}"/>
    <dgm:cxn modelId="{D28DAE6F-42E5-4492-83DF-D074E04E3910}" type="presOf" srcId="{FF49DEC8-0318-4547-90B7-10D9D52BFE71}" destId="{45AC0F06-5564-4849-9318-03C482127433}" srcOrd="0" destOrd="0" presId="urn:microsoft.com/office/officeart/2005/8/layout/chevron2"/>
    <dgm:cxn modelId="{3A74AE52-BC1A-4B4E-98F6-F4E037F44FE1}" srcId="{4C0DBD91-2943-4A73-BF3B-EC6298E622D2}" destId="{A48C7336-5853-4A8B-B5F6-3015EBC81155}" srcOrd="0" destOrd="0" parTransId="{BFB8306D-567A-4FFF-9111-18A6DF512BFB}" sibTransId="{0A2A0EDF-4CCA-40C7-A0FB-5B2C0D05885B}"/>
    <dgm:cxn modelId="{8D8EA489-4588-4E07-8916-5BD828706D4A}" srcId="{FF49DEC8-0318-4547-90B7-10D9D52BFE71}" destId="{663076EA-A31F-4E45-B323-569446C0712D}" srcOrd="0" destOrd="0" parTransId="{F8D3B49C-2178-44BC-B9BE-DACC5E1556A9}" sibTransId="{33AD6C36-72F4-4625-A914-312C6B174670}"/>
    <dgm:cxn modelId="{25F2AA9D-4DAD-4D57-95DD-BB74DA0C059B}" srcId="{8863588A-95B6-4E2C-9D8D-46C97C4E311C}" destId="{16DE2EBD-6D02-460C-930F-F33B05B1F9E3}" srcOrd="2" destOrd="0" parTransId="{01E11EBA-DF70-48AC-8D4A-FD305BDEADE0}" sibTransId="{75F34837-0782-413D-AB01-150470513FC1}"/>
    <dgm:cxn modelId="{34C545A9-C0B8-404B-95C3-B01B46A70351}" type="presOf" srcId="{A0378603-D22B-4ADD-8986-285F44CB778A}" destId="{BCFE7FF6-ED22-4C43-9D7C-CB474DB99D1C}" srcOrd="0" destOrd="0" presId="urn:microsoft.com/office/officeart/2005/8/layout/chevron2"/>
    <dgm:cxn modelId="{C459FEAB-CDD4-4238-AD66-70DEB5E9B423}" type="presOf" srcId="{4C0DBD91-2943-4A73-BF3B-EC6298E622D2}" destId="{AD90E5EA-465B-465E-9D22-7E7B858D2357}" srcOrd="0" destOrd="0" presId="urn:microsoft.com/office/officeart/2005/8/layout/chevron2"/>
    <dgm:cxn modelId="{14218AB0-2E67-4911-8EC5-4554229CCE83}" type="presOf" srcId="{6AD84129-A303-4D0C-93DC-F073133B496F}" destId="{63B52877-BD07-40DC-BD47-BDA6C385A830}" srcOrd="0" destOrd="0" presId="urn:microsoft.com/office/officeart/2005/8/layout/chevron2"/>
    <dgm:cxn modelId="{9C49B0B8-4AF2-4A8C-A867-A423D0D8287B}" srcId="{A0378603-D22B-4ADD-8986-285F44CB778A}" destId="{1F229A9C-5EAD-40CC-B7DF-D4BB4772E508}" srcOrd="0" destOrd="0" parTransId="{3BAF7D29-993F-46D4-B5EE-5B44F43DC060}" sibTransId="{D41F3966-D7CC-4475-B53A-8F85A6A4E7AF}"/>
    <dgm:cxn modelId="{DBF205C5-4357-41D9-826C-B6FD923781D4}" srcId="{8863588A-95B6-4E2C-9D8D-46C97C4E311C}" destId="{971A701F-C02C-48A3-8FCA-D3E648460A54}" srcOrd="0" destOrd="0" parTransId="{6D2DD31D-165B-4503-AA2C-FA57BE6E0109}" sibTransId="{F4032E73-561D-43B6-9AE8-5072B696E336}"/>
    <dgm:cxn modelId="{7DD083CA-62B3-4410-A26C-0D4C5F5E06B4}" srcId="{16DE2EBD-6D02-460C-930F-F33B05B1F9E3}" destId="{6AD84129-A303-4D0C-93DC-F073133B496F}" srcOrd="0" destOrd="0" parTransId="{631B9163-85B6-4E2B-9192-5510439E93E5}" sibTransId="{0C28EA3D-E4AB-4A9F-B907-A17540E4B71D}"/>
    <dgm:cxn modelId="{034CBFCF-5685-469F-842C-63BD631EEADD}" type="presOf" srcId="{971A701F-C02C-48A3-8FCA-D3E648460A54}" destId="{59D2FC7B-197E-4540-8966-F815770B6B63}" srcOrd="0" destOrd="0" presId="urn:microsoft.com/office/officeart/2005/8/layout/chevron2"/>
    <dgm:cxn modelId="{9C84C3D8-8639-4080-910D-5906EE57555F}" type="presOf" srcId="{16DE2EBD-6D02-460C-930F-F33B05B1F9E3}" destId="{7D41C067-76EB-41EE-8AE7-6B03FD54E1B7}" srcOrd="0" destOrd="0" presId="urn:microsoft.com/office/officeart/2005/8/layout/chevron2"/>
    <dgm:cxn modelId="{6C12B9E2-FFD8-46FC-AAE0-056DC4B5CEDE}" type="presOf" srcId="{40D833C2-7A86-43EB-B461-A00293871B20}" destId="{94D5F239-16BB-489B-B85E-53ABE5D78FF4}" srcOrd="0" destOrd="0" presId="urn:microsoft.com/office/officeart/2005/8/layout/chevron2"/>
    <dgm:cxn modelId="{23F707EC-4D33-4979-A574-910B3814B606}" srcId="{8863588A-95B6-4E2C-9D8D-46C97C4E311C}" destId="{4C0DBD91-2943-4A73-BF3B-EC6298E622D2}" srcOrd="4" destOrd="0" parTransId="{91CFB033-9647-4465-BEF7-2697687B8722}" sibTransId="{A9D5FF82-1949-4C87-B689-777C8CBF7EE4}"/>
    <dgm:cxn modelId="{B2F81F97-6AA5-420D-A8C3-8EA653012B8A}" type="presParOf" srcId="{04877D6E-38DE-45E2-88D1-A6560A05C375}" destId="{C5CAC122-39B8-4D0E-8F47-F3397516CD5E}" srcOrd="0" destOrd="0" presId="urn:microsoft.com/office/officeart/2005/8/layout/chevron2"/>
    <dgm:cxn modelId="{3876482D-F764-4E74-A685-081893F25D82}" type="presParOf" srcId="{C5CAC122-39B8-4D0E-8F47-F3397516CD5E}" destId="{59D2FC7B-197E-4540-8966-F815770B6B63}" srcOrd="0" destOrd="0" presId="urn:microsoft.com/office/officeart/2005/8/layout/chevron2"/>
    <dgm:cxn modelId="{FB438DBB-6901-428E-8683-50BA1A35F27E}" type="presParOf" srcId="{C5CAC122-39B8-4D0E-8F47-F3397516CD5E}" destId="{94D5F239-16BB-489B-B85E-53ABE5D78FF4}" srcOrd="1" destOrd="0" presId="urn:microsoft.com/office/officeart/2005/8/layout/chevron2"/>
    <dgm:cxn modelId="{B25B00E0-767B-45D9-BD74-A6FBA3909D8F}" type="presParOf" srcId="{04877D6E-38DE-45E2-88D1-A6560A05C375}" destId="{A0E426F2-68EF-4B6C-931A-5AC023A3272F}" srcOrd="1" destOrd="0" presId="urn:microsoft.com/office/officeart/2005/8/layout/chevron2"/>
    <dgm:cxn modelId="{768DC783-81CC-4CB1-8471-59E9E4FC1190}" type="presParOf" srcId="{04877D6E-38DE-45E2-88D1-A6560A05C375}" destId="{5CB2E2BA-828B-44A9-B8F5-C28E8B452DEA}" srcOrd="2" destOrd="0" presId="urn:microsoft.com/office/officeart/2005/8/layout/chevron2"/>
    <dgm:cxn modelId="{0DFC861D-CA63-43A7-B513-FF77AFCBED24}" type="presParOf" srcId="{5CB2E2BA-828B-44A9-B8F5-C28E8B452DEA}" destId="{45AC0F06-5564-4849-9318-03C482127433}" srcOrd="0" destOrd="0" presId="urn:microsoft.com/office/officeart/2005/8/layout/chevron2"/>
    <dgm:cxn modelId="{9080DE9E-8D00-44D8-B77D-7D8895589E7A}" type="presParOf" srcId="{5CB2E2BA-828B-44A9-B8F5-C28E8B452DEA}" destId="{301ACCF7-586F-44B1-B2EC-08917E162DD8}" srcOrd="1" destOrd="0" presId="urn:microsoft.com/office/officeart/2005/8/layout/chevron2"/>
    <dgm:cxn modelId="{BFE0CB33-4BD2-448B-8ADF-AAA58F2E303A}" type="presParOf" srcId="{04877D6E-38DE-45E2-88D1-A6560A05C375}" destId="{D824BE45-5115-4EA0-8487-09C5DC0E86B4}" srcOrd="3" destOrd="0" presId="urn:microsoft.com/office/officeart/2005/8/layout/chevron2"/>
    <dgm:cxn modelId="{18595605-CC46-47BE-B6A0-56815FBE2510}" type="presParOf" srcId="{04877D6E-38DE-45E2-88D1-A6560A05C375}" destId="{04710D22-4B47-40F5-8378-242C6016E1ED}" srcOrd="4" destOrd="0" presId="urn:microsoft.com/office/officeart/2005/8/layout/chevron2"/>
    <dgm:cxn modelId="{890F0698-428F-4D7E-B37E-06FDFBE1B363}" type="presParOf" srcId="{04710D22-4B47-40F5-8378-242C6016E1ED}" destId="{7D41C067-76EB-41EE-8AE7-6B03FD54E1B7}" srcOrd="0" destOrd="0" presId="urn:microsoft.com/office/officeart/2005/8/layout/chevron2"/>
    <dgm:cxn modelId="{1719B854-AA58-4578-A5D7-0F5B65A35846}" type="presParOf" srcId="{04710D22-4B47-40F5-8378-242C6016E1ED}" destId="{63B52877-BD07-40DC-BD47-BDA6C385A830}" srcOrd="1" destOrd="0" presId="urn:microsoft.com/office/officeart/2005/8/layout/chevron2"/>
    <dgm:cxn modelId="{2C09729B-EF1F-4781-AF3D-C16CEA56B858}" type="presParOf" srcId="{04877D6E-38DE-45E2-88D1-A6560A05C375}" destId="{69D743CF-BFC8-4417-8797-5DA8C256F7B3}" srcOrd="5" destOrd="0" presId="urn:microsoft.com/office/officeart/2005/8/layout/chevron2"/>
    <dgm:cxn modelId="{3E0ADCBE-C89C-41F3-9E2F-AF0EC6618FAA}" type="presParOf" srcId="{04877D6E-38DE-45E2-88D1-A6560A05C375}" destId="{F7234E84-E7AB-4E4F-8179-0C00C9F3E93E}" srcOrd="6" destOrd="0" presId="urn:microsoft.com/office/officeart/2005/8/layout/chevron2"/>
    <dgm:cxn modelId="{901EC517-C63B-444D-BD41-AD176CD28075}" type="presParOf" srcId="{F7234E84-E7AB-4E4F-8179-0C00C9F3E93E}" destId="{BCFE7FF6-ED22-4C43-9D7C-CB474DB99D1C}" srcOrd="0" destOrd="0" presId="urn:microsoft.com/office/officeart/2005/8/layout/chevron2"/>
    <dgm:cxn modelId="{36A32F1E-9C22-45F4-8EB8-2B9DAB4487DF}" type="presParOf" srcId="{F7234E84-E7AB-4E4F-8179-0C00C9F3E93E}" destId="{304D1D30-DC63-4A7A-B12C-2ADD6FBB6901}" srcOrd="1" destOrd="0" presId="urn:microsoft.com/office/officeart/2005/8/layout/chevron2"/>
    <dgm:cxn modelId="{125349BC-4D56-42A2-A54D-0B2B1F323E13}" type="presParOf" srcId="{04877D6E-38DE-45E2-88D1-A6560A05C375}" destId="{E9EF56DF-A041-40EB-86CE-9492F5EA0F76}" srcOrd="7" destOrd="0" presId="urn:microsoft.com/office/officeart/2005/8/layout/chevron2"/>
    <dgm:cxn modelId="{0E1A23C7-84DE-4D75-AD2A-5C71B5379D2F}" type="presParOf" srcId="{04877D6E-38DE-45E2-88D1-A6560A05C375}" destId="{472E5561-12EB-4BB3-86AB-524977024B2D}" srcOrd="8" destOrd="0" presId="urn:microsoft.com/office/officeart/2005/8/layout/chevron2"/>
    <dgm:cxn modelId="{450753B4-360F-45EB-A875-A53E51A5FA9D}" type="presParOf" srcId="{472E5561-12EB-4BB3-86AB-524977024B2D}" destId="{AD90E5EA-465B-465E-9D22-7E7B858D2357}" srcOrd="0" destOrd="0" presId="urn:microsoft.com/office/officeart/2005/8/layout/chevron2"/>
    <dgm:cxn modelId="{027491FA-AA4D-4CF4-8255-964E1A45E4E9}" type="presParOf" srcId="{472E5561-12EB-4BB3-86AB-524977024B2D}" destId="{B5C0E233-AE1C-4C33-95D4-8C2E7513BEDC}"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72E1F086-EAB0-43D6-97F3-CABCCF637986}" type="doc">
      <dgm:prSet loTypeId="urn:microsoft.com/office/officeart/2005/8/layout/hierarchy3" loCatId="list" qsTypeId="urn:microsoft.com/office/officeart/2005/8/quickstyle/simple1" qsCatId="simple" csTypeId="urn:microsoft.com/office/officeart/2005/8/colors/accent1_2" csCatId="accent1" phldr="1"/>
      <dgm:spPr/>
      <dgm:t>
        <a:bodyPr/>
        <a:lstStyle/>
        <a:p>
          <a:endParaRPr lang="es-EC"/>
        </a:p>
      </dgm:t>
    </dgm:pt>
    <dgm:pt modelId="{0F701910-B757-410F-B4DE-9D97CD794293}">
      <dgm:prSet phldrT="[Texto]"/>
      <dgm:spPr/>
      <dgm:t>
        <a:bodyPr/>
        <a:lstStyle/>
        <a:p>
          <a:r>
            <a:rPr lang="es-EC" dirty="0"/>
            <a:t>Documentos públicos</a:t>
          </a:r>
        </a:p>
      </dgm:t>
    </dgm:pt>
    <dgm:pt modelId="{47B788EF-8F65-49CD-A4BF-ADB8B6E38CAF}" type="parTrans" cxnId="{4FF6F423-8CB2-4395-A4E1-F883DE4E6F7C}">
      <dgm:prSet/>
      <dgm:spPr/>
      <dgm:t>
        <a:bodyPr/>
        <a:lstStyle/>
        <a:p>
          <a:endParaRPr lang="es-EC"/>
        </a:p>
      </dgm:t>
    </dgm:pt>
    <dgm:pt modelId="{704560B3-57E4-43E9-BA8D-C3EFB573F377}" type="sibTrans" cxnId="{4FF6F423-8CB2-4395-A4E1-F883DE4E6F7C}">
      <dgm:prSet/>
      <dgm:spPr/>
      <dgm:t>
        <a:bodyPr/>
        <a:lstStyle/>
        <a:p>
          <a:endParaRPr lang="es-EC"/>
        </a:p>
      </dgm:t>
    </dgm:pt>
    <dgm:pt modelId="{1FC15D28-711C-45F5-A0C1-82B2C61F7BF7}">
      <dgm:prSet phldrT="[Texto]"/>
      <dgm:spPr/>
      <dgm:t>
        <a:bodyPr/>
        <a:lstStyle/>
        <a:p>
          <a:r>
            <a:rPr lang="es-EC" dirty="0"/>
            <a:t>Autorizado con las solemnidades legales. Si se otorga ante notario se llamará escritura publica. También son los otorgados, conferidos, autorizados o expedidos por y ante autoridad competente y firmados electrónicamente</a:t>
          </a:r>
        </a:p>
      </dgm:t>
    </dgm:pt>
    <dgm:pt modelId="{0E015428-B410-4CCA-B000-4BAC3A1EEEA9}" type="parTrans" cxnId="{E7D4F499-9711-429C-BA3E-629D4F0A4A67}">
      <dgm:prSet/>
      <dgm:spPr/>
      <dgm:t>
        <a:bodyPr/>
        <a:lstStyle/>
        <a:p>
          <a:endParaRPr lang="es-EC"/>
        </a:p>
      </dgm:t>
    </dgm:pt>
    <dgm:pt modelId="{1C2B96D2-475D-4682-A210-49A1F9D9AB74}" type="sibTrans" cxnId="{E7D4F499-9711-429C-BA3E-629D4F0A4A67}">
      <dgm:prSet/>
      <dgm:spPr/>
      <dgm:t>
        <a:bodyPr/>
        <a:lstStyle/>
        <a:p>
          <a:endParaRPr lang="es-EC"/>
        </a:p>
      </dgm:t>
    </dgm:pt>
    <dgm:pt modelId="{96D795C6-DC81-425B-9CBC-94B477283C92}">
      <dgm:prSet phldrT="[Texto]"/>
      <dgm:spPr/>
      <dgm:t>
        <a:bodyPr/>
        <a:lstStyle/>
        <a:p>
          <a:r>
            <a:rPr lang="es-EC" dirty="0"/>
            <a:t>Constituyen prueba legamente actuada cuando se ha agregado con orden judicial y notificación a la parte contraria. Hacen fe sobre su otorgamiento, fecha y declaraciones que en ellos haga el servidor público que los autoriza. </a:t>
          </a:r>
        </a:p>
      </dgm:t>
    </dgm:pt>
    <dgm:pt modelId="{51B0B96C-5800-4054-9428-5629096F60C0}" type="parTrans" cxnId="{BDE378D8-57AC-4D8F-B8B3-F3BC98607F3A}">
      <dgm:prSet/>
      <dgm:spPr/>
      <dgm:t>
        <a:bodyPr/>
        <a:lstStyle/>
        <a:p>
          <a:endParaRPr lang="es-EC"/>
        </a:p>
      </dgm:t>
    </dgm:pt>
    <dgm:pt modelId="{9189CE92-8505-48FC-955C-F4620CB68BFE}" type="sibTrans" cxnId="{BDE378D8-57AC-4D8F-B8B3-F3BC98607F3A}">
      <dgm:prSet/>
      <dgm:spPr/>
      <dgm:t>
        <a:bodyPr/>
        <a:lstStyle/>
        <a:p>
          <a:endParaRPr lang="es-EC"/>
        </a:p>
      </dgm:t>
    </dgm:pt>
    <dgm:pt modelId="{622707F0-272F-49CC-BDBF-49688A17E137}">
      <dgm:prSet phldrT="[Texto]"/>
      <dgm:spPr/>
      <dgm:t>
        <a:bodyPr/>
        <a:lstStyle/>
        <a:p>
          <a:r>
            <a:rPr lang="es-EC" dirty="0"/>
            <a:t>Documentos privados</a:t>
          </a:r>
        </a:p>
      </dgm:t>
    </dgm:pt>
    <dgm:pt modelId="{7E2A6D3F-80DD-4DA2-86E3-580C15A14874}" type="parTrans" cxnId="{1F46BE66-83A9-44CA-8CF0-6380AD825BD8}">
      <dgm:prSet/>
      <dgm:spPr/>
      <dgm:t>
        <a:bodyPr/>
        <a:lstStyle/>
        <a:p>
          <a:endParaRPr lang="es-EC"/>
        </a:p>
      </dgm:t>
    </dgm:pt>
    <dgm:pt modelId="{07EA36A5-1DD3-4C23-94AE-1E2007A7B0AE}" type="sibTrans" cxnId="{1F46BE66-83A9-44CA-8CF0-6380AD825BD8}">
      <dgm:prSet/>
      <dgm:spPr/>
      <dgm:t>
        <a:bodyPr/>
        <a:lstStyle/>
        <a:p>
          <a:endParaRPr lang="es-EC"/>
        </a:p>
      </dgm:t>
    </dgm:pt>
    <dgm:pt modelId="{3D2C4DD9-C51B-42C9-912C-906387863C63}">
      <dgm:prSet phldrT="[Texto]"/>
      <dgm:spPr/>
      <dgm:t>
        <a:bodyPr/>
        <a:lstStyle/>
        <a:p>
          <a:endParaRPr lang="es-EC" dirty="0"/>
        </a:p>
        <a:p>
          <a:r>
            <a:rPr lang="es-EC" dirty="0"/>
            <a:t>Aquel que se ha realizado por particulares, para tener validez debe reconocerse la firma y rubrica del autor en audiencia. </a:t>
          </a:r>
        </a:p>
      </dgm:t>
    </dgm:pt>
    <dgm:pt modelId="{D05D2BAC-F486-488D-A92C-114BE1720E55}" type="parTrans" cxnId="{10894CC6-28EE-46DF-8434-927E9B9C5A4A}">
      <dgm:prSet/>
      <dgm:spPr/>
      <dgm:t>
        <a:bodyPr/>
        <a:lstStyle/>
        <a:p>
          <a:endParaRPr lang="es-EC"/>
        </a:p>
      </dgm:t>
    </dgm:pt>
    <dgm:pt modelId="{16C9A810-8C91-449D-85C3-AC37401C1E72}" type="sibTrans" cxnId="{10894CC6-28EE-46DF-8434-927E9B9C5A4A}">
      <dgm:prSet/>
      <dgm:spPr/>
      <dgm:t>
        <a:bodyPr/>
        <a:lstStyle/>
        <a:p>
          <a:endParaRPr lang="es-EC"/>
        </a:p>
      </dgm:t>
    </dgm:pt>
    <dgm:pt modelId="{E1C464DB-DC9F-42EA-A52B-56063474E2BD}">
      <dgm:prSet phldrT="[Texto]"/>
      <dgm:spPr/>
      <dgm:t>
        <a:bodyPr/>
        <a:lstStyle/>
        <a:p>
          <a:r>
            <a:rPr lang="es-EC" dirty="0"/>
            <a:t>El reconocimiento de firma, certificación o protocolización de un instrumento privado no lo convierte en instrumento público. </a:t>
          </a:r>
        </a:p>
      </dgm:t>
    </dgm:pt>
    <dgm:pt modelId="{E424192A-0D45-4D83-B999-75A8185732D5}" type="parTrans" cxnId="{C8F39566-3DEA-4EEC-8C6D-B8284FE99D13}">
      <dgm:prSet/>
      <dgm:spPr/>
      <dgm:t>
        <a:bodyPr/>
        <a:lstStyle/>
        <a:p>
          <a:endParaRPr lang="es-EC"/>
        </a:p>
      </dgm:t>
    </dgm:pt>
    <dgm:pt modelId="{D46C412F-93B1-43B4-9D4A-9D8738489018}" type="sibTrans" cxnId="{C8F39566-3DEA-4EEC-8C6D-B8284FE99D13}">
      <dgm:prSet/>
      <dgm:spPr/>
      <dgm:t>
        <a:bodyPr/>
        <a:lstStyle/>
        <a:p>
          <a:endParaRPr lang="es-EC"/>
        </a:p>
      </dgm:t>
    </dgm:pt>
    <dgm:pt modelId="{8891D5B2-E21D-4901-B929-76B2537DE974}" type="pres">
      <dgm:prSet presAssocID="{72E1F086-EAB0-43D6-97F3-CABCCF637986}" presName="diagram" presStyleCnt="0">
        <dgm:presLayoutVars>
          <dgm:chPref val="1"/>
          <dgm:dir/>
          <dgm:animOne val="branch"/>
          <dgm:animLvl val="lvl"/>
          <dgm:resizeHandles/>
        </dgm:presLayoutVars>
      </dgm:prSet>
      <dgm:spPr/>
    </dgm:pt>
    <dgm:pt modelId="{191F01EF-FB2A-4735-B844-3135ABA24C0A}" type="pres">
      <dgm:prSet presAssocID="{0F701910-B757-410F-B4DE-9D97CD794293}" presName="root" presStyleCnt="0"/>
      <dgm:spPr/>
    </dgm:pt>
    <dgm:pt modelId="{5708C45A-FF3D-4E4A-8142-2647427DAE81}" type="pres">
      <dgm:prSet presAssocID="{0F701910-B757-410F-B4DE-9D97CD794293}" presName="rootComposite" presStyleCnt="0"/>
      <dgm:spPr/>
    </dgm:pt>
    <dgm:pt modelId="{4697D0E9-B3AF-4E00-AADD-45B8E272EBBA}" type="pres">
      <dgm:prSet presAssocID="{0F701910-B757-410F-B4DE-9D97CD794293}" presName="rootText" presStyleLbl="node1" presStyleIdx="0" presStyleCnt="2" custScaleY="55574"/>
      <dgm:spPr/>
    </dgm:pt>
    <dgm:pt modelId="{56F16C91-9335-4681-99B9-37062922129C}" type="pres">
      <dgm:prSet presAssocID="{0F701910-B757-410F-B4DE-9D97CD794293}" presName="rootConnector" presStyleLbl="node1" presStyleIdx="0" presStyleCnt="2"/>
      <dgm:spPr/>
    </dgm:pt>
    <dgm:pt modelId="{EC94CC80-B43D-4340-87A6-8FFA1E226615}" type="pres">
      <dgm:prSet presAssocID="{0F701910-B757-410F-B4DE-9D97CD794293}" presName="childShape" presStyleCnt="0"/>
      <dgm:spPr/>
    </dgm:pt>
    <dgm:pt modelId="{C1D837E9-668B-4658-AD66-6966F7856525}" type="pres">
      <dgm:prSet presAssocID="{0E015428-B410-4CCA-B000-4BAC3A1EEEA9}" presName="Name13" presStyleLbl="parChTrans1D2" presStyleIdx="0" presStyleCnt="4"/>
      <dgm:spPr/>
    </dgm:pt>
    <dgm:pt modelId="{48628DCE-A39D-43C3-9C2D-11379CBEFA33}" type="pres">
      <dgm:prSet presAssocID="{1FC15D28-711C-45F5-A0C1-82B2C61F7BF7}" presName="childText" presStyleLbl="bgAcc1" presStyleIdx="0" presStyleCnt="4">
        <dgm:presLayoutVars>
          <dgm:bulletEnabled val="1"/>
        </dgm:presLayoutVars>
      </dgm:prSet>
      <dgm:spPr/>
    </dgm:pt>
    <dgm:pt modelId="{C63C168A-0527-4939-ACAC-91CF3FAAC090}" type="pres">
      <dgm:prSet presAssocID="{51B0B96C-5800-4054-9428-5629096F60C0}" presName="Name13" presStyleLbl="parChTrans1D2" presStyleIdx="1" presStyleCnt="4"/>
      <dgm:spPr/>
    </dgm:pt>
    <dgm:pt modelId="{BC4FBDE7-4C6D-4897-9A14-B312A851A3FF}" type="pres">
      <dgm:prSet presAssocID="{96D795C6-DC81-425B-9CBC-94B477283C92}" presName="childText" presStyleLbl="bgAcc1" presStyleIdx="1" presStyleCnt="4">
        <dgm:presLayoutVars>
          <dgm:bulletEnabled val="1"/>
        </dgm:presLayoutVars>
      </dgm:prSet>
      <dgm:spPr/>
    </dgm:pt>
    <dgm:pt modelId="{D0E5F595-FC7D-49ED-83DD-BBDACA21C8A8}" type="pres">
      <dgm:prSet presAssocID="{622707F0-272F-49CC-BDBF-49688A17E137}" presName="root" presStyleCnt="0"/>
      <dgm:spPr/>
    </dgm:pt>
    <dgm:pt modelId="{F799A446-47CA-4981-A1FE-FCF0047C10C8}" type="pres">
      <dgm:prSet presAssocID="{622707F0-272F-49CC-BDBF-49688A17E137}" presName="rootComposite" presStyleCnt="0"/>
      <dgm:spPr/>
    </dgm:pt>
    <dgm:pt modelId="{58CCD5B5-E1D1-4B18-8831-D117AE6E8DAE}" type="pres">
      <dgm:prSet presAssocID="{622707F0-272F-49CC-BDBF-49688A17E137}" presName="rootText" presStyleLbl="node1" presStyleIdx="1" presStyleCnt="2" custScaleY="59035"/>
      <dgm:spPr/>
    </dgm:pt>
    <dgm:pt modelId="{CE27DEFE-A5B1-4B0E-9512-BE127BF02C4F}" type="pres">
      <dgm:prSet presAssocID="{622707F0-272F-49CC-BDBF-49688A17E137}" presName="rootConnector" presStyleLbl="node1" presStyleIdx="1" presStyleCnt="2"/>
      <dgm:spPr/>
    </dgm:pt>
    <dgm:pt modelId="{1DB7FD82-7B8C-4DDC-A481-92667C037631}" type="pres">
      <dgm:prSet presAssocID="{622707F0-272F-49CC-BDBF-49688A17E137}" presName="childShape" presStyleCnt="0"/>
      <dgm:spPr/>
    </dgm:pt>
    <dgm:pt modelId="{56BCA4D3-8608-4B57-9390-444F763E89BD}" type="pres">
      <dgm:prSet presAssocID="{D05D2BAC-F486-488D-A92C-114BE1720E55}" presName="Name13" presStyleLbl="parChTrans1D2" presStyleIdx="2" presStyleCnt="4"/>
      <dgm:spPr/>
    </dgm:pt>
    <dgm:pt modelId="{8BF3079F-2489-4760-835E-345EAD1B9FB5}" type="pres">
      <dgm:prSet presAssocID="{3D2C4DD9-C51B-42C9-912C-906387863C63}" presName="childText" presStyleLbl="bgAcc1" presStyleIdx="2" presStyleCnt="4">
        <dgm:presLayoutVars>
          <dgm:bulletEnabled val="1"/>
        </dgm:presLayoutVars>
      </dgm:prSet>
      <dgm:spPr/>
    </dgm:pt>
    <dgm:pt modelId="{1334A033-52B7-4E6D-B686-6EE88F1FAFD2}" type="pres">
      <dgm:prSet presAssocID="{E424192A-0D45-4D83-B999-75A8185732D5}" presName="Name13" presStyleLbl="parChTrans1D2" presStyleIdx="3" presStyleCnt="4"/>
      <dgm:spPr/>
    </dgm:pt>
    <dgm:pt modelId="{8B925DC9-6E33-4A41-8C7E-4F5C84431F63}" type="pres">
      <dgm:prSet presAssocID="{E1C464DB-DC9F-42EA-A52B-56063474E2BD}" presName="childText" presStyleLbl="bgAcc1" presStyleIdx="3" presStyleCnt="4">
        <dgm:presLayoutVars>
          <dgm:bulletEnabled val="1"/>
        </dgm:presLayoutVars>
      </dgm:prSet>
      <dgm:spPr/>
    </dgm:pt>
  </dgm:ptLst>
  <dgm:cxnLst>
    <dgm:cxn modelId="{4FF6F423-8CB2-4395-A4E1-F883DE4E6F7C}" srcId="{72E1F086-EAB0-43D6-97F3-CABCCF637986}" destId="{0F701910-B757-410F-B4DE-9D97CD794293}" srcOrd="0" destOrd="0" parTransId="{47B788EF-8F65-49CD-A4BF-ADB8B6E38CAF}" sibTransId="{704560B3-57E4-43E9-BA8D-C3EFB573F377}"/>
    <dgm:cxn modelId="{C8F39566-3DEA-4EEC-8C6D-B8284FE99D13}" srcId="{622707F0-272F-49CC-BDBF-49688A17E137}" destId="{E1C464DB-DC9F-42EA-A52B-56063474E2BD}" srcOrd="1" destOrd="0" parTransId="{E424192A-0D45-4D83-B999-75A8185732D5}" sibTransId="{D46C412F-93B1-43B4-9D4A-9D8738489018}"/>
    <dgm:cxn modelId="{1F46BE66-83A9-44CA-8CF0-6380AD825BD8}" srcId="{72E1F086-EAB0-43D6-97F3-CABCCF637986}" destId="{622707F0-272F-49CC-BDBF-49688A17E137}" srcOrd="1" destOrd="0" parTransId="{7E2A6D3F-80DD-4DA2-86E3-580C15A14874}" sibTransId="{07EA36A5-1DD3-4C23-94AE-1E2007A7B0AE}"/>
    <dgm:cxn modelId="{42ECF16A-A26E-452F-ABF5-CEE09E7E60F4}" type="presOf" srcId="{0E015428-B410-4CCA-B000-4BAC3A1EEEA9}" destId="{C1D837E9-668B-4658-AD66-6966F7856525}" srcOrd="0" destOrd="0" presId="urn:microsoft.com/office/officeart/2005/8/layout/hierarchy3"/>
    <dgm:cxn modelId="{600F304F-1BDF-41CA-8195-7F45C084453E}" type="presOf" srcId="{E424192A-0D45-4D83-B999-75A8185732D5}" destId="{1334A033-52B7-4E6D-B686-6EE88F1FAFD2}" srcOrd="0" destOrd="0" presId="urn:microsoft.com/office/officeart/2005/8/layout/hierarchy3"/>
    <dgm:cxn modelId="{19C5D570-4DE6-4E03-A9BD-F693E9C8BB3C}" type="presOf" srcId="{1FC15D28-711C-45F5-A0C1-82B2C61F7BF7}" destId="{48628DCE-A39D-43C3-9C2D-11379CBEFA33}" srcOrd="0" destOrd="0" presId="urn:microsoft.com/office/officeart/2005/8/layout/hierarchy3"/>
    <dgm:cxn modelId="{051FAF51-C344-45F2-BB65-7C7012285B29}" type="presOf" srcId="{51B0B96C-5800-4054-9428-5629096F60C0}" destId="{C63C168A-0527-4939-ACAC-91CF3FAAC090}" srcOrd="0" destOrd="0" presId="urn:microsoft.com/office/officeart/2005/8/layout/hierarchy3"/>
    <dgm:cxn modelId="{0C283486-18CA-4193-A2A4-70A52A726D52}" type="presOf" srcId="{622707F0-272F-49CC-BDBF-49688A17E137}" destId="{CE27DEFE-A5B1-4B0E-9512-BE127BF02C4F}" srcOrd="1" destOrd="0" presId="urn:microsoft.com/office/officeart/2005/8/layout/hierarchy3"/>
    <dgm:cxn modelId="{8123578C-7C0F-4946-9848-7358A7E0E49D}" type="presOf" srcId="{E1C464DB-DC9F-42EA-A52B-56063474E2BD}" destId="{8B925DC9-6E33-4A41-8C7E-4F5C84431F63}" srcOrd="0" destOrd="0" presId="urn:microsoft.com/office/officeart/2005/8/layout/hierarchy3"/>
    <dgm:cxn modelId="{77671495-2936-4A2B-BC6E-B997A25CCBA8}" type="presOf" srcId="{3D2C4DD9-C51B-42C9-912C-906387863C63}" destId="{8BF3079F-2489-4760-835E-345EAD1B9FB5}" srcOrd="0" destOrd="0" presId="urn:microsoft.com/office/officeart/2005/8/layout/hierarchy3"/>
    <dgm:cxn modelId="{92B13F98-96EF-44F7-8908-1D19AA238023}" type="presOf" srcId="{622707F0-272F-49CC-BDBF-49688A17E137}" destId="{58CCD5B5-E1D1-4B18-8831-D117AE6E8DAE}" srcOrd="0" destOrd="0" presId="urn:microsoft.com/office/officeart/2005/8/layout/hierarchy3"/>
    <dgm:cxn modelId="{E7D4F499-9711-429C-BA3E-629D4F0A4A67}" srcId="{0F701910-B757-410F-B4DE-9D97CD794293}" destId="{1FC15D28-711C-45F5-A0C1-82B2C61F7BF7}" srcOrd="0" destOrd="0" parTransId="{0E015428-B410-4CCA-B000-4BAC3A1EEEA9}" sibTransId="{1C2B96D2-475D-4682-A210-49A1F9D9AB74}"/>
    <dgm:cxn modelId="{93E7C6B5-0B19-43E2-9EAA-600AA8585633}" type="presOf" srcId="{D05D2BAC-F486-488D-A92C-114BE1720E55}" destId="{56BCA4D3-8608-4B57-9390-444F763E89BD}" srcOrd="0" destOrd="0" presId="urn:microsoft.com/office/officeart/2005/8/layout/hierarchy3"/>
    <dgm:cxn modelId="{0E16F5BA-8399-4F0B-9935-D1E6C00CBCC7}" type="presOf" srcId="{72E1F086-EAB0-43D6-97F3-CABCCF637986}" destId="{8891D5B2-E21D-4901-B929-76B2537DE974}" srcOrd="0" destOrd="0" presId="urn:microsoft.com/office/officeart/2005/8/layout/hierarchy3"/>
    <dgm:cxn modelId="{10894CC6-28EE-46DF-8434-927E9B9C5A4A}" srcId="{622707F0-272F-49CC-BDBF-49688A17E137}" destId="{3D2C4DD9-C51B-42C9-912C-906387863C63}" srcOrd="0" destOrd="0" parTransId="{D05D2BAC-F486-488D-A92C-114BE1720E55}" sibTransId="{16C9A810-8C91-449D-85C3-AC37401C1E72}"/>
    <dgm:cxn modelId="{C23609CC-E190-4DAC-A73D-7736F9718126}" type="presOf" srcId="{96D795C6-DC81-425B-9CBC-94B477283C92}" destId="{BC4FBDE7-4C6D-4897-9A14-B312A851A3FF}" srcOrd="0" destOrd="0" presId="urn:microsoft.com/office/officeart/2005/8/layout/hierarchy3"/>
    <dgm:cxn modelId="{B11FB9D7-8DDE-4BA0-9F4E-9AA6D3D5DE67}" type="presOf" srcId="{0F701910-B757-410F-B4DE-9D97CD794293}" destId="{56F16C91-9335-4681-99B9-37062922129C}" srcOrd="1" destOrd="0" presId="urn:microsoft.com/office/officeart/2005/8/layout/hierarchy3"/>
    <dgm:cxn modelId="{BDE378D8-57AC-4D8F-B8B3-F3BC98607F3A}" srcId="{0F701910-B757-410F-B4DE-9D97CD794293}" destId="{96D795C6-DC81-425B-9CBC-94B477283C92}" srcOrd="1" destOrd="0" parTransId="{51B0B96C-5800-4054-9428-5629096F60C0}" sibTransId="{9189CE92-8505-48FC-955C-F4620CB68BFE}"/>
    <dgm:cxn modelId="{FB4FF4E5-9590-4C96-8749-53C80BB49B90}" type="presOf" srcId="{0F701910-B757-410F-B4DE-9D97CD794293}" destId="{4697D0E9-B3AF-4E00-AADD-45B8E272EBBA}" srcOrd="0" destOrd="0" presId="urn:microsoft.com/office/officeart/2005/8/layout/hierarchy3"/>
    <dgm:cxn modelId="{66D1EF04-4CF3-4373-9D99-250C4B1A37C4}" type="presParOf" srcId="{8891D5B2-E21D-4901-B929-76B2537DE974}" destId="{191F01EF-FB2A-4735-B844-3135ABA24C0A}" srcOrd="0" destOrd="0" presId="urn:microsoft.com/office/officeart/2005/8/layout/hierarchy3"/>
    <dgm:cxn modelId="{138D46F3-FCD7-440A-B520-0E999562639E}" type="presParOf" srcId="{191F01EF-FB2A-4735-B844-3135ABA24C0A}" destId="{5708C45A-FF3D-4E4A-8142-2647427DAE81}" srcOrd="0" destOrd="0" presId="urn:microsoft.com/office/officeart/2005/8/layout/hierarchy3"/>
    <dgm:cxn modelId="{27A34A9E-36D7-49A7-98D9-18C0BB02AD2A}" type="presParOf" srcId="{5708C45A-FF3D-4E4A-8142-2647427DAE81}" destId="{4697D0E9-B3AF-4E00-AADD-45B8E272EBBA}" srcOrd="0" destOrd="0" presId="urn:microsoft.com/office/officeart/2005/8/layout/hierarchy3"/>
    <dgm:cxn modelId="{BE6BAF9B-ADEE-40A6-B954-5465BDD9E90D}" type="presParOf" srcId="{5708C45A-FF3D-4E4A-8142-2647427DAE81}" destId="{56F16C91-9335-4681-99B9-37062922129C}" srcOrd="1" destOrd="0" presId="urn:microsoft.com/office/officeart/2005/8/layout/hierarchy3"/>
    <dgm:cxn modelId="{A014B05E-78BF-4D08-AC20-1C5888007FB4}" type="presParOf" srcId="{191F01EF-FB2A-4735-B844-3135ABA24C0A}" destId="{EC94CC80-B43D-4340-87A6-8FFA1E226615}" srcOrd="1" destOrd="0" presId="urn:microsoft.com/office/officeart/2005/8/layout/hierarchy3"/>
    <dgm:cxn modelId="{C449AFB5-944B-4410-8FCD-0337189AB496}" type="presParOf" srcId="{EC94CC80-B43D-4340-87A6-8FFA1E226615}" destId="{C1D837E9-668B-4658-AD66-6966F7856525}" srcOrd="0" destOrd="0" presId="urn:microsoft.com/office/officeart/2005/8/layout/hierarchy3"/>
    <dgm:cxn modelId="{10191357-5454-478A-8F44-63EF2E22F405}" type="presParOf" srcId="{EC94CC80-B43D-4340-87A6-8FFA1E226615}" destId="{48628DCE-A39D-43C3-9C2D-11379CBEFA33}" srcOrd="1" destOrd="0" presId="urn:microsoft.com/office/officeart/2005/8/layout/hierarchy3"/>
    <dgm:cxn modelId="{1CD4EC5F-9323-4360-ABD0-77B9CC37D87E}" type="presParOf" srcId="{EC94CC80-B43D-4340-87A6-8FFA1E226615}" destId="{C63C168A-0527-4939-ACAC-91CF3FAAC090}" srcOrd="2" destOrd="0" presId="urn:microsoft.com/office/officeart/2005/8/layout/hierarchy3"/>
    <dgm:cxn modelId="{1D419B5C-E691-428B-858C-CEBB5A3DAFC5}" type="presParOf" srcId="{EC94CC80-B43D-4340-87A6-8FFA1E226615}" destId="{BC4FBDE7-4C6D-4897-9A14-B312A851A3FF}" srcOrd="3" destOrd="0" presId="urn:microsoft.com/office/officeart/2005/8/layout/hierarchy3"/>
    <dgm:cxn modelId="{C111EF6A-A70A-4A1C-97F9-3A4B93AF5ABC}" type="presParOf" srcId="{8891D5B2-E21D-4901-B929-76B2537DE974}" destId="{D0E5F595-FC7D-49ED-83DD-BBDACA21C8A8}" srcOrd="1" destOrd="0" presId="urn:microsoft.com/office/officeart/2005/8/layout/hierarchy3"/>
    <dgm:cxn modelId="{534A5E48-A532-4F5D-B084-668EDCA610D2}" type="presParOf" srcId="{D0E5F595-FC7D-49ED-83DD-BBDACA21C8A8}" destId="{F799A446-47CA-4981-A1FE-FCF0047C10C8}" srcOrd="0" destOrd="0" presId="urn:microsoft.com/office/officeart/2005/8/layout/hierarchy3"/>
    <dgm:cxn modelId="{42F6A4E9-157D-4463-A1AF-D376221B8ADE}" type="presParOf" srcId="{F799A446-47CA-4981-A1FE-FCF0047C10C8}" destId="{58CCD5B5-E1D1-4B18-8831-D117AE6E8DAE}" srcOrd="0" destOrd="0" presId="urn:microsoft.com/office/officeart/2005/8/layout/hierarchy3"/>
    <dgm:cxn modelId="{B784C2CB-527D-4073-84B0-965801A91CAD}" type="presParOf" srcId="{F799A446-47CA-4981-A1FE-FCF0047C10C8}" destId="{CE27DEFE-A5B1-4B0E-9512-BE127BF02C4F}" srcOrd="1" destOrd="0" presId="urn:microsoft.com/office/officeart/2005/8/layout/hierarchy3"/>
    <dgm:cxn modelId="{1C767F62-9721-423D-982E-DCAEA04F1242}" type="presParOf" srcId="{D0E5F595-FC7D-49ED-83DD-BBDACA21C8A8}" destId="{1DB7FD82-7B8C-4DDC-A481-92667C037631}" srcOrd="1" destOrd="0" presId="urn:microsoft.com/office/officeart/2005/8/layout/hierarchy3"/>
    <dgm:cxn modelId="{ACA35704-3E29-46D3-83BC-25792972D36D}" type="presParOf" srcId="{1DB7FD82-7B8C-4DDC-A481-92667C037631}" destId="{56BCA4D3-8608-4B57-9390-444F763E89BD}" srcOrd="0" destOrd="0" presId="urn:microsoft.com/office/officeart/2005/8/layout/hierarchy3"/>
    <dgm:cxn modelId="{9C68819D-90A5-49F4-83AF-EDD601B9C22A}" type="presParOf" srcId="{1DB7FD82-7B8C-4DDC-A481-92667C037631}" destId="{8BF3079F-2489-4760-835E-345EAD1B9FB5}" srcOrd="1" destOrd="0" presId="urn:microsoft.com/office/officeart/2005/8/layout/hierarchy3"/>
    <dgm:cxn modelId="{9DDED68B-483A-4867-9698-73AA3AAB114A}" type="presParOf" srcId="{1DB7FD82-7B8C-4DDC-A481-92667C037631}" destId="{1334A033-52B7-4E6D-B686-6EE88F1FAFD2}" srcOrd="2" destOrd="0" presId="urn:microsoft.com/office/officeart/2005/8/layout/hierarchy3"/>
    <dgm:cxn modelId="{4A0EED12-4DB4-4E3E-8BBC-76225B054EAF}" type="presParOf" srcId="{1DB7FD82-7B8C-4DDC-A481-92667C037631}" destId="{8B925DC9-6E33-4A41-8C7E-4F5C84431F63}" srcOrd="3"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7F1B5CF3-B930-471B-B926-2E38A0E6BE7B}"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s-EC"/>
        </a:p>
      </dgm:t>
    </dgm:pt>
    <dgm:pt modelId="{14F49CC5-6EFA-4662-B850-94A0A4B9EF0A}">
      <dgm:prSet phldrT="[Texto]"/>
      <dgm:spPr/>
      <dgm:t>
        <a:bodyPr/>
        <a:lstStyle/>
        <a:p>
          <a:r>
            <a:rPr lang="es-EC" dirty="0"/>
            <a:t>Perito.- Persona natural o jurídica que por sus conocimientos o experiencia esta en condiciones de informar al Juzgador sobre determinado hecho.  Debe estar acreditado por el Consejo de la Judicatura</a:t>
          </a:r>
        </a:p>
      </dgm:t>
    </dgm:pt>
    <dgm:pt modelId="{761C3723-F103-4072-ABC0-DA8B901D4A94}" type="parTrans" cxnId="{CCD798C2-B53E-42A1-9950-952EECEE069A}">
      <dgm:prSet/>
      <dgm:spPr/>
      <dgm:t>
        <a:bodyPr/>
        <a:lstStyle/>
        <a:p>
          <a:endParaRPr lang="es-EC"/>
        </a:p>
      </dgm:t>
    </dgm:pt>
    <dgm:pt modelId="{20D41DC4-51F3-4FA4-ACF5-7FDE630601D6}" type="sibTrans" cxnId="{CCD798C2-B53E-42A1-9950-952EECEE069A}">
      <dgm:prSet/>
      <dgm:spPr/>
      <dgm:t>
        <a:bodyPr/>
        <a:lstStyle/>
        <a:p>
          <a:endParaRPr lang="es-EC"/>
        </a:p>
      </dgm:t>
    </dgm:pt>
    <dgm:pt modelId="{5DD34816-BE65-44EB-80FC-37FDAEA9CEA8}" type="asst">
      <dgm:prSet phldrT="[Texto]"/>
      <dgm:spPr/>
      <dgm:t>
        <a:bodyPr/>
        <a:lstStyle/>
        <a:p>
          <a:r>
            <a:rPr lang="es-EC" dirty="0"/>
            <a:t>Declaración.- Sera notificado en su dirección electrónica con el señalamiento de la audiencia. En caso de no comparecer por caso fortuito o fuerza mayor se suspenderá la audiencia por una sola vez. En caso de inasistencia injustificada perderá su acreditación.</a:t>
          </a:r>
        </a:p>
      </dgm:t>
    </dgm:pt>
    <dgm:pt modelId="{69DBD7E6-C6D8-46D5-9583-149DADAFFEAE}" type="parTrans" cxnId="{B8D22B09-D518-47EF-ADB7-8C6E52AF56D5}">
      <dgm:prSet/>
      <dgm:spPr/>
      <dgm:t>
        <a:bodyPr/>
        <a:lstStyle/>
        <a:p>
          <a:endParaRPr lang="es-EC"/>
        </a:p>
      </dgm:t>
    </dgm:pt>
    <dgm:pt modelId="{365781D8-A4F9-402F-9F47-7BD255B033B0}" type="sibTrans" cxnId="{B8D22B09-D518-47EF-ADB7-8C6E52AF56D5}">
      <dgm:prSet/>
      <dgm:spPr/>
      <dgm:t>
        <a:bodyPr/>
        <a:lstStyle/>
        <a:p>
          <a:endParaRPr lang="es-EC"/>
        </a:p>
      </dgm:t>
    </dgm:pt>
    <dgm:pt modelId="{E433BB6B-31F5-4096-A582-52D5136E52BB}">
      <dgm:prSet phldrT="[Texto]"/>
      <dgm:spPr/>
      <dgm:t>
        <a:bodyPr/>
        <a:lstStyle/>
        <a:p>
          <a:r>
            <a:rPr lang="es-EC" dirty="0"/>
            <a:t>Durante la audiencia podrán dirigirse al perito preguntas y presentar pruebas no anunciadas orientadas a determinar su parcialidad y no idoneidad. </a:t>
          </a:r>
        </a:p>
      </dgm:t>
    </dgm:pt>
    <dgm:pt modelId="{61AF6C5B-C467-41EA-BE7B-37DA2210DA10}" type="parTrans" cxnId="{BD4DA5DB-2DFE-43FD-B978-97C802536AFF}">
      <dgm:prSet/>
      <dgm:spPr/>
      <dgm:t>
        <a:bodyPr/>
        <a:lstStyle/>
        <a:p>
          <a:endParaRPr lang="es-EC"/>
        </a:p>
      </dgm:t>
    </dgm:pt>
    <dgm:pt modelId="{8974B2C7-E617-47CB-9744-36BCE1686532}" type="sibTrans" cxnId="{BD4DA5DB-2DFE-43FD-B978-97C802536AFF}">
      <dgm:prSet/>
      <dgm:spPr/>
      <dgm:t>
        <a:bodyPr/>
        <a:lstStyle/>
        <a:p>
          <a:endParaRPr lang="es-EC"/>
        </a:p>
      </dgm:t>
    </dgm:pt>
    <dgm:pt modelId="{866FD180-519D-4EED-9517-3F2214C153CF}">
      <dgm:prSet phldrT="[Texto]"/>
      <dgm:spPr/>
      <dgm:t>
        <a:bodyPr/>
        <a:lstStyle/>
        <a:p>
          <a:r>
            <a:rPr lang="es-EC" dirty="0"/>
            <a:t>Cuando las partes justifiquen no tener acceso al objeto de la pericia solicitarán al Juzgador su practica y designación de perito correspondiente. El informe pericial debe notificarse por lo menos diez días antes de la audiencia.</a:t>
          </a:r>
        </a:p>
      </dgm:t>
    </dgm:pt>
    <dgm:pt modelId="{4DBABB5D-98FC-4AC7-B5EB-61BD8CC73DC9}" type="parTrans" cxnId="{AD954378-CB96-4E07-A9BB-5FBC3EDBA496}">
      <dgm:prSet/>
      <dgm:spPr/>
      <dgm:t>
        <a:bodyPr/>
        <a:lstStyle/>
        <a:p>
          <a:endParaRPr lang="es-EC"/>
        </a:p>
      </dgm:t>
    </dgm:pt>
    <dgm:pt modelId="{7CD4BE7D-4E33-45F2-8EC3-C2ADCB8D3B3E}" type="sibTrans" cxnId="{AD954378-CB96-4E07-A9BB-5FBC3EDBA496}">
      <dgm:prSet/>
      <dgm:spPr/>
      <dgm:t>
        <a:bodyPr/>
        <a:lstStyle/>
        <a:p>
          <a:endParaRPr lang="es-EC"/>
        </a:p>
      </dgm:t>
    </dgm:pt>
    <dgm:pt modelId="{F5369DC8-E6CF-4443-9D1D-611EAE67BB81}">
      <dgm:prSet phldrT="[Texto]"/>
      <dgm:spPr/>
      <dgm:t>
        <a:bodyPr/>
        <a:lstStyle/>
        <a:p>
          <a:r>
            <a:rPr lang="es-EC" dirty="0"/>
            <a:t>En caso de haber contradicciones en informes periciales , el Juzgador podrá ordenar el debate entre ambos peritos. De permanecer la duda podrá sortearse otro perito para realizar un nuevo peritaje.</a:t>
          </a:r>
        </a:p>
      </dgm:t>
    </dgm:pt>
    <dgm:pt modelId="{2359AD69-7EFA-4C1F-8B5E-0CD5E32A1F8A}" type="parTrans" cxnId="{9298F68A-3186-4A67-9A9B-D247381A2FF6}">
      <dgm:prSet/>
      <dgm:spPr/>
      <dgm:t>
        <a:bodyPr/>
        <a:lstStyle/>
        <a:p>
          <a:endParaRPr lang="es-EC"/>
        </a:p>
      </dgm:t>
    </dgm:pt>
    <dgm:pt modelId="{BAA7BA65-9B0A-43E0-B082-AD39C775D527}" type="sibTrans" cxnId="{9298F68A-3186-4A67-9A9B-D247381A2FF6}">
      <dgm:prSet/>
      <dgm:spPr/>
      <dgm:t>
        <a:bodyPr/>
        <a:lstStyle/>
        <a:p>
          <a:endParaRPr lang="es-EC"/>
        </a:p>
      </dgm:t>
    </dgm:pt>
    <dgm:pt modelId="{1B0AB656-3698-4B68-A447-1F55F91C25B4}" type="pres">
      <dgm:prSet presAssocID="{7F1B5CF3-B930-471B-B926-2E38A0E6BE7B}" presName="hierChild1" presStyleCnt="0">
        <dgm:presLayoutVars>
          <dgm:orgChart val="1"/>
          <dgm:chPref val="1"/>
          <dgm:dir/>
          <dgm:animOne val="branch"/>
          <dgm:animLvl val="lvl"/>
          <dgm:resizeHandles/>
        </dgm:presLayoutVars>
      </dgm:prSet>
      <dgm:spPr/>
    </dgm:pt>
    <dgm:pt modelId="{162C4971-93CF-4077-BA4F-B2C39EE2A9BD}" type="pres">
      <dgm:prSet presAssocID="{14F49CC5-6EFA-4662-B850-94A0A4B9EF0A}" presName="hierRoot1" presStyleCnt="0">
        <dgm:presLayoutVars>
          <dgm:hierBranch val="init"/>
        </dgm:presLayoutVars>
      </dgm:prSet>
      <dgm:spPr/>
    </dgm:pt>
    <dgm:pt modelId="{E4C023A9-3348-4E23-9558-1822A5CAC137}" type="pres">
      <dgm:prSet presAssocID="{14F49CC5-6EFA-4662-B850-94A0A4B9EF0A}" presName="rootComposite1" presStyleCnt="0"/>
      <dgm:spPr/>
    </dgm:pt>
    <dgm:pt modelId="{FCE7218A-3D54-46CC-979E-6E2A8780E2D3}" type="pres">
      <dgm:prSet presAssocID="{14F49CC5-6EFA-4662-B850-94A0A4B9EF0A}" presName="rootText1" presStyleLbl="node0" presStyleIdx="0" presStyleCnt="1">
        <dgm:presLayoutVars>
          <dgm:chPref val="3"/>
        </dgm:presLayoutVars>
      </dgm:prSet>
      <dgm:spPr/>
    </dgm:pt>
    <dgm:pt modelId="{B6523EED-EA23-4320-ACBB-F3CCF7AEFF4C}" type="pres">
      <dgm:prSet presAssocID="{14F49CC5-6EFA-4662-B850-94A0A4B9EF0A}" presName="rootConnector1" presStyleLbl="node1" presStyleIdx="0" presStyleCnt="0"/>
      <dgm:spPr/>
    </dgm:pt>
    <dgm:pt modelId="{51C2296E-A48E-413B-B58C-6F44FB57179B}" type="pres">
      <dgm:prSet presAssocID="{14F49CC5-6EFA-4662-B850-94A0A4B9EF0A}" presName="hierChild2" presStyleCnt="0"/>
      <dgm:spPr/>
    </dgm:pt>
    <dgm:pt modelId="{2094AD6A-9E34-45B5-881A-0BDC969F3821}" type="pres">
      <dgm:prSet presAssocID="{61AF6C5B-C467-41EA-BE7B-37DA2210DA10}" presName="Name37" presStyleLbl="parChTrans1D2" presStyleIdx="0" presStyleCnt="4"/>
      <dgm:spPr/>
    </dgm:pt>
    <dgm:pt modelId="{B03C5E98-E40A-403C-BD97-8CC892C41A38}" type="pres">
      <dgm:prSet presAssocID="{E433BB6B-31F5-4096-A582-52D5136E52BB}" presName="hierRoot2" presStyleCnt="0">
        <dgm:presLayoutVars>
          <dgm:hierBranch val="init"/>
        </dgm:presLayoutVars>
      </dgm:prSet>
      <dgm:spPr/>
    </dgm:pt>
    <dgm:pt modelId="{CB04DB5F-A172-4094-A53D-64C73DB3B112}" type="pres">
      <dgm:prSet presAssocID="{E433BB6B-31F5-4096-A582-52D5136E52BB}" presName="rootComposite" presStyleCnt="0"/>
      <dgm:spPr/>
    </dgm:pt>
    <dgm:pt modelId="{F1163BDE-BD36-4DC3-83FA-C9D34BD8EBE7}" type="pres">
      <dgm:prSet presAssocID="{E433BB6B-31F5-4096-A582-52D5136E52BB}" presName="rootText" presStyleLbl="node2" presStyleIdx="0" presStyleCnt="3">
        <dgm:presLayoutVars>
          <dgm:chPref val="3"/>
        </dgm:presLayoutVars>
      </dgm:prSet>
      <dgm:spPr/>
    </dgm:pt>
    <dgm:pt modelId="{DDECA206-6089-49F8-BB99-393E99351F23}" type="pres">
      <dgm:prSet presAssocID="{E433BB6B-31F5-4096-A582-52D5136E52BB}" presName="rootConnector" presStyleLbl="node2" presStyleIdx="0" presStyleCnt="3"/>
      <dgm:spPr/>
    </dgm:pt>
    <dgm:pt modelId="{7DA007CA-1D05-40F2-A2B3-650F0CF41181}" type="pres">
      <dgm:prSet presAssocID="{E433BB6B-31F5-4096-A582-52D5136E52BB}" presName="hierChild4" presStyleCnt="0"/>
      <dgm:spPr/>
    </dgm:pt>
    <dgm:pt modelId="{B24B3990-FA05-46F1-9F11-3CF10037B729}" type="pres">
      <dgm:prSet presAssocID="{E433BB6B-31F5-4096-A582-52D5136E52BB}" presName="hierChild5" presStyleCnt="0"/>
      <dgm:spPr/>
    </dgm:pt>
    <dgm:pt modelId="{CC8D2D48-00B5-4ECB-9FE4-CA3F074E1749}" type="pres">
      <dgm:prSet presAssocID="{4DBABB5D-98FC-4AC7-B5EB-61BD8CC73DC9}" presName="Name37" presStyleLbl="parChTrans1D2" presStyleIdx="1" presStyleCnt="4"/>
      <dgm:spPr/>
    </dgm:pt>
    <dgm:pt modelId="{1F2C9385-0D04-4267-98E1-0E207A7417F2}" type="pres">
      <dgm:prSet presAssocID="{866FD180-519D-4EED-9517-3F2214C153CF}" presName="hierRoot2" presStyleCnt="0">
        <dgm:presLayoutVars>
          <dgm:hierBranch val="init"/>
        </dgm:presLayoutVars>
      </dgm:prSet>
      <dgm:spPr/>
    </dgm:pt>
    <dgm:pt modelId="{5DC43697-D585-4530-BE6C-CEEF86778738}" type="pres">
      <dgm:prSet presAssocID="{866FD180-519D-4EED-9517-3F2214C153CF}" presName="rootComposite" presStyleCnt="0"/>
      <dgm:spPr/>
    </dgm:pt>
    <dgm:pt modelId="{D1D2C60F-660C-457A-8077-3242E8411664}" type="pres">
      <dgm:prSet presAssocID="{866FD180-519D-4EED-9517-3F2214C153CF}" presName="rootText" presStyleLbl="node2" presStyleIdx="1" presStyleCnt="3">
        <dgm:presLayoutVars>
          <dgm:chPref val="3"/>
        </dgm:presLayoutVars>
      </dgm:prSet>
      <dgm:spPr/>
    </dgm:pt>
    <dgm:pt modelId="{D527F592-BE93-4ABE-B6CC-917777FEAFBF}" type="pres">
      <dgm:prSet presAssocID="{866FD180-519D-4EED-9517-3F2214C153CF}" presName="rootConnector" presStyleLbl="node2" presStyleIdx="1" presStyleCnt="3"/>
      <dgm:spPr/>
    </dgm:pt>
    <dgm:pt modelId="{DFFE2CBB-2E26-4F79-BDD0-B6BE4097CC5B}" type="pres">
      <dgm:prSet presAssocID="{866FD180-519D-4EED-9517-3F2214C153CF}" presName="hierChild4" presStyleCnt="0"/>
      <dgm:spPr/>
    </dgm:pt>
    <dgm:pt modelId="{17E4F229-3505-410B-A8C2-E4D78F4FA0B8}" type="pres">
      <dgm:prSet presAssocID="{866FD180-519D-4EED-9517-3F2214C153CF}" presName="hierChild5" presStyleCnt="0"/>
      <dgm:spPr/>
    </dgm:pt>
    <dgm:pt modelId="{EB715389-FFD7-4914-9C27-50AFDD531A30}" type="pres">
      <dgm:prSet presAssocID="{2359AD69-7EFA-4C1F-8B5E-0CD5E32A1F8A}" presName="Name37" presStyleLbl="parChTrans1D2" presStyleIdx="2" presStyleCnt="4"/>
      <dgm:spPr/>
    </dgm:pt>
    <dgm:pt modelId="{8A061DC8-3E73-42DF-9A57-50CCD0B72D1E}" type="pres">
      <dgm:prSet presAssocID="{F5369DC8-E6CF-4443-9D1D-611EAE67BB81}" presName="hierRoot2" presStyleCnt="0">
        <dgm:presLayoutVars>
          <dgm:hierBranch val="init"/>
        </dgm:presLayoutVars>
      </dgm:prSet>
      <dgm:spPr/>
    </dgm:pt>
    <dgm:pt modelId="{7754B477-0484-4A53-A630-918853C39094}" type="pres">
      <dgm:prSet presAssocID="{F5369DC8-E6CF-4443-9D1D-611EAE67BB81}" presName="rootComposite" presStyleCnt="0"/>
      <dgm:spPr/>
    </dgm:pt>
    <dgm:pt modelId="{9E4651E1-97B7-4E91-AE76-09C55F0036F0}" type="pres">
      <dgm:prSet presAssocID="{F5369DC8-E6CF-4443-9D1D-611EAE67BB81}" presName="rootText" presStyleLbl="node2" presStyleIdx="2" presStyleCnt="3">
        <dgm:presLayoutVars>
          <dgm:chPref val="3"/>
        </dgm:presLayoutVars>
      </dgm:prSet>
      <dgm:spPr/>
    </dgm:pt>
    <dgm:pt modelId="{AFCAEC25-BFFA-4CD9-B5A7-B9F4D48AABBB}" type="pres">
      <dgm:prSet presAssocID="{F5369DC8-E6CF-4443-9D1D-611EAE67BB81}" presName="rootConnector" presStyleLbl="node2" presStyleIdx="2" presStyleCnt="3"/>
      <dgm:spPr/>
    </dgm:pt>
    <dgm:pt modelId="{E0827C81-1A7E-450C-9286-3FA2B938670C}" type="pres">
      <dgm:prSet presAssocID="{F5369DC8-E6CF-4443-9D1D-611EAE67BB81}" presName="hierChild4" presStyleCnt="0"/>
      <dgm:spPr/>
    </dgm:pt>
    <dgm:pt modelId="{67551240-475A-47F1-B055-39BFAF866C26}" type="pres">
      <dgm:prSet presAssocID="{F5369DC8-E6CF-4443-9D1D-611EAE67BB81}" presName="hierChild5" presStyleCnt="0"/>
      <dgm:spPr/>
    </dgm:pt>
    <dgm:pt modelId="{42F07A87-3053-4296-89EC-DC43CD4005EA}" type="pres">
      <dgm:prSet presAssocID="{14F49CC5-6EFA-4662-B850-94A0A4B9EF0A}" presName="hierChild3" presStyleCnt="0"/>
      <dgm:spPr/>
    </dgm:pt>
    <dgm:pt modelId="{25B0E496-6E09-41D9-8859-D4DE97D6549A}" type="pres">
      <dgm:prSet presAssocID="{69DBD7E6-C6D8-46D5-9583-149DADAFFEAE}" presName="Name111" presStyleLbl="parChTrans1D2" presStyleIdx="3" presStyleCnt="4"/>
      <dgm:spPr/>
    </dgm:pt>
    <dgm:pt modelId="{DD297162-AB5A-43B3-942A-3B72DB8EC4EE}" type="pres">
      <dgm:prSet presAssocID="{5DD34816-BE65-44EB-80FC-37FDAEA9CEA8}" presName="hierRoot3" presStyleCnt="0">
        <dgm:presLayoutVars>
          <dgm:hierBranch val="init"/>
        </dgm:presLayoutVars>
      </dgm:prSet>
      <dgm:spPr/>
    </dgm:pt>
    <dgm:pt modelId="{44FC787E-D973-4980-897C-ABCE1FDE7512}" type="pres">
      <dgm:prSet presAssocID="{5DD34816-BE65-44EB-80FC-37FDAEA9CEA8}" presName="rootComposite3" presStyleCnt="0"/>
      <dgm:spPr/>
    </dgm:pt>
    <dgm:pt modelId="{F1FB169F-C70A-4E3B-9171-8812343C0A83}" type="pres">
      <dgm:prSet presAssocID="{5DD34816-BE65-44EB-80FC-37FDAEA9CEA8}" presName="rootText3" presStyleLbl="asst1" presStyleIdx="0" presStyleCnt="1">
        <dgm:presLayoutVars>
          <dgm:chPref val="3"/>
        </dgm:presLayoutVars>
      </dgm:prSet>
      <dgm:spPr/>
    </dgm:pt>
    <dgm:pt modelId="{72D9FAC0-0187-4EFD-9187-4E3C5EE5A2CF}" type="pres">
      <dgm:prSet presAssocID="{5DD34816-BE65-44EB-80FC-37FDAEA9CEA8}" presName="rootConnector3" presStyleLbl="asst1" presStyleIdx="0" presStyleCnt="1"/>
      <dgm:spPr/>
    </dgm:pt>
    <dgm:pt modelId="{4E3160DA-B289-492D-9E39-1F150775F79D}" type="pres">
      <dgm:prSet presAssocID="{5DD34816-BE65-44EB-80FC-37FDAEA9CEA8}" presName="hierChild6" presStyleCnt="0"/>
      <dgm:spPr/>
    </dgm:pt>
    <dgm:pt modelId="{307924C4-FA4F-4BB1-84FE-E4AA14C35148}" type="pres">
      <dgm:prSet presAssocID="{5DD34816-BE65-44EB-80FC-37FDAEA9CEA8}" presName="hierChild7" presStyleCnt="0"/>
      <dgm:spPr/>
    </dgm:pt>
  </dgm:ptLst>
  <dgm:cxnLst>
    <dgm:cxn modelId="{B8D22B09-D518-47EF-ADB7-8C6E52AF56D5}" srcId="{14F49CC5-6EFA-4662-B850-94A0A4B9EF0A}" destId="{5DD34816-BE65-44EB-80FC-37FDAEA9CEA8}" srcOrd="0" destOrd="0" parTransId="{69DBD7E6-C6D8-46D5-9583-149DADAFFEAE}" sibTransId="{365781D8-A4F9-402F-9F47-7BD255B033B0}"/>
    <dgm:cxn modelId="{3D1EED0B-9AE9-40A8-BB21-052D591F0941}" type="presOf" srcId="{14F49CC5-6EFA-4662-B850-94A0A4B9EF0A}" destId="{FCE7218A-3D54-46CC-979E-6E2A8780E2D3}" srcOrd="0" destOrd="0" presId="urn:microsoft.com/office/officeart/2005/8/layout/orgChart1"/>
    <dgm:cxn modelId="{F3829A15-4C76-4EC3-A99F-EC992D24C3A2}" type="presOf" srcId="{2359AD69-7EFA-4C1F-8B5E-0CD5E32A1F8A}" destId="{EB715389-FFD7-4914-9C27-50AFDD531A30}" srcOrd="0" destOrd="0" presId="urn:microsoft.com/office/officeart/2005/8/layout/orgChart1"/>
    <dgm:cxn modelId="{B486A61C-241A-4FDE-B7DC-4BD7E3F656B7}" type="presOf" srcId="{E433BB6B-31F5-4096-A582-52D5136E52BB}" destId="{DDECA206-6089-49F8-BB99-393E99351F23}" srcOrd="1" destOrd="0" presId="urn:microsoft.com/office/officeart/2005/8/layout/orgChart1"/>
    <dgm:cxn modelId="{042AF728-8457-44AF-8EAD-106F4A2A312A}" type="presOf" srcId="{5DD34816-BE65-44EB-80FC-37FDAEA9CEA8}" destId="{F1FB169F-C70A-4E3B-9171-8812343C0A83}" srcOrd="0" destOrd="0" presId="urn:microsoft.com/office/officeart/2005/8/layout/orgChart1"/>
    <dgm:cxn modelId="{301B8A2D-18C1-4406-A3EA-17E3CD132D3B}" type="presOf" srcId="{7F1B5CF3-B930-471B-B926-2E38A0E6BE7B}" destId="{1B0AB656-3698-4B68-A447-1F55F91C25B4}" srcOrd="0" destOrd="0" presId="urn:microsoft.com/office/officeart/2005/8/layout/orgChart1"/>
    <dgm:cxn modelId="{D81F7E3F-0E62-4EE1-899A-5FF5ECC47F68}" type="presOf" srcId="{F5369DC8-E6CF-4443-9D1D-611EAE67BB81}" destId="{AFCAEC25-BFFA-4CD9-B5A7-B9F4D48AABBB}" srcOrd="1" destOrd="0" presId="urn:microsoft.com/office/officeart/2005/8/layout/orgChart1"/>
    <dgm:cxn modelId="{B50FA24D-B61D-4B59-82A0-AE34B3FA9A07}" type="presOf" srcId="{61AF6C5B-C467-41EA-BE7B-37DA2210DA10}" destId="{2094AD6A-9E34-45B5-881A-0BDC969F3821}" srcOrd="0" destOrd="0" presId="urn:microsoft.com/office/officeart/2005/8/layout/orgChart1"/>
    <dgm:cxn modelId="{41AB1C52-AE20-41A6-BEC2-D3C35423E390}" type="presOf" srcId="{14F49CC5-6EFA-4662-B850-94A0A4B9EF0A}" destId="{B6523EED-EA23-4320-ACBB-F3CCF7AEFF4C}" srcOrd="1" destOrd="0" presId="urn:microsoft.com/office/officeart/2005/8/layout/orgChart1"/>
    <dgm:cxn modelId="{70BB9E54-F5B6-4ADB-959E-60EF1850AC30}" type="presOf" srcId="{F5369DC8-E6CF-4443-9D1D-611EAE67BB81}" destId="{9E4651E1-97B7-4E91-AE76-09C55F0036F0}" srcOrd="0" destOrd="0" presId="urn:microsoft.com/office/officeart/2005/8/layout/orgChart1"/>
    <dgm:cxn modelId="{AD954378-CB96-4E07-A9BB-5FBC3EDBA496}" srcId="{14F49CC5-6EFA-4662-B850-94A0A4B9EF0A}" destId="{866FD180-519D-4EED-9517-3F2214C153CF}" srcOrd="2" destOrd="0" parTransId="{4DBABB5D-98FC-4AC7-B5EB-61BD8CC73DC9}" sibTransId="{7CD4BE7D-4E33-45F2-8EC3-C2ADCB8D3B3E}"/>
    <dgm:cxn modelId="{C0B1F484-04F1-4282-81CA-DA9509F42B85}" type="presOf" srcId="{866FD180-519D-4EED-9517-3F2214C153CF}" destId="{D527F592-BE93-4ABE-B6CC-917777FEAFBF}" srcOrd="1" destOrd="0" presId="urn:microsoft.com/office/officeart/2005/8/layout/orgChart1"/>
    <dgm:cxn modelId="{9298F68A-3186-4A67-9A9B-D247381A2FF6}" srcId="{14F49CC5-6EFA-4662-B850-94A0A4B9EF0A}" destId="{F5369DC8-E6CF-4443-9D1D-611EAE67BB81}" srcOrd="3" destOrd="0" parTransId="{2359AD69-7EFA-4C1F-8B5E-0CD5E32A1F8A}" sibTransId="{BAA7BA65-9B0A-43E0-B082-AD39C775D527}"/>
    <dgm:cxn modelId="{14EF06A0-9732-4673-9DEA-C3E8A40545EA}" type="presOf" srcId="{5DD34816-BE65-44EB-80FC-37FDAEA9CEA8}" destId="{72D9FAC0-0187-4EFD-9187-4E3C5EE5A2CF}" srcOrd="1" destOrd="0" presId="urn:microsoft.com/office/officeart/2005/8/layout/orgChart1"/>
    <dgm:cxn modelId="{CCD798C2-B53E-42A1-9950-952EECEE069A}" srcId="{7F1B5CF3-B930-471B-B926-2E38A0E6BE7B}" destId="{14F49CC5-6EFA-4662-B850-94A0A4B9EF0A}" srcOrd="0" destOrd="0" parTransId="{761C3723-F103-4072-ABC0-DA8B901D4A94}" sibTransId="{20D41DC4-51F3-4FA4-ACF5-7FDE630601D6}"/>
    <dgm:cxn modelId="{1306D0CB-7B91-41E1-9377-E45F898142DF}" type="presOf" srcId="{E433BB6B-31F5-4096-A582-52D5136E52BB}" destId="{F1163BDE-BD36-4DC3-83FA-C9D34BD8EBE7}" srcOrd="0" destOrd="0" presId="urn:microsoft.com/office/officeart/2005/8/layout/orgChart1"/>
    <dgm:cxn modelId="{6FEB3FD1-DD45-4DF7-99DF-8D0407CCB0BD}" type="presOf" srcId="{69DBD7E6-C6D8-46D5-9583-149DADAFFEAE}" destId="{25B0E496-6E09-41D9-8859-D4DE97D6549A}" srcOrd="0" destOrd="0" presId="urn:microsoft.com/office/officeart/2005/8/layout/orgChart1"/>
    <dgm:cxn modelId="{CB8607D4-DA36-47AC-99A8-D3AD38C7DEF8}" type="presOf" srcId="{4DBABB5D-98FC-4AC7-B5EB-61BD8CC73DC9}" destId="{CC8D2D48-00B5-4ECB-9FE4-CA3F074E1749}" srcOrd="0" destOrd="0" presId="urn:microsoft.com/office/officeart/2005/8/layout/orgChart1"/>
    <dgm:cxn modelId="{BD4DA5DB-2DFE-43FD-B978-97C802536AFF}" srcId="{14F49CC5-6EFA-4662-B850-94A0A4B9EF0A}" destId="{E433BB6B-31F5-4096-A582-52D5136E52BB}" srcOrd="1" destOrd="0" parTransId="{61AF6C5B-C467-41EA-BE7B-37DA2210DA10}" sibTransId="{8974B2C7-E617-47CB-9744-36BCE1686532}"/>
    <dgm:cxn modelId="{5A7751E2-BA27-4018-BCF9-3CE514EF5812}" type="presOf" srcId="{866FD180-519D-4EED-9517-3F2214C153CF}" destId="{D1D2C60F-660C-457A-8077-3242E8411664}" srcOrd="0" destOrd="0" presId="urn:microsoft.com/office/officeart/2005/8/layout/orgChart1"/>
    <dgm:cxn modelId="{8B64E302-CF91-4233-9B89-1DD21EBCF123}" type="presParOf" srcId="{1B0AB656-3698-4B68-A447-1F55F91C25B4}" destId="{162C4971-93CF-4077-BA4F-B2C39EE2A9BD}" srcOrd="0" destOrd="0" presId="urn:microsoft.com/office/officeart/2005/8/layout/orgChart1"/>
    <dgm:cxn modelId="{2CAD20A1-5584-4974-809D-85AD76D3F712}" type="presParOf" srcId="{162C4971-93CF-4077-BA4F-B2C39EE2A9BD}" destId="{E4C023A9-3348-4E23-9558-1822A5CAC137}" srcOrd="0" destOrd="0" presId="urn:microsoft.com/office/officeart/2005/8/layout/orgChart1"/>
    <dgm:cxn modelId="{35003CCF-6122-4A31-8093-7BAC7E8E7184}" type="presParOf" srcId="{E4C023A9-3348-4E23-9558-1822A5CAC137}" destId="{FCE7218A-3D54-46CC-979E-6E2A8780E2D3}" srcOrd="0" destOrd="0" presId="urn:microsoft.com/office/officeart/2005/8/layout/orgChart1"/>
    <dgm:cxn modelId="{0959B83F-EF48-4A9E-B537-ED4DD5AD7951}" type="presParOf" srcId="{E4C023A9-3348-4E23-9558-1822A5CAC137}" destId="{B6523EED-EA23-4320-ACBB-F3CCF7AEFF4C}" srcOrd="1" destOrd="0" presId="urn:microsoft.com/office/officeart/2005/8/layout/orgChart1"/>
    <dgm:cxn modelId="{55F66889-E23C-4A5E-AE5A-36FCFF59A40A}" type="presParOf" srcId="{162C4971-93CF-4077-BA4F-B2C39EE2A9BD}" destId="{51C2296E-A48E-413B-B58C-6F44FB57179B}" srcOrd="1" destOrd="0" presId="urn:microsoft.com/office/officeart/2005/8/layout/orgChart1"/>
    <dgm:cxn modelId="{142156E8-ED8D-4C75-B220-C1C4094D64E2}" type="presParOf" srcId="{51C2296E-A48E-413B-B58C-6F44FB57179B}" destId="{2094AD6A-9E34-45B5-881A-0BDC969F3821}" srcOrd="0" destOrd="0" presId="urn:microsoft.com/office/officeart/2005/8/layout/orgChart1"/>
    <dgm:cxn modelId="{327A06E5-598F-463A-9104-A8538C8D4E00}" type="presParOf" srcId="{51C2296E-A48E-413B-B58C-6F44FB57179B}" destId="{B03C5E98-E40A-403C-BD97-8CC892C41A38}" srcOrd="1" destOrd="0" presId="urn:microsoft.com/office/officeart/2005/8/layout/orgChart1"/>
    <dgm:cxn modelId="{BF93F377-0D8E-4554-9780-FA33FEBE82EE}" type="presParOf" srcId="{B03C5E98-E40A-403C-BD97-8CC892C41A38}" destId="{CB04DB5F-A172-4094-A53D-64C73DB3B112}" srcOrd="0" destOrd="0" presId="urn:microsoft.com/office/officeart/2005/8/layout/orgChart1"/>
    <dgm:cxn modelId="{B28EBFAE-7A63-4EB1-9FB5-EE823084F947}" type="presParOf" srcId="{CB04DB5F-A172-4094-A53D-64C73DB3B112}" destId="{F1163BDE-BD36-4DC3-83FA-C9D34BD8EBE7}" srcOrd="0" destOrd="0" presId="urn:microsoft.com/office/officeart/2005/8/layout/orgChart1"/>
    <dgm:cxn modelId="{1015FBC6-0A31-4AE8-8BC8-4FC1122FBB5F}" type="presParOf" srcId="{CB04DB5F-A172-4094-A53D-64C73DB3B112}" destId="{DDECA206-6089-49F8-BB99-393E99351F23}" srcOrd="1" destOrd="0" presId="urn:microsoft.com/office/officeart/2005/8/layout/orgChart1"/>
    <dgm:cxn modelId="{0405D602-014F-43C6-9D46-27DE02D28521}" type="presParOf" srcId="{B03C5E98-E40A-403C-BD97-8CC892C41A38}" destId="{7DA007CA-1D05-40F2-A2B3-650F0CF41181}" srcOrd="1" destOrd="0" presId="urn:microsoft.com/office/officeart/2005/8/layout/orgChart1"/>
    <dgm:cxn modelId="{4B8E8949-4C03-4508-9FC8-25506EB75307}" type="presParOf" srcId="{B03C5E98-E40A-403C-BD97-8CC892C41A38}" destId="{B24B3990-FA05-46F1-9F11-3CF10037B729}" srcOrd="2" destOrd="0" presId="urn:microsoft.com/office/officeart/2005/8/layout/orgChart1"/>
    <dgm:cxn modelId="{12038485-96B4-4B57-9DE9-A5D3615A3606}" type="presParOf" srcId="{51C2296E-A48E-413B-B58C-6F44FB57179B}" destId="{CC8D2D48-00B5-4ECB-9FE4-CA3F074E1749}" srcOrd="2" destOrd="0" presId="urn:microsoft.com/office/officeart/2005/8/layout/orgChart1"/>
    <dgm:cxn modelId="{F2A2D3CE-7AD5-49E9-9A47-BBBA9C626620}" type="presParOf" srcId="{51C2296E-A48E-413B-B58C-6F44FB57179B}" destId="{1F2C9385-0D04-4267-98E1-0E207A7417F2}" srcOrd="3" destOrd="0" presId="urn:microsoft.com/office/officeart/2005/8/layout/orgChart1"/>
    <dgm:cxn modelId="{91642D50-C8F4-44DA-AC11-6B1BBD61EA04}" type="presParOf" srcId="{1F2C9385-0D04-4267-98E1-0E207A7417F2}" destId="{5DC43697-D585-4530-BE6C-CEEF86778738}" srcOrd="0" destOrd="0" presId="urn:microsoft.com/office/officeart/2005/8/layout/orgChart1"/>
    <dgm:cxn modelId="{1DD498DB-D78B-4648-9DE9-396CA2CD7A91}" type="presParOf" srcId="{5DC43697-D585-4530-BE6C-CEEF86778738}" destId="{D1D2C60F-660C-457A-8077-3242E8411664}" srcOrd="0" destOrd="0" presId="urn:microsoft.com/office/officeart/2005/8/layout/orgChart1"/>
    <dgm:cxn modelId="{AC909CB4-2968-4543-87CC-FC4B1EE8BCD8}" type="presParOf" srcId="{5DC43697-D585-4530-BE6C-CEEF86778738}" destId="{D527F592-BE93-4ABE-B6CC-917777FEAFBF}" srcOrd="1" destOrd="0" presId="urn:microsoft.com/office/officeart/2005/8/layout/orgChart1"/>
    <dgm:cxn modelId="{0F6A64D6-F911-4F9C-BC7A-A6A4EDD1C24A}" type="presParOf" srcId="{1F2C9385-0D04-4267-98E1-0E207A7417F2}" destId="{DFFE2CBB-2E26-4F79-BDD0-B6BE4097CC5B}" srcOrd="1" destOrd="0" presId="urn:microsoft.com/office/officeart/2005/8/layout/orgChart1"/>
    <dgm:cxn modelId="{9F8F6FF6-91E2-4CE7-8D21-E010528F5E12}" type="presParOf" srcId="{1F2C9385-0D04-4267-98E1-0E207A7417F2}" destId="{17E4F229-3505-410B-A8C2-E4D78F4FA0B8}" srcOrd="2" destOrd="0" presId="urn:microsoft.com/office/officeart/2005/8/layout/orgChart1"/>
    <dgm:cxn modelId="{3F8F9DDF-1520-4197-8F61-572289BE27FC}" type="presParOf" srcId="{51C2296E-A48E-413B-B58C-6F44FB57179B}" destId="{EB715389-FFD7-4914-9C27-50AFDD531A30}" srcOrd="4" destOrd="0" presId="urn:microsoft.com/office/officeart/2005/8/layout/orgChart1"/>
    <dgm:cxn modelId="{301DC9D6-8E74-4E3E-97E1-73C1CA2476A3}" type="presParOf" srcId="{51C2296E-A48E-413B-B58C-6F44FB57179B}" destId="{8A061DC8-3E73-42DF-9A57-50CCD0B72D1E}" srcOrd="5" destOrd="0" presId="urn:microsoft.com/office/officeart/2005/8/layout/orgChart1"/>
    <dgm:cxn modelId="{FE6AFCDF-36CA-4B33-B87D-51458BECF63C}" type="presParOf" srcId="{8A061DC8-3E73-42DF-9A57-50CCD0B72D1E}" destId="{7754B477-0484-4A53-A630-918853C39094}" srcOrd="0" destOrd="0" presId="urn:microsoft.com/office/officeart/2005/8/layout/orgChart1"/>
    <dgm:cxn modelId="{4C22C143-2F1D-476C-BF16-6E6D38657AA0}" type="presParOf" srcId="{7754B477-0484-4A53-A630-918853C39094}" destId="{9E4651E1-97B7-4E91-AE76-09C55F0036F0}" srcOrd="0" destOrd="0" presId="urn:microsoft.com/office/officeart/2005/8/layout/orgChart1"/>
    <dgm:cxn modelId="{9CE1954E-5D2D-4EB3-BBE1-2484A9256A15}" type="presParOf" srcId="{7754B477-0484-4A53-A630-918853C39094}" destId="{AFCAEC25-BFFA-4CD9-B5A7-B9F4D48AABBB}" srcOrd="1" destOrd="0" presId="urn:microsoft.com/office/officeart/2005/8/layout/orgChart1"/>
    <dgm:cxn modelId="{C8B99A39-D11D-44FC-A014-045394683B53}" type="presParOf" srcId="{8A061DC8-3E73-42DF-9A57-50CCD0B72D1E}" destId="{E0827C81-1A7E-450C-9286-3FA2B938670C}" srcOrd="1" destOrd="0" presId="urn:microsoft.com/office/officeart/2005/8/layout/orgChart1"/>
    <dgm:cxn modelId="{CBE34D6B-C2E9-4EE0-9483-32FFD1D5692A}" type="presParOf" srcId="{8A061DC8-3E73-42DF-9A57-50CCD0B72D1E}" destId="{67551240-475A-47F1-B055-39BFAF866C26}" srcOrd="2" destOrd="0" presId="urn:microsoft.com/office/officeart/2005/8/layout/orgChart1"/>
    <dgm:cxn modelId="{414FCAD5-4EE4-46BE-8E62-44DE3AAA727C}" type="presParOf" srcId="{162C4971-93CF-4077-BA4F-B2C39EE2A9BD}" destId="{42F07A87-3053-4296-89EC-DC43CD4005EA}" srcOrd="2" destOrd="0" presId="urn:microsoft.com/office/officeart/2005/8/layout/orgChart1"/>
    <dgm:cxn modelId="{3D7C2448-698E-408A-9364-1059E2158578}" type="presParOf" srcId="{42F07A87-3053-4296-89EC-DC43CD4005EA}" destId="{25B0E496-6E09-41D9-8859-D4DE97D6549A}" srcOrd="0" destOrd="0" presId="urn:microsoft.com/office/officeart/2005/8/layout/orgChart1"/>
    <dgm:cxn modelId="{DAA55EC4-0211-45E1-9DA7-9CAA0CBE8833}" type="presParOf" srcId="{42F07A87-3053-4296-89EC-DC43CD4005EA}" destId="{DD297162-AB5A-43B3-942A-3B72DB8EC4EE}" srcOrd="1" destOrd="0" presId="urn:microsoft.com/office/officeart/2005/8/layout/orgChart1"/>
    <dgm:cxn modelId="{79F2DC0F-61BB-415E-AD53-1A5A86C31811}" type="presParOf" srcId="{DD297162-AB5A-43B3-942A-3B72DB8EC4EE}" destId="{44FC787E-D973-4980-897C-ABCE1FDE7512}" srcOrd="0" destOrd="0" presId="urn:microsoft.com/office/officeart/2005/8/layout/orgChart1"/>
    <dgm:cxn modelId="{4D7D817E-6EFE-4B02-A4CE-65CEBCD303FC}" type="presParOf" srcId="{44FC787E-D973-4980-897C-ABCE1FDE7512}" destId="{F1FB169F-C70A-4E3B-9171-8812343C0A83}" srcOrd="0" destOrd="0" presId="urn:microsoft.com/office/officeart/2005/8/layout/orgChart1"/>
    <dgm:cxn modelId="{06F8B1C1-749E-4239-81FE-9881D566A501}" type="presParOf" srcId="{44FC787E-D973-4980-897C-ABCE1FDE7512}" destId="{72D9FAC0-0187-4EFD-9187-4E3C5EE5A2CF}" srcOrd="1" destOrd="0" presId="urn:microsoft.com/office/officeart/2005/8/layout/orgChart1"/>
    <dgm:cxn modelId="{033D1175-74F6-4EED-8243-8D9D6509C8A8}" type="presParOf" srcId="{DD297162-AB5A-43B3-942A-3B72DB8EC4EE}" destId="{4E3160DA-B289-492D-9E39-1F150775F79D}" srcOrd="1" destOrd="0" presId="urn:microsoft.com/office/officeart/2005/8/layout/orgChart1"/>
    <dgm:cxn modelId="{15F902D5-C379-4563-9E13-130D6E2570F9}" type="presParOf" srcId="{DD297162-AB5A-43B3-942A-3B72DB8EC4EE}" destId="{307924C4-FA4F-4BB1-84FE-E4AA14C35148}"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70701162-9A6D-4EE5-AE71-2BF0C904A636}" type="doc">
      <dgm:prSet loTypeId="urn:microsoft.com/office/officeart/2005/8/layout/cycle5" loCatId="cycle" qsTypeId="urn:microsoft.com/office/officeart/2005/8/quickstyle/simple1" qsCatId="simple" csTypeId="urn:microsoft.com/office/officeart/2005/8/colors/accent1_2" csCatId="accent1" phldr="1"/>
      <dgm:spPr/>
      <dgm:t>
        <a:bodyPr/>
        <a:lstStyle/>
        <a:p>
          <a:endParaRPr lang="es-EC"/>
        </a:p>
      </dgm:t>
    </dgm:pt>
    <dgm:pt modelId="{26F74A71-5207-4223-8E39-13568E069CA6}">
      <dgm:prSet phldrT="[Texto]"/>
      <dgm:spPr/>
      <dgm:t>
        <a:bodyPr/>
        <a:lstStyle/>
        <a:p>
          <a:r>
            <a:rPr lang="es-EC" dirty="0"/>
            <a:t>El Juzgador cuando lo considere necesario para la verificación o esclarecimiento del hecho podrá examinar directamente lugares, cosas o documentos</a:t>
          </a:r>
        </a:p>
      </dgm:t>
    </dgm:pt>
    <dgm:pt modelId="{B910BE83-6FF4-4ED5-8B32-C525D3C892AB}" type="parTrans" cxnId="{C5432440-B71C-4ABE-A714-D70C8E1C0D80}">
      <dgm:prSet/>
      <dgm:spPr/>
      <dgm:t>
        <a:bodyPr/>
        <a:lstStyle/>
        <a:p>
          <a:endParaRPr lang="es-EC"/>
        </a:p>
      </dgm:t>
    </dgm:pt>
    <dgm:pt modelId="{EAAC1185-BE47-4E8B-AFB5-8A14E79C376A}" type="sibTrans" cxnId="{C5432440-B71C-4ABE-A714-D70C8E1C0D80}">
      <dgm:prSet/>
      <dgm:spPr/>
      <dgm:t>
        <a:bodyPr/>
        <a:lstStyle/>
        <a:p>
          <a:endParaRPr lang="es-EC"/>
        </a:p>
      </dgm:t>
    </dgm:pt>
    <dgm:pt modelId="{1868F921-5AB6-4ABF-8869-43C9535AC1B8}">
      <dgm:prSet phldrT="[Texto]"/>
      <dgm:spPr/>
      <dgm:t>
        <a:bodyPr/>
        <a:lstStyle/>
        <a:p>
          <a:r>
            <a:rPr lang="es-EC" dirty="0"/>
            <a:t>Se determinará el lugar, fecha y hora en que se realizará la inspección. </a:t>
          </a:r>
        </a:p>
      </dgm:t>
    </dgm:pt>
    <dgm:pt modelId="{7A2B18BF-4A84-4C0B-96D3-08AD27F71436}" type="parTrans" cxnId="{B9B9EA80-5F35-4636-B29D-E1728D6EE183}">
      <dgm:prSet/>
      <dgm:spPr/>
      <dgm:t>
        <a:bodyPr/>
        <a:lstStyle/>
        <a:p>
          <a:endParaRPr lang="es-EC"/>
        </a:p>
      </dgm:t>
    </dgm:pt>
    <dgm:pt modelId="{02E3AC9D-CCB9-4633-BF9F-74DCB3E433C5}" type="sibTrans" cxnId="{B9B9EA80-5F35-4636-B29D-E1728D6EE183}">
      <dgm:prSet/>
      <dgm:spPr/>
      <dgm:t>
        <a:bodyPr/>
        <a:lstStyle/>
        <a:p>
          <a:endParaRPr lang="es-EC"/>
        </a:p>
      </dgm:t>
    </dgm:pt>
    <dgm:pt modelId="{668F0142-E355-4231-B1CA-6C2534FBBF8C}">
      <dgm:prSet phldrT="[Texto]"/>
      <dgm:spPr/>
      <dgm:t>
        <a:bodyPr/>
        <a:lstStyle/>
        <a:p>
          <a:r>
            <a:rPr lang="es-EC" dirty="0"/>
            <a:t>El Juzgador y las partes concurrirán al lugar de la inspección. Se concederá la palabra a la parte que solicitó la inspección.  Se adjuntará la grabación en video.</a:t>
          </a:r>
        </a:p>
      </dgm:t>
    </dgm:pt>
    <dgm:pt modelId="{34A27129-64D9-4C6F-811B-9E6E1C590A71}" type="parTrans" cxnId="{343B8B1A-926F-4338-BD03-21132DFCA561}">
      <dgm:prSet/>
      <dgm:spPr/>
      <dgm:t>
        <a:bodyPr/>
        <a:lstStyle/>
        <a:p>
          <a:endParaRPr lang="es-EC"/>
        </a:p>
      </dgm:t>
    </dgm:pt>
    <dgm:pt modelId="{1461A10C-A683-4B4E-89CF-99F96BF9FDDE}" type="sibTrans" cxnId="{343B8B1A-926F-4338-BD03-21132DFCA561}">
      <dgm:prSet/>
      <dgm:spPr/>
      <dgm:t>
        <a:bodyPr/>
        <a:lstStyle/>
        <a:p>
          <a:endParaRPr lang="es-EC"/>
        </a:p>
      </dgm:t>
    </dgm:pt>
    <dgm:pt modelId="{37EE91F0-18F8-46DB-BE00-E6B42037F872}">
      <dgm:prSet phldrT="[Texto]"/>
      <dgm:spPr/>
      <dgm:t>
        <a:bodyPr/>
        <a:lstStyle/>
        <a:p>
          <a:r>
            <a:rPr lang="es-EC" dirty="0"/>
            <a:t>Si el Juzgador señala la inspección los honorarios correrán por el Consejo de la Judicatura, caso contrario serán cubiertos por la parte solicitante. </a:t>
          </a:r>
        </a:p>
      </dgm:t>
    </dgm:pt>
    <dgm:pt modelId="{3238ECF7-CA13-46A2-9F19-AE41CF7D374F}" type="parTrans" cxnId="{16627710-F1B8-4670-8C17-DF1A4547CF59}">
      <dgm:prSet/>
      <dgm:spPr/>
      <dgm:t>
        <a:bodyPr/>
        <a:lstStyle/>
        <a:p>
          <a:endParaRPr lang="es-EC"/>
        </a:p>
      </dgm:t>
    </dgm:pt>
    <dgm:pt modelId="{5665A365-20C8-4B81-8775-23507442DC6A}" type="sibTrans" cxnId="{16627710-F1B8-4670-8C17-DF1A4547CF59}">
      <dgm:prSet/>
      <dgm:spPr/>
      <dgm:t>
        <a:bodyPr/>
        <a:lstStyle/>
        <a:p>
          <a:endParaRPr lang="es-EC"/>
        </a:p>
      </dgm:t>
    </dgm:pt>
    <dgm:pt modelId="{E0B41FFE-3CBC-45DB-A2D1-9FD9F60067F0}" type="pres">
      <dgm:prSet presAssocID="{70701162-9A6D-4EE5-AE71-2BF0C904A636}" presName="cycle" presStyleCnt="0">
        <dgm:presLayoutVars>
          <dgm:dir/>
          <dgm:resizeHandles val="exact"/>
        </dgm:presLayoutVars>
      </dgm:prSet>
      <dgm:spPr/>
    </dgm:pt>
    <dgm:pt modelId="{0E2920C5-2E1C-4191-B6FD-637295D952BB}" type="pres">
      <dgm:prSet presAssocID="{26F74A71-5207-4223-8E39-13568E069CA6}" presName="node" presStyleLbl="node1" presStyleIdx="0" presStyleCnt="4">
        <dgm:presLayoutVars>
          <dgm:bulletEnabled val="1"/>
        </dgm:presLayoutVars>
      </dgm:prSet>
      <dgm:spPr/>
    </dgm:pt>
    <dgm:pt modelId="{D5627F67-3D6D-48F0-A557-545AAB5DF7B4}" type="pres">
      <dgm:prSet presAssocID="{26F74A71-5207-4223-8E39-13568E069CA6}" presName="spNode" presStyleCnt="0"/>
      <dgm:spPr/>
    </dgm:pt>
    <dgm:pt modelId="{5364B264-FED5-49DE-8370-7CFEF10BE619}" type="pres">
      <dgm:prSet presAssocID="{EAAC1185-BE47-4E8B-AFB5-8A14E79C376A}" presName="sibTrans" presStyleLbl="sibTrans1D1" presStyleIdx="0" presStyleCnt="4"/>
      <dgm:spPr/>
    </dgm:pt>
    <dgm:pt modelId="{22EFD617-9999-499D-87AD-CAAA98D832F3}" type="pres">
      <dgm:prSet presAssocID="{1868F921-5AB6-4ABF-8869-43C9535AC1B8}" presName="node" presStyleLbl="node1" presStyleIdx="1" presStyleCnt="4">
        <dgm:presLayoutVars>
          <dgm:bulletEnabled val="1"/>
        </dgm:presLayoutVars>
      </dgm:prSet>
      <dgm:spPr/>
    </dgm:pt>
    <dgm:pt modelId="{FA79AD53-79A5-43E7-896F-9DE15E0A405E}" type="pres">
      <dgm:prSet presAssocID="{1868F921-5AB6-4ABF-8869-43C9535AC1B8}" presName="spNode" presStyleCnt="0"/>
      <dgm:spPr/>
    </dgm:pt>
    <dgm:pt modelId="{F5048EC8-65A8-48A7-8ACF-A0754696BCB0}" type="pres">
      <dgm:prSet presAssocID="{02E3AC9D-CCB9-4633-BF9F-74DCB3E433C5}" presName="sibTrans" presStyleLbl="sibTrans1D1" presStyleIdx="1" presStyleCnt="4"/>
      <dgm:spPr/>
    </dgm:pt>
    <dgm:pt modelId="{2E7A2FC9-02E7-4C40-BCFF-316C640D9AAC}" type="pres">
      <dgm:prSet presAssocID="{668F0142-E355-4231-B1CA-6C2534FBBF8C}" presName="node" presStyleLbl="node1" presStyleIdx="2" presStyleCnt="4">
        <dgm:presLayoutVars>
          <dgm:bulletEnabled val="1"/>
        </dgm:presLayoutVars>
      </dgm:prSet>
      <dgm:spPr/>
    </dgm:pt>
    <dgm:pt modelId="{1950D167-A737-467A-AE91-F133437127E1}" type="pres">
      <dgm:prSet presAssocID="{668F0142-E355-4231-B1CA-6C2534FBBF8C}" presName="spNode" presStyleCnt="0"/>
      <dgm:spPr/>
    </dgm:pt>
    <dgm:pt modelId="{E47CB9CC-8903-4FA9-B257-A1C563A340FF}" type="pres">
      <dgm:prSet presAssocID="{1461A10C-A683-4B4E-89CF-99F96BF9FDDE}" presName="sibTrans" presStyleLbl="sibTrans1D1" presStyleIdx="2" presStyleCnt="4"/>
      <dgm:spPr/>
    </dgm:pt>
    <dgm:pt modelId="{4D2935C8-14BC-4527-8739-DF81521637F4}" type="pres">
      <dgm:prSet presAssocID="{37EE91F0-18F8-46DB-BE00-E6B42037F872}" presName="node" presStyleLbl="node1" presStyleIdx="3" presStyleCnt="4">
        <dgm:presLayoutVars>
          <dgm:bulletEnabled val="1"/>
        </dgm:presLayoutVars>
      </dgm:prSet>
      <dgm:spPr/>
    </dgm:pt>
    <dgm:pt modelId="{18DCC3BC-13E6-4DBC-ABB6-01296DAC3F5B}" type="pres">
      <dgm:prSet presAssocID="{37EE91F0-18F8-46DB-BE00-E6B42037F872}" presName="spNode" presStyleCnt="0"/>
      <dgm:spPr/>
    </dgm:pt>
    <dgm:pt modelId="{DC8698F0-ED80-43DD-9EC3-9CEADF433176}" type="pres">
      <dgm:prSet presAssocID="{5665A365-20C8-4B81-8775-23507442DC6A}" presName="sibTrans" presStyleLbl="sibTrans1D1" presStyleIdx="3" presStyleCnt="4"/>
      <dgm:spPr/>
    </dgm:pt>
  </dgm:ptLst>
  <dgm:cxnLst>
    <dgm:cxn modelId="{16627710-F1B8-4670-8C17-DF1A4547CF59}" srcId="{70701162-9A6D-4EE5-AE71-2BF0C904A636}" destId="{37EE91F0-18F8-46DB-BE00-E6B42037F872}" srcOrd="3" destOrd="0" parTransId="{3238ECF7-CA13-46A2-9F19-AE41CF7D374F}" sibTransId="{5665A365-20C8-4B81-8775-23507442DC6A}"/>
    <dgm:cxn modelId="{343B8B1A-926F-4338-BD03-21132DFCA561}" srcId="{70701162-9A6D-4EE5-AE71-2BF0C904A636}" destId="{668F0142-E355-4231-B1CA-6C2534FBBF8C}" srcOrd="2" destOrd="0" parTransId="{34A27129-64D9-4C6F-811B-9E6E1C590A71}" sibTransId="{1461A10C-A683-4B4E-89CF-99F96BF9FDDE}"/>
    <dgm:cxn modelId="{0E246337-7019-461D-ABAD-547C60DD1B2A}" type="presOf" srcId="{1868F921-5AB6-4ABF-8869-43C9535AC1B8}" destId="{22EFD617-9999-499D-87AD-CAAA98D832F3}" srcOrd="0" destOrd="0" presId="urn:microsoft.com/office/officeart/2005/8/layout/cycle5"/>
    <dgm:cxn modelId="{C5432440-B71C-4ABE-A714-D70C8E1C0D80}" srcId="{70701162-9A6D-4EE5-AE71-2BF0C904A636}" destId="{26F74A71-5207-4223-8E39-13568E069CA6}" srcOrd="0" destOrd="0" parTransId="{B910BE83-6FF4-4ED5-8B32-C525D3C892AB}" sibTransId="{EAAC1185-BE47-4E8B-AFB5-8A14E79C376A}"/>
    <dgm:cxn modelId="{76EF4756-98D6-4863-B572-DD6C75BA140D}" type="presOf" srcId="{26F74A71-5207-4223-8E39-13568E069CA6}" destId="{0E2920C5-2E1C-4191-B6FD-637295D952BB}" srcOrd="0" destOrd="0" presId="urn:microsoft.com/office/officeart/2005/8/layout/cycle5"/>
    <dgm:cxn modelId="{4A5BEB77-5583-410F-B8F7-76EDFC1BD4C9}" type="presOf" srcId="{37EE91F0-18F8-46DB-BE00-E6B42037F872}" destId="{4D2935C8-14BC-4527-8739-DF81521637F4}" srcOrd="0" destOrd="0" presId="urn:microsoft.com/office/officeart/2005/8/layout/cycle5"/>
    <dgm:cxn modelId="{B9B9EA80-5F35-4636-B29D-E1728D6EE183}" srcId="{70701162-9A6D-4EE5-AE71-2BF0C904A636}" destId="{1868F921-5AB6-4ABF-8869-43C9535AC1B8}" srcOrd="1" destOrd="0" parTransId="{7A2B18BF-4A84-4C0B-96D3-08AD27F71436}" sibTransId="{02E3AC9D-CCB9-4633-BF9F-74DCB3E433C5}"/>
    <dgm:cxn modelId="{595409D2-B745-44C0-9D0C-9A3E810FB0DD}" type="presOf" srcId="{5665A365-20C8-4B81-8775-23507442DC6A}" destId="{DC8698F0-ED80-43DD-9EC3-9CEADF433176}" srcOrd="0" destOrd="0" presId="urn:microsoft.com/office/officeart/2005/8/layout/cycle5"/>
    <dgm:cxn modelId="{C63BFADE-F12B-4F1E-966B-88D88E846890}" type="presOf" srcId="{668F0142-E355-4231-B1CA-6C2534FBBF8C}" destId="{2E7A2FC9-02E7-4C40-BCFF-316C640D9AAC}" srcOrd="0" destOrd="0" presId="urn:microsoft.com/office/officeart/2005/8/layout/cycle5"/>
    <dgm:cxn modelId="{36B8DDE4-20F1-4579-A535-FAE07C0E5DDF}" type="presOf" srcId="{1461A10C-A683-4B4E-89CF-99F96BF9FDDE}" destId="{E47CB9CC-8903-4FA9-B257-A1C563A340FF}" srcOrd="0" destOrd="0" presId="urn:microsoft.com/office/officeart/2005/8/layout/cycle5"/>
    <dgm:cxn modelId="{DF7FD2E5-0950-46FE-A512-206C05F5CA30}" type="presOf" srcId="{70701162-9A6D-4EE5-AE71-2BF0C904A636}" destId="{E0B41FFE-3CBC-45DB-A2D1-9FD9F60067F0}" srcOrd="0" destOrd="0" presId="urn:microsoft.com/office/officeart/2005/8/layout/cycle5"/>
    <dgm:cxn modelId="{CF2378ED-A868-440E-9379-6BA968A695F1}" type="presOf" srcId="{EAAC1185-BE47-4E8B-AFB5-8A14E79C376A}" destId="{5364B264-FED5-49DE-8370-7CFEF10BE619}" srcOrd="0" destOrd="0" presId="urn:microsoft.com/office/officeart/2005/8/layout/cycle5"/>
    <dgm:cxn modelId="{3DD022F3-D0C3-4DD2-B1BE-E6BA35C11FE8}" type="presOf" srcId="{02E3AC9D-CCB9-4633-BF9F-74DCB3E433C5}" destId="{F5048EC8-65A8-48A7-8ACF-A0754696BCB0}" srcOrd="0" destOrd="0" presId="urn:microsoft.com/office/officeart/2005/8/layout/cycle5"/>
    <dgm:cxn modelId="{619E7ECE-9A58-41FE-B6A0-EF9CAA061ADB}" type="presParOf" srcId="{E0B41FFE-3CBC-45DB-A2D1-9FD9F60067F0}" destId="{0E2920C5-2E1C-4191-B6FD-637295D952BB}" srcOrd="0" destOrd="0" presId="urn:microsoft.com/office/officeart/2005/8/layout/cycle5"/>
    <dgm:cxn modelId="{1059C213-9839-4253-B0B9-0161407D2F5A}" type="presParOf" srcId="{E0B41FFE-3CBC-45DB-A2D1-9FD9F60067F0}" destId="{D5627F67-3D6D-48F0-A557-545AAB5DF7B4}" srcOrd="1" destOrd="0" presId="urn:microsoft.com/office/officeart/2005/8/layout/cycle5"/>
    <dgm:cxn modelId="{7107F7A7-B37B-4BE0-8C87-447F9E07210F}" type="presParOf" srcId="{E0B41FFE-3CBC-45DB-A2D1-9FD9F60067F0}" destId="{5364B264-FED5-49DE-8370-7CFEF10BE619}" srcOrd="2" destOrd="0" presId="urn:microsoft.com/office/officeart/2005/8/layout/cycle5"/>
    <dgm:cxn modelId="{00FD7B3D-9245-43ED-A6A4-5C2D66AF1A25}" type="presParOf" srcId="{E0B41FFE-3CBC-45DB-A2D1-9FD9F60067F0}" destId="{22EFD617-9999-499D-87AD-CAAA98D832F3}" srcOrd="3" destOrd="0" presId="urn:microsoft.com/office/officeart/2005/8/layout/cycle5"/>
    <dgm:cxn modelId="{059BDF7A-1B95-4CD9-B570-BC2C5372E073}" type="presParOf" srcId="{E0B41FFE-3CBC-45DB-A2D1-9FD9F60067F0}" destId="{FA79AD53-79A5-43E7-896F-9DE15E0A405E}" srcOrd="4" destOrd="0" presId="urn:microsoft.com/office/officeart/2005/8/layout/cycle5"/>
    <dgm:cxn modelId="{2263FE91-9463-4A89-89B9-9F30E0989CBF}" type="presParOf" srcId="{E0B41FFE-3CBC-45DB-A2D1-9FD9F60067F0}" destId="{F5048EC8-65A8-48A7-8ACF-A0754696BCB0}" srcOrd="5" destOrd="0" presId="urn:microsoft.com/office/officeart/2005/8/layout/cycle5"/>
    <dgm:cxn modelId="{F8A65787-F5D3-4791-913F-E6D48AB5A060}" type="presParOf" srcId="{E0B41FFE-3CBC-45DB-A2D1-9FD9F60067F0}" destId="{2E7A2FC9-02E7-4C40-BCFF-316C640D9AAC}" srcOrd="6" destOrd="0" presId="urn:microsoft.com/office/officeart/2005/8/layout/cycle5"/>
    <dgm:cxn modelId="{09F587FF-345E-440D-B6EF-006D5B07E588}" type="presParOf" srcId="{E0B41FFE-3CBC-45DB-A2D1-9FD9F60067F0}" destId="{1950D167-A737-467A-AE91-F133437127E1}" srcOrd="7" destOrd="0" presId="urn:microsoft.com/office/officeart/2005/8/layout/cycle5"/>
    <dgm:cxn modelId="{2BED2FF7-4A46-4F81-ADAD-0A8D99ACBA9A}" type="presParOf" srcId="{E0B41FFE-3CBC-45DB-A2D1-9FD9F60067F0}" destId="{E47CB9CC-8903-4FA9-B257-A1C563A340FF}" srcOrd="8" destOrd="0" presId="urn:microsoft.com/office/officeart/2005/8/layout/cycle5"/>
    <dgm:cxn modelId="{A4FD9EF8-83AA-44ED-AC62-580F0A495CBE}" type="presParOf" srcId="{E0B41FFE-3CBC-45DB-A2D1-9FD9F60067F0}" destId="{4D2935C8-14BC-4527-8739-DF81521637F4}" srcOrd="9" destOrd="0" presId="urn:microsoft.com/office/officeart/2005/8/layout/cycle5"/>
    <dgm:cxn modelId="{2AC60D75-C77B-4E66-83DF-E3170B6F2558}" type="presParOf" srcId="{E0B41FFE-3CBC-45DB-A2D1-9FD9F60067F0}" destId="{18DCC3BC-13E6-4DBC-ABB6-01296DAC3F5B}" srcOrd="10" destOrd="0" presId="urn:microsoft.com/office/officeart/2005/8/layout/cycle5"/>
    <dgm:cxn modelId="{A3A57963-0563-44A0-8F71-724BDC37D2C5}" type="presParOf" srcId="{E0B41FFE-3CBC-45DB-A2D1-9FD9F60067F0}" destId="{DC8698F0-ED80-43DD-9EC3-9CEADF433176}" srcOrd="11" destOrd="0" presId="urn:microsoft.com/office/officeart/2005/8/layout/cycle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DEB800A-9737-44F5-A3F2-07BF729E41AE}" type="doc">
      <dgm:prSet loTypeId="urn:microsoft.com/office/officeart/2005/8/layout/cycle6" loCatId="relationship" qsTypeId="urn:microsoft.com/office/officeart/2005/8/quickstyle/simple1" qsCatId="simple" csTypeId="urn:microsoft.com/office/officeart/2005/8/colors/accent1_2" csCatId="accent1" phldr="1"/>
      <dgm:spPr/>
      <dgm:t>
        <a:bodyPr/>
        <a:lstStyle/>
        <a:p>
          <a:endParaRPr lang="es-EC"/>
        </a:p>
      </dgm:t>
    </dgm:pt>
    <dgm:pt modelId="{2D3580AD-AE79-4CCE-B0CB-393132284CBC}">
      <dgm:prSet phldrT="[Texto]"/>
      <dgm:spPr/>
      <dgm:t>
        <a:bodyPr/>
        <a:lstStyle/>
        <a:p>
          <a:r>
            <a:rPr lang="es-EC" dirty="0"/>
            <a:t>La prueba documental con la que cuenten las partes debe adjuntarse a la demanda, contestación, etc.</a:t>
          </a:r>
        </a:p>
      </dgm:t>
    </dgm:pt>
    <dgm:pt modelId="{9C3DCA9A-EE28-4262-877F-F4C4B8C6B67F}" type="parTrans" cxnId="{BC87C57E-BF47-47B8-B486-8C4B31DA10C5}">
      <dgm:prSet/>
      <dgm:spPr/>
      <dgm:t>
        <a:bodyPr/>
        <a:lstStyle/>
        <a:p>
          <a:endParaRPr lang="es-EC"/>
        </a:p>
      </dgm:t>
    </dgm:pt>
    <dgm:pt modelId="{CDA9575A-32B0-485D-87E7-1C824F4030CE}" type="sibTrans" cxnId="{BC87C57E-BF47-47B8-B486-8C4B31DA10C5}">
      <dgm:prSet/>
      <dgm:spPr/>
      <dgm:t>
        <a:bodyPr/>
        <a:lstStyle/>
        <a:p>
          <a:endParaRPr lang="es-EC"/>
        </a:p>
      </dgm:t>
    </dgm:pt>
    <dgm:pt modelId="{1C8A44DF-BC3F-4662-9DB9-0EF769B31588}">
      <dgm:prSet phldrT="[Texto]"/>
      <dgm:spPr/>
      <dgm:t>
        <a:bodyPr/>
        <a:lstStyle/>
        <a:p>
          <a:r>
            <a:rPr lang="es-EC" dirty="0"/>
            <a:t>La</a:t>
          </a:r>
          <a:r>
            <a:rPr lang="es-EC" baseline="0" dirty="0"/>
            <a:t> prueba a la que no tenga acceso debe anunciarse; y, la que no se anuncie no podrá introducirse en Audiencia.</a:t>
          </a:r>
          <a:endParaRPr lang="es-EC" dirty="0"/>
        </a:p>
      </dgm:t>
    </dgm:pt>
    <dgm:pt modelId="{2B73A8CB-7C9E-4F9E-9C4C-0CF918243E9F}" type="parTrans" cxnId="{5CA075DA-CD8F-4A09-8000-488C8D0408E0}">
      <dgm:prSet/>
      <dgm:spPr/>
      <dgm:t>
        <a:bodyPr/>
        <a:lstStyle/>
        <a:p>
          <a:endParaRPr lang="es-EC"/>
        </a:p>
      </dgm:t>
    </dgm:pt>
    <dgm:pt modelId="{90DBF821-79B6-434B-998F-0462D72A99C6}" type="sibTrans" cxnId="{5CA075DA-CD8F-4A09-8000-488C8D0408E0}">
      <dgm:prSet/>
      <dgm:spPr/>
      <dgm:t>
        <a:bodyPr/>
        <a:lstStyle/>
        <a:p>
          <a:endParaRPr lang="es-EC"/>
        </a:p>
      </dgm:t>
    </dgm:pt>
    <dgm:pt modelId="{E763EC68-E5C4-4EE8-8253-B5C2F0D7E059}">
      <dgm:prSet phldrT="[Texto]"/>
      <dgm:spPr/>
      <dgm:t>
        <a:bodyPr/>
        <a:lstStyle/>
        <a:p>
          <a:r>
            <a:rPr lang="es-EC" dirty="0"/>
            <a:t>La prueba que requiera auxilio jurisdiccional, facultará al Juez que ordene a la otra parte o a terceros se entregue.</a:t>
          </a:r>
        </a:p>
      </dgm:t>
    </dgm:pt>
    <dgm:pt modelId="{84CC09AB-54F1-4766-907E-BFAAB88F65C4}" type="parTrans" cxnId="{055A31B5-DC91-4995-9358-301842E64A42}">
      <dgm:prSet/>
      <dgm:spPr/>
      <dgm:t>
        <a:bodyPr/>
        <a:lstStyle/>
        <a:p>
          <a:endParaRPr lang="es-EC"/>
        </a:p>
      </dgm:t>
    </dgm:pt>
    <dgm:pt modelId="{7D12A837-E2EF-4FED-99F1-336DE1A64D70}" type="sibTrans" cxnId="{055A31B5-DC91-4995-9358-301842E64A42}">
      <dgm:prSet/>
      <dgm:spPr/>
      <dgm:t>
        <a:bodyPr/>
        <a:lstStyle/>
        <a:p>
          <a:endParaRPr lang="es-EC"/>
        </a:p>
      </dgm:t>
    </dgm:pt>
    <dgm:pt modelId="{46C948E6-ABBA-402E-95DF-E4F24FDA0A28}">
      <dgm:prSet phldrT="[Texto]"/>
      <dgm:spPr/>
      <dgm:t>
        <a:bodyPr/>
        <a:lstStyle/>
        <a:p>
          <a:r>
            <a:rPr lang="es-EC" dirty="0"/>
            <a:t>La práctica de la prueba será en forma oral en la audiencia de juicio.</a:t>
          </a:r>
        </a:p>
      </dgm:t>
    </dgm:pt>
    <dgm:pt modelId="{70764CA1-B334-4676-9BA9-B378A79F96B2}" type="parTrans" cxnId="{693C12C9-BC35-4FD8-B080-AE6232A90E62}">
      <dgm:prSet/>
      <dgm:spPr/>
      <dgm:t>
        <a:bodyPr/>
        <a:lstStyle/>
        <a:p>
          <a:endParaRPr lang="es-EC"/>
        </a:p>
      </dgm:t>
    </dgm:pt>
    <dgm:pt modelId="{2F0CD6D8-0D71-4004-BB15-7D382B8D790E}" type="sibTrans" cxnId="{693C12C9-BC35-4FD8-B080-AE6232A90E62}">
      <dgm:prSet/>
      <dgm:spPr/>
      <dgm:t>
        <a:bodyPr/>
        <a:lstStyle/>
        <a:p>
          <a:endParaRPr lang="es-EC"/>
        </a:p>
      </dgm:t>
    </dgm:pt>
    <dgm:pt modelId="{6B24E991-0E98-44A3-8C34-ED3E632B6F6C}">
      <dgm:prSet phldrT="[Texto]"/>
      <dgm:spPr/>
      <dgm:t>
        <a:bodyPr/>
        <a:lstStyle/>
        <a:p>
          <a:r>
            <a:rPr lang="es-EC" dirty="0"/>
            <a:t>Las partes podrán utilizar cualquier tipo de prueba que no violente el debido proceso ni la ley.</a:t>
          </a:r>
        </a:p>
      </dgm:t>
    </dgm:pt>
    <dgm:pt modelId="{90BC62FF-A8C7-4149-B95B-0837B3B57EAF}" type="parTrans" cxnId="{FEA9B11B-86FB-4631-B763-6EC07FD0F505}">
      <dgm:prSet/>
      <dgm:spPr/>
      <dgm:t>
        <a:bodyPr/>
        <a:lstStyle/>
        <a:p>
          <a:endParaRPr lang="es-EC"/>
        </a:p>
      </dgm:t>
    </dgm:pt>
    <dgm:pt modelId="{1C83EC55-2AD9-495F-8478-FACE8901AD9B}" type="sibTrans" cxnId="{FEA9B11B-86FB-4631-B763-6EC07FD0F505}">
      <dgm:prSet/>
      <dgm:spPr/>
      <dgm:t>
        <a:bodyPr/>
        <a:lstStyle/>
        <a:p>
          <a:endParaRPr lang="es-EC"/>
        </a:p>
      </dgm:t>
    </dgm:pt>
    <dgm:pt modelId="{CEDCD8B6-CE33-4AD4-AFA4-708F02087003}" type="pres">
      <dgm:prSet presAssocID="{3DEB800A-9737-44F5-A3F2-07BF729E41AE}" presName="cycle" presStyleCnt="0">
        <dgm:presLayoutVars>
          <dgm:dir/>
          <dgm:resizeHandles val="exact"/>
        </dgm:presLayoutVars>
      </dgm:prSet>
      <dgm:spPr/>
    </dgm:pt>
    <dgm:pt modelId="{46FE99C7-1DE9-46C2-B50E-C438AAA04F57}" type="pres">
      <dgm:prSet presAssocID="{2D3580AD-AE79-4CCE-B0CB-393132284CBC}" presName="node" presStyleLbl="node1" presStyleIdx="0" presStyleCnt="5">
        <dgm:presLayoutVars>
          <dgm:bulletEnabled val="1"/>
        </dgm:presLayoutVars>
      </dgm:prSet>
      <dgm:spPr/>
    </dgm:pt>
    <dgm:pt modelId="{EDAE4FEC-7290-43CF-B53C-52492E6842FF}" type="pres">
      <dgm:prSet presAssocID="{2D3580AD-AE79-4CCE-B0CB-393132284CBC}" presName="spNode" presStyleCnt="0"/>
      <dgm:spPr/>
    </dgm:pt>
    <dgm:pt modelId="{8E293B26-B510-4DB5-855B-4D252D3395FD}" type="pres">
      <dgm:prSet presAssocID="{CDA9575A-32B0-485D-87E7-1C824F4030CE}" presName="sibTrans" presStyleLbl="sibTrans1D1" presStyleIdx="0" presStyleCnt="5"/>
      <dgm:spPr/>
    </dgm:pt>
    <dgm:pt modelId="{EB629F45-362F-4E1B-A059-EA501883C042}" type="pres">
      <dgm:prSet presAssocID="{1C8A44DF-BC3F-4662-9DB9-0EF769B31588}" presName="node" presStyleLbl="node1" presStyleIdx="1" presStyleCnt="5">
        <dgm:presLayoutVars>
          <dgm:bulletEnabled val="1"/>
        </dgm:presLayoutVars>
      </dgm:prSet>
      <dgm:spPr/>
    </dgm:pt>
    <dgm:pt modelId="{ADB05B28-28EE-4887-926E-183917C18537}" type="pres">
      <dgm:prSet presAssocID="{1C8A44DF-BC3F-4662-9DB9-0EF769B31588}" presName="spNode" presStyleCnt="0"/>
      <dgm:spPr/>
    </dgm:pt>
    <dgm:pt modelId="{B6E91336-F903-4DE9-8B72-519B9E26DF7A}" type="pres">
      <dgm:prSet presAssocID="{90DBF821-79B6-434B-998F-0462D72A99C6}" presName="sibTrans" presStyleLbl="sibTrans1D1" presStyleIdx="1" presStyleCnt="5"/>
      <dgm:spPr/>
    </dgm:pt>
    <dgm:pt modelId="{65DBA96F-07E2-4659-94C1-1E1790F0B900}" type="pres">
      <dgm:prSet presAssocID="{E763EC68-E5C4-4EE8-8253-B5C2F0D7E059}" presName="node" presStyleLbl="node1" presStyleIdx="2" presStyleCnt="5">
        <dgm:presLayoutVars>
          <dgm:bulletEnabled val="1"/>
        </dgm:presLayoutVars>
      </dgm:prSet>
      <dgm:spPr/>
    </dgm:pt>
    <dgm:pt modelId="{10A675CF-2A3E-4627-A399-89ABF05C0392}" type="pres">
      <dgm:prSet presAssocID="{E763EC68-E5C4-4EE8-8253-B5C2F0D7E059}" presName="spNode" presStyleCnt="0"/>
      <dgm:spPr/>
    </dgm:pt>
    <dgm:pt modelId="{055D0838-955E-4B3F-B06B-6177445EDA9A}" type="pres">
      <dgm:prSet presAssocID="{7D12A837-E2EF-4FED-99F1-336DE1A64D70}" presName="sibTrans" presStyleLbl="sibTrans1D1" presStyleIdx="2" presStyleCnt="5"/>
      <dgm:spPr/>
    </dgm:pt>
    <dgm:pt modelId="{8C78A1E5-E109-46E8-B86C-6F3CA5CFC1B6}" type="pres">
      <dgm:prSet presAssocID="{46C948E6-ABBA-402E-95DF-E4F24FDA0A28}" presName="node" presStyleLbl="node1" presStyleIdx="3" presStyleCnt="5">
        <dgm:presLayoutVars>
          <dgm:bulletEnabled val="1"/>
        </dgm:presLayoutVars>
      </dgm:prSet>
      <dgm:spPr/>
    </dgm:pt>
    <dgm:pt modelId="{8199FD28-48A9-47FA-BBD9-9BE7BF478B4A}" type="pres">
      <dgm:prSet presAssocID="{46C948E6-ABBA-402E-95DF-E4F24FDA0A28}" presName="spNode" presStyleCnt="0"/>
      <dgm:spPr/>
    </dgm:pt>
    <dgm:pt modelId="{CB2A3463-2F67-4A31-9120-F13DB54D201B}" type="pres">
      <dgm:prSet presAssocID="{2F0CD6D8-0D71-4004-BB15-7D382B8D790E}" presName="sibTrans" presStyleLbl="sibTrans1D1" presStyleIdx="3" presStyleCnt="5"/>
      <dgm:spPr/>
    </dgm:pt>
    <dgm:pt modelId="{24CBF7B5-1302-42CE-B8BF-71C977BE07CA}" type="pres">
      <dgm:prSet presAssocID="{6B24E991-0E98-44A3-8C34-ED3E632B6F6C}" presName="node" presStyleLbl="node1" presStyleIdx="4" presStyleCnt="5">
        <dgm:presLayoutVars>
          <dgm:bulletEnabled val="1"/>
        </dgm:presLayoutVars>
      </dgm:prSet>
      <dgm:spPr/>
    </dgm:pt>
    <dgm:pt modelId="{9D07462D-5190-422A-8FF1-92AC328C5BEF}" type="pres">
      <dgm:prSet presAssocID="{6B24E991-0E98-44A3-8C34-ED3E632B6F6C}" presName="spNode" presStyleCnt="0"/>
      <dgm:spPr/>
    </dgm:pt>
    <dgm:pt modelId="{F8E0A163-79FA-4909-9E3F-40A23282C561}" type="pres">
      <dgm:prSet presAssocID="{1C83EC55-2AD9-495F-8478-FACE8901AD9B}" presName="sibTrans" presStyleLbl="sibTrans1D1" presStyleIdx="4" presStyleCnt="5"/>
      <dgm:spPr/>
    </dgm:pt>
  </dgm:ptLst>
  <dgm:cxnLst>
    <dgm:cxn modelId="{98ED6501-943B-486A-B281-71C6139BF67F}" type="presOf" srcId="{1C8A44DF-BC3F-4662-9DB9-0EF769B31588}" destId="{EB629F45-362F-4E1B-A059-EA501883C042}" srcOrd="0" destOrd="0" presId="urn:microsoft.com/office/officeart/2005/8/layout/cycle6"/>
    <dgm:cxn modelId="{FEA9B11B-86FB-4631-B763-6EC07FD0F505}" srcId="{3DEB800A-9737-44F5-A3F2-07BF729E41AE}" destId="{6B24E991-0E98-44A3-8C34-ED3E632B6F6C}" srcOrd="4" destOrd="0" parTransId="{90BC62FF-A8C7-4149-B95B-0837B3B57EAF}" sibTransId="{1C83EC55-2AD9-495F-8478-FACE8901AD9B}"/>
    <dgm:cxn modelId="{8267935B-6367-46E3-8B5A-656D8F12E16F}" type="presOf" srcId="{2F0CD6D8-0D71-4004-BB15-7D382B8D790E}" destId="{CB2A3463-2F67-4A31-9120-F13DB54D201B}" srcOrd="0" destOrd="0" presId="urn:microsoft.com/office/officeart/2005/8/layout/cycle6"/>
    <dgm:cxn modelId="{EB0B8E62-7B75-4CCB-AE38-8880F3C9E8D8}" type="presOf" srcId="{2D3580AD-AE79-4CCE-B0CB-393132284CBC}" destId="{46FE99C7-1DE9-46C2-B50E-C438AAA04F57}" srcOrd="0" destOrd="0" presId="urn:microsoft.com/office/officeart/2005/8/layout/cycle6"/>
    <dgm:cxn modelId="{59EC2E4C-3A08-4945-9B28-F3B906C4719F}" type="presOf" srcId="{90DBF821-79B6-434B-998F-0462D72A99C6}" destId="{B6E91336-F903-4DE9-8B72-519B9E26DF7A}" srcOrd="0" destOrd="0" presId="urn:microsoft.com/office/officeart/2005/8/layout/cycle6"/>
    <dgm:cxn modelId="{CD7C624F-3E7B-4127-8952-FE4C72DE9231}" type="presOf" srcId="{46C948E6-ABBA-402E-95DF-E4F24FDA0A28}" destId="{8C78A1E5-E109-46E8-B86C-6F3CA5CFC1B6}" srcOrd="0" destOrd="0" presId="urn:microsoft.com/office/officeart/2005/8/layout/cycle6"/>
    <dgm:cxn modelId="{BC87C57E-BF47-47B8-B486-8C4B31DA10C5}" srcId="{3DEB800A-9737-44F5-A3F2-07BF729E41AE}" destId="{2D3580AD-AE79-4CCE-B0CB-393132284CBC}" srcOrd="0" destOrd="0" parTransId="{9C3DCA9A-EE28-4262-877F-F4C4B8C6B67F}" sibTransId="{CDA9575A-32B0-485D-87E7-1C824F4030CE}"/>
    <dgm:cxn modelId="{C3D6C7A9-E283-490F-B885-66B0DB151EFB}" type="presOf" srcId="{CDA9575A-32B0-485D-87E7-1C824F4030CE}" destId="{8E293B26-B510-4DB5-855B-4D252D3395FD}" srcOrd="0" destOrd="0" presId="urn:microsoft.com/office/officeart/2005/8/layout/cycle6"/>
    <dgm:cxn modelId="{21BCF0AC-849F-4880-8C71-C10C59DA4204}" type="presOf" srcId="{3DEB800A-9737-44F5-A3F2-07BF729E41AE}" destId="{CEDCD8B6-CE33-4AD4-AFA4-708F02087003}" srcOrd="0" destOrd="0" presId="urn:microsoft.com/office/officeart/2005/8/layout/cycle6"/>
    <dgm:cxn modelId="{87F409AD-7979-4278-8247-77618FE582B1}" type="presOf" srcId="{1C83EC55-2AD9-495F-8478-FACE8901AD9B}" destId="{F8E0A163-79FA-4909-9E3F-40A23282C561}" srcOrd="0" destOrd="0" presId="urn:microsoft.com/office/officeart/2005/8/layout/cycle6"/>
    <dgm:cxn modelId="{055A31B5-DC91-4995-9358-301842E64A42}" srcId="{3DEB800A-9737-44F5-A3F2-07BF729E41AE}" destId="{E763EC68-E5C4-4EE8-8253-B5C2F0D7E059}" srcOrd="2" destOrd="0" parTransId="{84CC09AB-54F1-4766-907E-BFAAB88F65C4}" sibTransId="{7D12A837-E2EF-4FED-99F1-336DE1A64D70}"/>
    <dgm:cxn modelId="{72F603C1-F814-4510-92B5-8E3EA1E89AA7}" type="presOf" srcId="{E763EC68-E5C4-4EE8-8253-B5C2F0D7E059}" destId="{65DBA96F-07E2-4659-94C1-1E1790F0B900}" srcOrd="0" destOrd="0" presId="urn:microsoft.com/office/officeart/2005/8/layout/cycle6"/>
    <dgm:cxn modelId="{693C12C9-BC35-4FD8-B080-AE6232A90E62}" srcId="{3DEB800A-9737-44F5-A3F2-07BF729E41AE}" destId="{46C948E6-ABBA-402E-95DF-E4F24FDA0A28}" srcOrd="3" destOrd="0" parTransId="{70764CA1-B334-4676-9BA9-B378A79F96B2}" sibTransId="{2F0CD6D8-0D71-4004-BB15-7D382B8D790E}"/>
    <dgm:cxn modelId="{5CA075DA-CD8F-4A09-8000-488C8D0408E0}" srcId="{3DEB800A-9737-44F5-A3F2-07BF729E41AE}" destId="{1C8A44DF-BC3F-4662-9DB9-0EF769B31588}" srcOrd="1" destOrd="0" parTransId="{2B73A8CB-7C9E-4F9E-9C4C-0CF918243E9F}" sibTransId="{90DBF821-79B6-434B-998F-0462D72A99C6}"/>
    <dgm:cxn modelId="{2FFCC2F5-C548-43B0-8D97-A1F8E5B413C5}" type="presOf" srcId="{6B24E991-0E98-44A3-8C34-ED3E632B6F6C}" destId="{24CBF7B5-1302-42CE-B8BF-71C977BE07CA}" srcOrd="0" destOrd="0" presId="urn:microsoft.com/office/officeart/2005/8/layout/cycle6"/>
    <dgm:cxn modelId="{2523BEFF-B32B-4EA3-9AC4-CFABCB99BC41}" type="presOf" srcId="{7D12A837-E2EF-4FED-99F1-336DE1A64D70}" destId="{055D0838-955E-4B3F-B06B-6177445EDA9A}" srcOrd="0" destOrd="0" presId="urn:microsoft.com/office/officeart/2005/8/layout/cycle6"/>
    <dgm:cxn modelId="{E228988F-5D87-4004-A24C-B150AACEBFD0}" type="presParOf" srcId="{CEDCD8B6-CE33-4AD4-AFA4-708F02087003}" destId="{46FE99C7-1DE9-46C2-B50E-C438AAA04F57}" srcOrd="0" destOrd="0" presId="urn:microsoft.com/office/officeart/2005/8/layout/cycle6"/>
    <dgm:cxn modelId="{6CDF4F21-36F2-4E32-B83A-D1309175708C}" type="presParOf" srcId="{CEDCD8B6-CE33-4AD4-AFA4-708F02087003}" destId="{EDAE4FEC-7290-43CF-B53C-52492E6842FF}" srcOrd="1" destOrd="0" presId="urn:microsoft.com/office/officeart/2005/8/layout/cycle6"/>
    <dgm:cxn modelId="{5326FD9F-3700-4B59-B6DA-FC79457291A3}" type="presParOf" srcId="{CEDCD8B6-CE33-4AD4-AFA4-708F02087003}" destId="{8E293B26-B510-4DB5-855B-4D252D3395FD}" srcOrd="2" destOrd="0" presId="urn:microsoft.com/office/officeart/2005/8/layout/cycle6"/>
    <dgm:cxn modelId="{46AF4288-1665-4EF8-9D54-7887BC1F4537}" type="presParOf" srcId="{CEDCD8B6-CE33-4AD4-AFA4-708F02087003}" destId="{EB629F45-362F-4E1B-A059-EA501883C042}" srcOrd="3" destOrd="0" presId="urn:microsoft.com/office/officeart/2005/8/layout/cycle6"/>
    <dgm:cxn modelId="{3B49BA9A-02E7-456E-B836-2CF5596DD8FA}" type="presParOf" srcId="{CEDCD8B6-CE33-4AD4-AFA4-708F02087003}" destId="{ADB05B28-28EE-4887-926E-183917C18537}" srcOrd="4" destOrd="0" presId="urn:microsoft.com/office/officeart/2005/8/layout/cycle6"/>
    <dgm:cxn modelId="{CA3DC809-D9AC-471B-BDA6-FDB8B23F3CC9}" type="presParOf" srcId="{CEDCD8B6-CE33-4AD4-AFA4-708F02087003}" destId="{B6E91336-F903-4DE9-8B72-519B9E26DF7A}" srcOrd="5" destOrd="0" presId="urn:microsoft.com/office/officeart/2005/8/layout/cycle6"/>
    <dgm:cxn modelId="{795B9021-953E-4728-9A1D-85E9A9E9AB71}" type="presParOf" srcId="{CEDCD8B6-CE33-4AD4-AFA4-708F02087003}" destId="{65DBA96F-07E2-4659-94C1-1E1790F0B900}" srcOrd="6" destOrd="0" presId="urn:microsoft.com/office/officeart/2005/8/layout/cycle6"/>
    <dgm:cxn modelId="{5D109870-0A2F-4108-9F37-74DB5460851E}" type="presParOf" srcId="{CEDCD8B6-CE33-4AD4-AFA4-708F02087003}" destId="{10A675CF-2A3E-4627-A399-89ABF05C0392}" srcOrd="7" destOrd="0" presId="urn:microsoft.com/office/officeart/2005/8/layout/cycle6"/>
    <dgm:cxn modelId="{EE8CB74B-2EFB-4893-88A1-A74786ECB3BF}" type="presParOf" srcId="{CEDCD8B6-CE33-4AD4-AFA4-708F02087003}" destId="{055D0838-955E-4B3F-B06B-6177445EDA9A}" srcOrd="8" destOrd="0" presId="urn:microsoft.com/office/officeart/2005/8/layout/cycle6"/>
    <dgm:cxn modelId="{90A979F9-C6AE-470E-B326-E780E4E26AA0}" type="presParOf" srcId="{CEDCD8B6-CE33-4AD4-AFA4-708F02087003}" destId="{8C78A1E5-E109-46E8-B86C-6F3CA5CFC1B6}" srcOrd="9" destOrd="0" presId="urn:microsoft.com/office/officeart/2005/8/layout/cycle6"/>
    <dgm:cxn modelId="{50DAB7CA-34DF-45C0-AD25-556F9BCC9B00}" type="presParOf" srcId="{CEDCD8B6-CE33-4AD4-AFA4-708F02087003}" destId="{8199FD28-48A9-47FA-BBD9-9BE7BF478B4A}" srcOrd="10" destOrd="0" presId="urn:microsoft.com/office/officeart/2005/8/layout/cycle6"/>
    <dgm:cxn modelId="{6D51FBA9-2985-443F-8F52-CF648EDD9D70}" type="presParOf" srcId="{CEDCD8B6-CE33-4AD4-AFA4-708F02087003}" destId="{CB2A3463-2F67-4A31-9120-F13DB54D201B}" srcOrd="11" destOrd="0" presId="urn:microsoft.com/office/officeart/2005/8/layout/cycle6"/>
    <dgm:cxn modelId="{53021AEA-1AF0-4AD3-A704-AED6F29FD70A}" type="presParOf" srcId="{CEDCD8B6-CE33-4AD4-AFA4-708F02087003}" destId="{24CBF7B5-1302-42CE-B8BF-71C977BE07CA}" srcOrd="12" destOrd="0" presId="urn:microsoft.com/office/officeart/2005/8/layout/cycle6"/>
    <dgm:cxn modelId="{79E0AADE-9AE8-4642-B7A8-FA16B6AD6540}" type="presParOf" srcId="{CEDCD8B6-CE33-4AD4-AFA4-708F02087003}" destId="{9D07462D-5190-422A-8FF1-92AC328C5BEF}" srcOrd="13" destOrd="0" presId="urn:microsoft.com/office/officeart/2005/8/layout/cycle6"/>
    <dgm:cxn modelId="{6529A1EA-8245-46DB-9B6E-472032C798BF}" type="presParOf" srcId="{CEDCD8B6-CE33-4AD4-AFA4-708F02087003}" destId="{F8E0A163-79FA-4909-9E3F-40A23282C561}" srcOrd="14" destOrd="0" presId="urn:microsoft.com/office/officeart/2005/8/layout/cycle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DF9D969-F8AE-4427-8720-0D2FE3788BD3}" type="doc">
      <dgm:prSet loTypeId="urn:microsoft.com/office/officeart/2005/8/layout/pyramid2" loCatId="list" qsTypeId="urn:microsoft.com/office/officeart/2005/8/quickstyle/simple1" qsCatId="simple" csTypeId="urn:microsoft.com/office/officeart/2005/8/colors/accent1_2" csCatId="accent1" phldr="1"/>
      <dgm:spPr/>
    </dgm:pt>
    <dgm:pt modelId="{650385E1-4D57-4BBC-A581-C6B6B0EC1114}">
      <dgm:prSet phldrT="[Texto]"/>
      <dgm:spPr/>
      <dgm:t>
        <a:bodyPr/>
        <a:lstStyle/>
        <a:p>
          <a:r>
            <a:rPr lang="es-EC" dirty="0"/>
            <a:t>Requisitos: Pertinencia, utilidad y conducencia</a:t>
          </a:r>
        </a:p>
      </dgm:t>
    </dgm:pt>
    <dgm:pt modelId="{36491E78-2D57-4818-9FEA-047768855FE3}" type="parTrans" cxnId="{132C0C64-E240-4869-B2EC-67B4648CB110}">
      <dgm:prSet/>
      <dgm:spPr/>
      <dgm:t>
        <a:bodyPr/>
        <a:lstStyle/>
        <a:p>
          <a:endParaRPr lang="es-EC"/>
        </a:p>
      </dgm:t>
    </dgm:pt>
    <dgm:pt modelId="{EE7B6FEB-1D5C-46F9-8D95-43E1ED0583AA}" type="sibTrans" cxnId="{132C0C64-E240-4869-B2EC-67B4648CB110}">
      <dgm:prSet/>
      <dgm:spPr/>
      <dgm:t>
        <a:bodyPr/>
        <a:lstStyle/>
        <a:p>
          <a:endParaRPr lang="es-EC"/>
        </a:p>
      </dgm:t>
    </dgm:pt>
    <dgm:pt modelId="{17D61F4D-C065-4A02-9272-1705162C8CC2}">
      <dgm:prSet phldrT="[Texto]"/>
      <dgm:spPr/>
      <dgm:t>
        <a:bodyPr/>
        <a:lstStyle/>
        <a:p>
          <a:r>
            <a:rPr lang="es-EC" dirty="0"/>
            <a:t>La admisibilidad de la prueba se realiza en la audiencia preliminar</a:t>
          </a:r>
        </a:p>
      </dgm:t>
    </dgm:pt>
    <dgm:pt modelId="{AD060861-A8B7-4C97-ABA0-1CA606C06920}" type="parTrans" cxnId="{47E6791D-F058-48ED-AFFA-39876B2034FB}">
      <dgm:prSet/>
      <dgm:spPr/>
      <dgm:t>
        <a:bodyPr/>
        <a:lstStyle/>
        <a:p>
          <a:endParaRPr lang="es-EC"/>
        </a:p>
      </dgm:t>
    </dgm:pt>
    <dgm:pt modelId="{7D36CDC3-D88F-45CF-A307-C3E7B885AA43}" type="sibTrans" cxnId="{47E6791D-F058-48ED-AFFA-39876B2034FB}">
      <dgm:prSet/>
      <dgm:spPr/>
      <dgm:t>
        <a:bodyPr/>
        <a:lstStyle/>
        <a:p>
          <a:endParaRPr lang="es-EC"/>
        </a:p>
      </dgm:t>
    </dgm:pt>
    <dgm:pt modelId="{F2AAF222-DACE-4DAE-AC85-57BB2DEE4C9D}">
      <dgm:prSet phldrT="[Texto]"/>
      <dgm:spPr/>
      <dgm:t>
        <a:bodyPr/>
        <a:lstStyle/>
        <a:p>
          <a:r>
            <a:rPr lang="es-EC" dirty="0"/>
            <a:t>La resolución que inadmita alguna prueba puede apelarse con efecto diferido. </a:t>
          </a:r>
        </a:p>
        <a:p>
          <a:r>
            <a:rPr lang="es-EC" dirty="0"/>
            <a:t>De admitirse la apelación, el Juez superior ordenará su practica siempre que el resultado varíe fundamentalmente con ella.</a:t>
          </a:r>
        </a:p>
      </dgm:t>
    </dgm:pt>
    <dgm:pt modelId="{7468B678-11D7-4832-9124-AC01E7F5389D}" type="parTrans" cxnId="{7CBD4BC4-BCAD-4770-A3FE-EBE177B465CE}">
      <dgm:prSet/>
      <dgm:spPr/>
      <dgm:t>
        <a:bodyPr/>
        <a:lstStyle/>
        <a:p>
          <a:endParaRPr lang="es-EC"/>
        </a:p>
      </dgm:t>
    </dgm:pt>
    <dgm:pt modelId="{65AA3870-5136-46BC-866E-57502110C641}" type="sibTrans" cxnId="{7CBD4BC4-BCAD-4770-A3FE-EBE177B465CE}">
      <dgm:prSet/>
      <dgm:spPr/>
      <dgm:t>
        <a:bodyPr/>
        <a:lstStyle/>
        <a:p>
          <a:endParaRPr lang="es-EC"/>
        </a:p>
      </dgm:t>
    </dgm:pt>
    <dgm:pt modelId="{091A4991-EB5B-4BB4-B56A-BDE1B93151B3}" type="pres">
      <dgm:prSet presAssocID="{6DF9D969-F8AE-4427-8720-0D2FE3788BD3}" presName="compositeShape" presStyleCnt="0">
        <dgm:presLayoutVars>
          <dgm:dir/>
          <dgm:resizeHandles/>
        </dgm:presLayoutVars>
      </dgm:prSet>
      <dgm:spPr/>
    </dgm:pt>
    <dgm:pt modelId="{96411CDB-70E6-4C9B-A559-F8140ED75094}" type="pres">
      <dgm:prSet presAssocID="{6DF9D969-F8AE-4427-8720-0D2FE3788BD3}" presName="pyramid" presStyleLbl="node1" presStyleIdx="0" presStyleCnt="1"/>
      <dgm:spPr/>
    </dgm:pt>
    <dgm:pt modelId="{DFE63B44-AE36-4093-BA63-E47B7D5D792F}" type="pres">
      <dgm:prSet presAssocID="{6DF9D969-F8AE-4427-8720-0D2FE3788BD3}" presName="theList" presStyleCnt="0"/>
      <dgm:spPr/>
    </dgm:pt>
    <dgm:pt modelId="{02E67A93-0E5C-459B-AD68-8F930FCAEDA1}" type="pres">
      <dgm:prSet presAssocID="{650385E1-4D57-4BBC-A581-C6B6B0EC1114}" presName="aNode" presStyleLbl="fgAcc1" presStyleIdx="0" presStyleCnt="3">
        <dgm:presLayoutVars>
          <dgm:bulletEnabled val="1"/>
        </dgm:presLayoutVars>
      </dgm:prSet>
      <dgm:spPr/>
    </dgm:pt>
    <dgm:pt modelId="{7D58A7FA-19A3-4F1D-8DA3-DD669274D0BD}" type="pres">
      <dgm:prSet presAssocID="{650385E1-4D57-4BBC-A581-C6B6B0EC1114}" presName="aSpace" presStyleCnt="0"/>
      <dgm:spPr/>
    </dgm:pt>
    <dgm:pt modelId="{91240600-B764-4126-9609-D681ABC13C48}" type="pres">
      <dgm:prSet presAssocID="{17D61F4D-C065-4A02-9272-1705162C8CC2}" presName="aNode" presStyleLbl="fgAcc1" presStyleIdx="1" presStyleCnt="3">
        <dgm:presLayoutVars>
          <dgm:bulletEnabled val="1"/>
        </dgm:presLayoutVars>
      </dgm:prSet>
      <dgm:spPr/>
    </dgm:pt>
    <dgm:pt modelId="{6AF5EC91-D5BF-4D79-B240-CEC7C13728BF}" type="pres">
      <dgm:prSet presAssocID="{17D61F4D-C065-4A02-9272-1705162C8CC2}" presName="aSpace" presStyleCnt="0"/>
      <dgm:spPr/>
    </dgm:pt>
    <dgm:pt modelId="{1B1E988F-88FA-4464-9853-B7A4AAB33256}" type="pres">
      <dgm:prSet presAssocID="{F2AAF222-DACE-4DAE-AC85-57BB2DEE4C9D}" presName="aNode" presStyleLbl="fgAcc1" presStyleIdx="2" presStyleCnt="3">
        <dgm:presLayoutVars>
          <dgm:bulletEnabled val="1"/>
        </dgm:presLayoutVars>
      </dgm:prSet>
      <dgm:spPr/>
    </dgm:pt>
    <dgm:pt modelId="{F579F9FD-BBBA-4656-ACDE-3270559AE951}" type="pres">
      <dgm:prSet presAssocID="{F2AAF222-DACE-4DAE-AC85-57BB2DEE4C9D}" presName="aSpace" presStyleCnt="0"/>
      <dgm:spPr/>
    </dgm:pt>
  </dgm:ptLst>
  <dgm:cxnLst>
    <dgm:cxn modelId="{16872910-300B-410B-A126-1A32BE1BA62B}" type="presOf" srcId="{650385E1-4D57-4BBC-A581-C6B6B0EC1114}" destId="{02E67A93-0E5C-459B-AD68-8F930FCAEDA1}" srcOrd="0" destOrd="0" presId="urn:microsoft.com/office/officeart/2005/8/layout/pyramid2"/>
    <dgm:cxn modelId="{47E6791D-F058-48ED-AFFA-39876B2034FB}" srcId="{6DF9D969-F8AE-4427-8720-0D2FE3788BD3}" destId="{17D61F4D-C065-4A02-9272-1705162C8CC2}" srcOrd="1" destOrd="0" parTransId="{AD060861-A8B7-4C97-ABA0-1CA606C06920}" sibTransId="{7D36CDC3-D88F-45CF-A307-C3E7B885AA43}"/>
    <dgm:cxn modelId="{132C0C64-E240-4869-B2EC-67B4648CB110}" srcId="{6DF9D969-F8AE-4427-8720-0D2FE3788BD3}" destId="{650385E1-4D57-4BBC-A581-C6B6B0EC1114}" srcOrd="0" destOrd="0" parTransId="{36491E78-2D57-4818-9FEA-047768855FE3}" sibTransId="{EE7B6FEB-1D5C-46F9-8D95-43E1ED0583AA}"/>
    <dgm:cxn modelId="{1F9905B1-7A53-4DE9-A7F2-D2D44F4C1AFE}" type="presOf" srcId="{17D61F4D-C065-4A02-9272-1705162C8CC2}" destId="{91240600-B764-4126-9609-D681ABC13C48}" srcOrd="0" destOrd="0" presId="urn:microsoft.com/office/officeart/2005/8/layout/pyramid2"/>
    <dgm:cxn modelId="{B301E5B1-57FB-4790-A7C8-A0F0B372871C}" type="presOf" srcId="{F2AAF222-DACE-4DAE-AC85-57BB2DEE4C9D}" destId="{1B1E988F-88FA-4464-9853-B7A4AAB33256}" srcOrd="0" destOrd="0" presId="urn:microsoft.com/office/officeart/2005/8/layout/pyramid2"/>
    <dgm:cxn modelId="{7CBD4BC4-BCAD-4770-A3FE-EBE177B465CE}" srcId="{6DF9D969-F8AE-4427-8720-0D2FE3788BD3}" destId="{F2AAF222-DACE-4DAE-AC85-57BB2DEE4C9D}" srcOrd="2" destOrd="0" parTransId="{7468B678-11D7-4832-9124-AC01E7F5389D}" sibTransId="{65AA3870-5136-46BC-866E-57502110C641}"/>
    <dgm:cxn modelId="{096FB9D1-79CD-49E7-86C7-2C8725BB9F38}" type="presOf" srcId="{6DF9D969-F8AE-4427-8720-0D2FE3788BD3}" destId="{091A4991-EB5B-4BB4-B56A-BDE1B93151B3}" srcOrd="0" destOrd="0" presId="urn:microsoft.com/office/officeart/2005/8/layout/pyramid2"/>
    <dgm:cxn modelId="{ADC21662-1364-47F1-8CDD-4E820EC2BA56}" type="presParOf" srcId="{091A4991-EB5B-4BB4-B56A-BDE1B93151B3}" destId="{96411CDB-70E6-4C9B-A559-F8140ED75094}" srcOrd="0" destOrd="0" presId="urn:microsoft.com/office/officeart/2005/8/layout/pyramid2"/>
    <dgm:cxn modelId="{CF2F9B28-5D27-4C28-91C8-7FC8F3128744}" type="presParOf" srcId="{091A4991-EB5B-4BB4-B56A-BDE1B93151B3}" destId="{DFE63B44-AE36-4093-BA63-E47B7D5D792F}" srcOrd="1" destOrd="0" presId="urn:microsoft.com/office/officeart/2005/8/layout/pyramid2"/>
    <dgm:cxn modelId="{E2E01DF5-9542-46C9-9D0F-D5916E11126A}" type="presParOf" srcId="{DFE63B44-AE36-4093-BA63-E47B7D5D792F}" destId="{02E67A93-0E5C-459B-AD68-8F930FCAEDA1}" srcOrd="0" destOrd="0" presId="urn:microsoft.com/office/officeart/2005/8/layout/pyramid2"/>
    <dgm:cxn modelId="{765F5BD9-051D-4177-8CA8-B7DC266A778A}" type="presParOf" srcId="{DFE63B44-AE36-4093-BA63-E47B7D5D792F}" destId="{7D58A7FA-19A3-4F1D-8DA3-DD669274D0BD}" srcOrd="1" destOrd="0" presId="urn:microsoft.com/office/officeart/2005/8/layout/pyramid2"/>
    <dgm:cxn modelId="{FD18F70D-DEC4-4364-A23F-862F729C59D1}" type="presParOf" srcId="{DFE63B44-AE36-4093-BA63-E47B7D5D792F}" destId="{91240600-B764-4126-9609-D681ABC13C48}" srcOrd="2" destOrd="0" presId="urn:microsoft.com/office/officeart/2005/8/layout/pyramid2"/>
    <dgm:cxn modelId="{0C74C4F7-38AE-4C38-83DB-0EE6CAA6D744}" type="presParOf" srcId="{DFE63B44-AE36-4093-BA63-E47B7D5D792F}" destId="{6AF5EC91-D5BF-4D79-B240-CEC7C13728BF}" srcOrd="3" destOrd="0" presId="urn:microsoft.com/office/officeart/2005/8/layout/pyramid2"/>
    <dgm:cxn modelId="{AC84889E-AA81-4BBC-8BEB-ACCA69E6B66C}" type="presParOf" srcId="{DFE63B44-AE36-4093-BA63-E47B7D5D792F}" destId="{1B1E988F-88FA-4464-9853-B7A4AAB33256}" srcOrd="4" destOrd="0" presId="urn:microsoft.com/office/officeart/2005/8/layout/pyramid2"/>
    <dgm:cxn modelId="{29348863-6460-4A89-8860-7884DAD120F2}" type="presParOf" srcId="{DFE63B44-AE36-4093-BA63-E47B7D5D792F}" destId="{F579F9FD-BBBA-4656-ACDE-3270559AE951}" srcOrd="5"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C1A4327-ABEF-4963-8540-13C62E9385EB}"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s-EC"/>
        </a:p>
      </dgm:t>
    </dgm:pt>
    <dgm:pt modelId="{2F4F1600-2269-4114-8B5F-38FB20881E86}">
      <dgm:prSet phldrT="[Texto]"/>
      <dgm:spPr/>
      <dgm:t>
        <a:bodyPr/>
        <a:lstStyle/>
        <a:p>
          <a:r>
            <a:rPr lang="es-US" dirty="0"/>
            <a:t>Aptitud del contenido intrínseco y particular </a:t>
          </a:r>
          <a:endParaRPr lang="es-EC" dirty="0"/>
        </a:p>
      </dgm:t>
    </dgm:pt>
    <dgm:pt modelId="{B9DF3F8A-F1B3-454F-8CFC-9C8460F3096F}" type="parTrans" cxnId="{AE3798E5-CDE3-4C89-8F18-FFC83B553E34}">
      <dgm:prSet/>
      <dgm:spPr/>
      <dgm:t>
        <a:bodyPr/>
        <a:lstStyle/>
        <a:p>
          <a:endParaRPr lang="es-EC"/>
        </a:p>
      </dgm:t>
    </dgm:pt>
    <dgm:pt modelId="{C1A5AECB-91A2-4A6D-908D-53F4B0A96514}" type="sibTrans" cxnId="{AE3798E5-CDE3-4C89-8F18-FFC83B553E34}">
      <dgm:prSet/>
      <dgm:spPr/>
      <dgm:t>
        <a:bodyPr/>
        <a:lstStyle/>
        <a:p>
          <a:endParaRPr lang="es-EC" dirty="0"/>
        </a:p>
      </dgm:t>
    </dgm:pt>
    <dgm:pt modelId="{113CC3F3-10E7-4852-9DC3-AD58DBEE855E}">
      <dgm:prSet phldrT="[Texto]"/>
      <dgm:spPr/>
      <dgm:t>
        <a:bodyPr/>
        <a:lstStyle/>
        <a:p>
          <a:r>
            <a:rPr lang="es-US" dirty="0"/>
            <a:t>Demostrar los hechos que se alegan</a:t>
          </a:r>
          <a:endParaRPr lang="es-EC" dirty="0"/>
        </a:p>
      </dgm:t>
    </dgm:pt>
    <dgm:pt modelId="{236A0FF7-8C38-43F2-8ECA-152A76807F92}" type="parTrans" cxnId="{A54A1123-0836-42DF-A840-14D50ABF7997}">
      <dgm:prSet/>
      <dgm:spPr/>
      <dgm:t>
        <a:bodyPr/>
        <a:lstStyle/>
        <a:p>
          <a:endParaRPr lang="es-EC"/>
        </a:p>
      </dgm:t>
    </dgm:pt>
    <dgm:pt modelId="{773FCE9B-F8EE-445E-8C30-9866DF281469}" type="sibTrans" cxnId="{A54A1123-0836-42DF-A840-14D50ABF7997}">
      <dgm:prSet/>
      <dgm:spPr/>
      <dgm:t>
        <a:bodyPr/>
        <a:lstStyle/>
        <a:p>
          <a:endParaRPr lang="es-EC" dirty="0"/>
        </a:p>
      </dgm:t>
    </dgm:pt>
    <dgm:pt modelId="{1A6FDAF0-4EB8-49A4-83E8-A33837DFDE0A}">
      <dgm:prSet phldrT="[Texto]"/>
      <dgm:spPr/>
      <dgm:t>
        <a:bodyPr/>
        <a:lstStyle/>
        <a:p>
          <a:r>
            <a:rPr lang="es-US" dirty="0"/>
            <a:t>Deberá referirse directa o indirectamente a los hechos o circunstancias controvertidos.</a:t>
          </a:r>
          <a:endParaRPr lang="es-EC" dirty="0"/>
        </a:p>
      </dgm:t>
    </dgm:pt>
    <dgm:pt modelId="{1EF9BBC4-2655-470B-A972-23CA797B0884}" type="parTrans" cxnId="{CCBBE814-7346-4BED-87DE-5A5A81392198}">
      <dgm:prSet/>
      <dgm:spPr/>
      <dgm:t>
        <a:bodyPr/>
        <a:lstStyle/>
        <a:p>
          <a:endParaRPr lang="es-EC"/>
        </a:p>
      </dgm:t>
    </dgm:pt>
    <dgm:pt modelId="{3815F4A3-28C0-4B3D-88DE-EAAB3D67E4C9}" type="sibTrans" cxnId="{CCBBE814-7346-4BED-87DE-5A5A81392198}">
      <dgm:prSet/>
      <dgm:spPr/>
      <dgm:t>
        <a:bodyPr/>
        <a:lstStyle/>
        <a:p>
          <a:endParaRPr lang="es-EC"/>
        </a:p>
      </dgm:t>
    </dgm:pt>
    <dgm:pt modelId="{4E5AF585-65E6-4912-A0C6-40400014BB49}" type="pres">
      <dgm:prSet presAssocID="{CC1A4327-ABEF-4963-8540-13C62E9385EB}" presName="outerComposite" presStyleCnt="0">
        <dgm:presLayoutVars>
          <dgm:chMax val="5"/>
          <dgm:dir/>
          <dgm:resizeHandles val="exact"/>
        </dgm:presLayoutVars>
      </dgm:prSet>
      <dgm:spPr/>
    </dgm:pt>
    <dgm:pt modelId="{8DBAD67E-C9DC-4975-8862-1EC861B89B68}" type="pres">
      <dgm:prSet presAssocID="{CC1A4327-ABEF-4963-8540-13C62E9385EB}" presName="dummyMaxCanvas" presStyleCnt="0">
        <dgm:presLayoutVars/>
      </dgm:prSet>
      <dgm:spPr/>
    </dgm:pt>
    <dgm:pt modelId="{7099EF34-170F-4426-8100-8D17F280653B}" type="pres">
      <dgm:prSet presAssocID="{CC1A4327-ABEF-4963-8540-13C62E9385EB}" presName="ThreeNodes_1" presStyleLbl="node1" presStyleIdx="0" presStyleCnt="3" custScaleX="106600">
        <dgm:presLayoutVars>
          <dgm:bulletEnabled val="1"/>
        </dgm:presLayoutVars>
      </dgm:prSet>
      <dgm:spPr/>
    </dgm:pt>
    <dgm:pt modelId="{3EDFBAB9-CC24-450D-8C2D-FB906A6953E9}" type="pres">
      <dgm:prSet presAssocID="{CC1A4327-ABEF-4963-8540-13C62E9385EB}" presName="ThreeNodes_2" presStyleLbl="node1" presStyleIdx="1" presStyleCnt="3" custScaleX="108608">
        <dgm:presLayoutVars>
          <dgm:bulletEnabled val="1"/>
        </dgm:presLayoutVars>
      </dgm:prSet>
      <dgm:spPr/>
    </dgm:pt>
    <dgm:pt modelId="{92C06E65-D92C-492D-87C7-49A955F2A76E}" type="pres">
      <dgm:prSet presAssocID="{CC1A4327-ABEF-4963-8540-13C62E9385EB}" presName="ThreeNodes_3" presStyleLbl="node1" presStyleIdx="2" presStyleCnt="3">
        <dgm:presLayoutVars>
          <dgm:bulletEnabled val="1"/>
        </dgm:presLayoutVars>
      </dgm:prSet>
      <dgm:spPr/>
    </dgm:pt>
    <dgm:pt modelId="{74B24442-E0FA-4321-A53B-3084C4B2F99C}" type="pres">
      <dgm:prSet presAssocID="{CC1A4327-ABEF-4963-8540-13C62E9385EB}" presName="ThreeConn_1-2" presStyleLbl="fgAccFollowNode1" presStyleIdx="0" presStyleCnt="2">
        <dgm:presLayoutVars>
          <dgm:bulletEnabled val="1"/>
        </dgm:presLayoutVars>
      </dgm:prSet>
      <dgm:spPr/>
    </dgm:pt>
    <dgm:pt modelId="{37D37989-061B-42BF-9D4D-7EA33119F8EF}" type="pres">
      <dgm:prSet presAssocID="{CC1A4327-ABEF-4963-8540-13C62E9385EB}" presName="ThreeConn_2-3" presStyleLbl="fgAccFollowNode1" presStyleIdx="1" presStyleCnt="2">
        <dgm:presLayoutVars>
          <dgm:bulletEnabled val="1"/>
        </dgm:presLayoutVars>
      </dgm:prSet>
      <dgm:spPr/>
    </dgm:pt>
    <dgm:pt modelId="{A2176462-84B4-450C-9713-B725A5C7501D}" type="pres">
      <dgm:prSet presAssocID="{CC1A4327-ABEF-4963-8540-13C62E9385EB}" presName="ThreeNodes_1_text" presStyleLbl="node1" presStyleIdx="2" presStyleCnt="3">
        <dgm:presLayoutVars>
          <dgm:bulletEnabled val="1"/>
        </dgm:presLayoutVars>
      </dgm:prSet>
      <dgm:spPr/>
    </dgm:pt>
    <dgm:pt modelId="{233A23B4-F6AB-4EEF-BCC4-778FE6E4DCCB}" type="pres">
      <dgm:prSet presAssocID="{CC1A4327-ABEF-4963-8540-13C62E9385EB}" presName="ThreeNodes_2_text" presStyleLbl="node1" presStyleIdx="2" presStyleCnt="3">
        <dgm:presLayoutVars>
          <dgm:bulletEnabled val="1"/>
        </dgm:presLayoutVars>
      </dgm:prSet>
      <dgm:spPr/>
    </dgm:pt>
    <dgm:pt modelId="{592434EF-57D5-4858-8A94-217FB7901D05}" type="pres">
      <dgm:prSet presAssocID="{CC1A4327-ABEF-4963-8540-13C62E9385EB}" presName="ThreeNodes_3_text" presStyleLbl="node1" presStyleIdx="2" presStyleCnt="3">
        <dgm:presLayoutVars>
          <dgm:bulletEnabled val="1"/>
        </dgm:presLayoutVars>
      </dgm:prSet>
      <dgm:spPr/>
    </dgm:pt>
  </dgm:ptLst>
  <dgm:cxnLst>
    <dgm:cxn modelId="{24742503-4589-41B7-B9B5-195CD99249F8}" type="presOf" srcId="{CC1A4327-ABEF-4963-8540-13C62E9385EB}" destId="{4E5AF585-65E6-4912-A0C6-40400014BB49}" srcOrd="0" destOrd="0" presId="urn:microsoft.com/office/officeart/2005/8/layout/vProcess5"/>
    <dgm:cxn modelId="{8E989E06-1C16-41DD-83B8-3B48BE3DCEF1}" type="presOf" srcId="{1A6FDAF0-4EB8-49A4-83E8-A33837DFDE0A}" destId="{592434EF-57D5-4858-8A94-217FB7901D05}" srcOrd="1" destOrd="0" presId="urn:microsoft.com/office/officeart/2005/8/layout/vProcess5"/>
    <dgm:cxn modelId="{CCBBE814-7346-4BED-87DE-5A5A81392198}" srcId="{CC1A4327-ABEF-4963-8540-13C62E9385EB}" destId="{1A6FDAF0-4EB8-49A4-83E8-A33837DFDE0A}" srcOrd="2" destOrd="0" parTransId="{1EF9BBC4-2655-470B-A972-23CA797B0884}" sibTransId="{3815F4A3-28C0-4B3D-88DE-EAAB3D67E4C9}"/>
    <dgm:cxn modelId="{6C8FF01B-371F-4674-A301-0E94FBEA3D7A}" type="presOf" srcId="{1A6FDAF0-4EB8-49A4-83E8-A33837DFDE0A}" destId="{92C06E65-D92C-492D-87C7-49A955F2A76E}" srcOrd="0" destOrd="0" presId="urn:microsoft.com/office/officeart/2005/8/layout/vProcess5"/>
    <dgm:cxn modelId="{A54A1123-0836-42DF-A840-14D50ABF7997}" srcId="{CC1A4327-ABEF-4963-8540-13C62E9385EB}" destId="{113CC3F3-10E7-4852-9DC3-AD58DBEE855E}" srcOrd="1" destOrd="0" parTransId="{236A0FF7-8C38-43F2-8ECA-152A76807F92}" sibTransId="{773FCE9B-F8EE-445E-8C30-9866DF281469}"/>
    <dgm:cxn modelId="{C6A78744-E7B8-44D7-BD53-99B37FD7A366}" type="presOf" srcId="{2F4F1600-2269-4114-8B5F-38FB20881E86}" destId="{A2176462-84B4-450C-9713-B725A5C7501D}" srcOrd="1" destOrd="0" presId="urn:microsoft.com/office/officeart/2005/8/layout/vProcess5"/>
    <dgm:cxn modelId="{9357B582-983A-48E0-A1E5-F7CEA0682F60}" type="presOf" srcId="{773FCE9B-F8EE-445E-8C30-9866DF281469}" destId="{37D37989-061B-42BF-9D4D-7EA33119F8EF}" srcOrd="0" destOrd="0" presId="urn:microsoft.com/office/officeart/2005/8/layout/vProcess5"/>
    <dgm:cxn modelId="{7E0B698A-9E1B-4EE8-B861-01A98BDC1C11}" type="presOf" srcId="{C1A5AECB-91A2-4A6D-908D-53F4B0A96514}" destId="{74B24442-E0FA-4321-A53B-3084C4B2F99C}" srcOrd="0" destOrd="0" presId="urn:microsoft.com/office/officeart/2005/8/layout/vProcess5"/>
    <dgm:cxn modelId="{FDD0D0A0-4D6C-4E62-9A42-44FD998DA07E}" type="presOf" srcId="{2F4F1600-2269-4114-8B5F-38FB20881E86}" destId="{7099EF34-170F-4426-8100-8D17F280653B}" srcOrd="0" destOrd="0" presId="urn:microsoft.com/office/officeart/2005/8/layout/vProcess5"/>
    <dgm:cxn modelId="{E099D4C0-FEF9-40FB-A595-8EC896CE07CD}" type="presOf" srcId="{113CC3F3-10E7-4852-9DC3-AD58DBEE855E}" destId="{233A23B4-F6AB-4EEF-BCC4-778FE6E4DCCB}" srcOrd="1" destOrd="0" presId="urn:microsoft.com/office/officeart/2005/8/layout/vProcess5"/>
    <dgm:cxn modelId="{39D27FE4-4AA0-49EB-8638-94104F71B143}" type="presOf" srcId="{113CC3F3-10E7-4852-9DC3-AD58DBEE855E}" destId="{3EDFBAB9-CC24-450D-8C2D-FB906A6953E9}" srcOrd="0" destOrd="0" presId="urn:microsoft.com/office/officeart/2005/8/layout/vProcess5"/>
    <dgm:cxn modelId="{AE3798E5-CDE3-4C89-8F18-FFC83B553E34}" srcId="{CC1A4327-ABEF-4963-8540-13C62E9385EB}" destId="{2F4F1600-2269-4114-8B5F-38FB20881E86}" srcOrd="0" destOrd="0" parTransId="{B9DF3F8A-F1B3-454F-8CFC-9C8460F3096F}" sibTransId="{C1A5AECB-91A2-4A6D-908D-53F4B0A96514}"/>
    <dgm:cxn modelId="{909371E2-351C-4096-B3CB-D528CA58FFEA}" type="presParOf" srcId="{4E5AF585-65E6-4912-A0C6-40400014BB49}" destId="{8DBAD67E-C9DC-4975-8862-1EC861B89B68}" srcOrd="0" destOrd="0" presId="urn:microsoft.com/office/officeart/2005/8/layout/vProcess5"/>
    <dgm:cxn modelId="{E00BD704-D3A0-4AD8-8710-238C7DF3276D}" type="presParOf" srcId="{4E5AF585-65E6-4912-A0C6-40400014BB49}" destId="{7099EF34-170F-4426-8100-8D17F280653B}" srcOrd="1" destOrd="0" presId="urn:microsoft.com/office/officeart/2005/8/layout/vProcess5"/>
    <dgm:cxn modelId="{E45CD4A5-E002-4A15-90AB-7C56E58C486B}" type="presParOf" srcId="{4E5AF585-65E6-4912-A0C6-40400014BB49}" destId="{3EDFBAB9-CC24-450D-8C2D-FB906A6953E9}" srcOrd="2" destOrd="0" presId="urn:microsoft.com/office/officeart/2005/8/layout/vProcess5"/>
    <dgm:cxn modelId="{3AA80859-2A57-40B2-ABB8-C90F97131B22}" type="presParOf" srcId="{4E5AF585-65E6-4912-A0C6-40400014BB49}" destId="{92C06E65-D92C-492D-87C7-49A955F2A76E}" srcOrd="3" destOrd="0" presId="urn:microsoft.com/office/officeart/2005/8/layout/vProcess5"/>
    <dgm:cxn modelId="{DEEF41C8-2A5A-4F8F-9F86-A00E1D16E0DD}" type="presParOf" srcId="{4E5AF585-65E6-4912-A0C6-40400014BB49}" destId="{74B24442-E0FA-4321-A53B-3084C4B2F99C}" srcOrd="4" destOrd="0" presId="urn:microsoft.com/office/officeart/2005/8/layout/vProcess5"/>
    <dgm:cxn modelId="{3CA570F2-A071-4143-AB57-B331C6A230AE}" type="presParOf" srcId="{4E5AF585-65E6-4912-A0C6-40400014BB49}" destId="{37D37989-061B-42BF-9D4D-7EA33119F8EF}" srcOrd="5" destOrd="0" presId="urn:microsoft.com/office/officeart/2005/8/layout/vProcess5"/>
    <dgm:cxn modelId="{CA7D6D77-5715-42A5-AD55-12E604FC70E3}" type="presParOf" srcId="{4E5AF585-65E6-4912-A0C6-40400014BB49}" destId="{A2176462-84B4-450C-9713-B725A5C7501D}" srcOrd="6" destOrd="0" presId="urn:microsoft.com/office/officeart/2005/8/layout/vProcess5"/>
    <dgm:cxn modelId="{A00CA550-18EE-4079-986A-47B04FDD7AE2}" type="presParOf" srcId="{4E5AF585-65E6-4912-A0C6-40400014BB49}" destId="{233A23B4-F6AB-4EEF-BCC4-778FE6E4DCCB}" srcOrd="7" destOrd="0" presId="urn:microsoft.com/office/officeart/2005/8/layout/vProcess5"/>
    <dgm:cxn modelId="{72A292C8-84A2-4660-8559-2C23B92E9529}" type="presParOf" srcId="{4E5AF585-65E6-4912-A0C6-40400014BB49}" destId="{592434EF-57D5-4858-8A94-217FB7901D05}"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1A5C8DA-BA38-4F89-A085-A2D03A1B5E5F}" type="doc">
      <dgm:prSet loTypeId="urn:microsoft.com/office/officeart/2005/8/layout/radial4" loCatId="relationship" qsTypeId="urn:microsoft.com/office/officeart/2005/8/quickstyle/simple1" qsCatId="simple" csTypeId="urn:microsoft.com/office/officeart/2005/8/colors/accent1_2" csCatId="accent1" phldr="1"/>
      <dgm:spPr/>
      <dgm:t>
        <a:bodyPr/>
        <a:lstStyle/>
        <a:p>
          <a:endParaRPr lang="es-EC"/>
        </a:p>
      </dgm:t>
    </dgm:pt>
    <dgm:pt modelId="{62BAC62C-36A8-40B4-B244-FE2E3B90EC61}">
      <dgm:prSet phldrT="[Texto]"/>
      <dgm:spPr/>
      <dgm:t>
        <a:bodyPr/>
        <a:lstStyle/>
        <a:p>
          <a:r>
            <a:rPr lang="es-EC" dirty="0"/>
            <a:t>Deben probarse todos los hechos alegados, salvo los que no lo requieran</a:t>
          </a:r>
        </a:p>
      </dgm:t>
    </dgm:pt>
    <dgm:pt modelId="{3D1F0B9E-B573-401C-B3C8-2E357D5B5120}" type="parTrans" cxnId="{5A9A42DC-EFCC-4A9F-B3BC-D84672804B46}">
      <dgm:prSet/>
      <dgm:spPr/>
      <dgm:t>
        <a:bodyPr/>
        <a:lstStyle/>
        <a:p>
          <a:endParaRPr lang="es-EC"/>
        </a:p>
      </dgm:t>
    </dgm:pt>
    <dgm:pt modelId="{22AC265C-DB56-4C99-A265-10E7920AB2E5}" type="sibTrans" cxnId="{5A9A42DC-EFCC-4A9F-B3BC-D84672804B46}">
      <dgm:prSet/>
      <dgm:spPr/>
      <dgm:t>
        <a:bodyPr/>
        <a:lstStyle/>
        <a:p>
          <a:endParaRPr lang="es-EC"/>
        </a:p>
      </dgm:t>
    </dgm:pt>
    <dgm:pt modelId="{7F5E36A2-C28C-4F4F-A22C-5180505F95E5}">
      <dgm:prSet phldrT="[Texto]"/>
      <dgm:spPr/>
      <dgm:t>
        <a:bodyPr/>
        <a:lstStyle/>
        <a:p>
          <a:r>
            <a:rPr lang="es-EC" dirty="0"/>
            <a:t>La parte que invoque o disienta del derecho extranjero presentará la certificación del agente diplomático sobre la autenticidad  y vigencia de la ley</a:t>
          </a:r>
        </a:p>
      </dgm:t>
    </dgm:pt>
    <dgm:pt modelId="{D353B8C1-BB0F-435C-8612-35EA0E19121F}" type="parTrans" cxnId="{D34BBC07-7C28-4EE4-BE5A-32289E249E23}">
      <dgm:prSet/>
      <dgm:spPr/>
      <dgm:t>
        <a:bodyPr/>
        <a:lstStyle/>
        <a:p>
          <a:endParaRPr lang="es-EC"/>
        </a:p>
      </dgm:t>
    </dgm:pt>
    <dgm:pt modelId="{5FBA5B84-9626-451E-8D5E-E1A69AF7E6E1}" type="sibTrans" cxnId="{D34BBC07-7C28-4EE4-BE5A-32289E249E23}">
      <dgm:prSet/>
      <dgm:spPr/>
      <dgm:t>
        <a:bodyPr/>
        <a:lstStyle/>
        <a:p>
          <a:endParaRPr lang="es-EC"/>
        </a:p>
      </dgm:t>
    </dgm:pt>
    <dgm:pt modelId="{23278D98-8046-426C-945A-7918B4910CA5}">
      <dgm:prSet phldrT="[Texto]"/>
      <dgm:spPr/>
      <dgm:t>
        <a:bodyPr/>
        <a:lstStyle/>
        <a:p>
          <a:r>
            <a:rPr lang="es-EC" dirty="0"/>
            <a:t>Sino existe agente diplomático, se solicitará al Juzgador que requiera al Estado de cuya legislación se trate que certifique por vía diplomática la autenticidad y vigencia de ley</a:t>
          </a:r>
        </a:p>
      </dgm:t>
    </dgm:pt>
    <dgm:pt modelId="{EE93D8DB-6485-4F14-BAB7-22B30E37CFC2}" type="parTrans" cxnId="{F521B30E-90A3-4274-95DF-83D85489AE7A}">
      <dgm:prSet/>
      <dgm:spPr/>
      <dgm:t>
        <a:bodyPr/>
        <a:lstStyle/>
        <a:p>
          <a:endParaRPr lang="es-EC"/>
        </a:p>
      </dgm:t>
    </dgm:pt>
    <dgm:pt modelId="{6519C6A0-14BB-46A1-82A7-4FD2832EC816}" type="sibTrans" cxnId="{F521B30E-90A3-4274-95DF-83D85489AE7A}">
      <dgm:prSet/>
      <dgm:spPr/>
      <dgm:t>
        <a:bodyPr/>
        <a:lstStyle/>
        <a:p>
          <a:endParaRPr lang="es-EC"/>
        </a:p>
      </dgm:t>
    </dgm:pt>
    <dgm:pt modelId="{326DB86E-AD7D-409D-9D66-B834876625E4}">
      <dgm:prSet phldrT="[Texto]"/>
      <dgm:spPr/>
      <dgm:t>
        <a:bodyPr/>
        <a:lstStyle/>
        <a:p>
          <a:r>
            <a:rPr lang="es-EC" dirty="0"/>
            <a:t>El Juzgador no podrá aplicar como prueba su conocimiento propio sobre los hechos o circunstancias controvertidos</a:t>
          </a:r>
        </a:p>
      </dgm:t>
    </dgm:pt>
    <dgm:pt modelId="{5FCBD8A9-785C-478F-BF58-8A62E5E4E43D}" type="parTrans" cxnId="{201EFF73-1A14-45AD-ACBB-C32E7E855A03}">
      <dgm:prSet/>
      <dgm:spPr/>
      <dgm:t>
        <a:bodyPr/>
        <a:lstStyle/>
        <a:p>
          <a:endParaRPr lang="es-EC"/>
        </a:p>
      </dgm:t>
    </dgm:pt>
    <dgm:pt modelId="{44185A21-435A-45C0-87BA-1E97B7DFF0FC}" type="sibTrans" cxnId="{201EFF73-1A14-45AD-ACBB-C32E7E855A03}">
      <dgm:prSet/>
      <dgm:spPr/>
      <dgm:t>
        <a:bodyPr/>
        <a:lstStyle/>
        <a:p>
          <a:endParaRPr lang="es-EC"/>
        </a:p>
      </dgm:t>
    </dgm:pt>
    <dgm:pt modelId="{6F41D9EB-614F-42E1-908D-BED22A62374D}" type="pres">
      <dgm:prSet presAssocID="{91A5C8DA-BA38-4F89-A085-A2D03A1B5E5F}" presName="cycle" presStyleCnt="0">
        <dgm:presLayoutVars>
          <dgm:chMax val="1"/>
          <dgm:dir/>
          <dgm:animLvl val="ctr"/>
          <dgm:resizeHandles val="exact"/>
        </dgm:presLayoutVars>
      </dgm:prSet>
      <dgm:spPr/>
    </dgm:pt>
    <dgm:pt modelId="{C27D73CE-A6BF-4732-8E7F-6F09CD51F1A0}" type="pres">
      <dgm:prSet presAssocID="{62BAC62C-36A8-40B4-B244-FE2E3B90EC61}" presName="centerShape" presStyleLbl="node0" presStyleIdx="0" presStyleCnt="1"/>
      <dgm:spPr/>
    </dgm:pt>
    <dgm:pt modelId="{0651F309-F299-4A1A-9045-B7B078A6B6F7}" type="pres">
      <dgm:prSet presAssocID="{D353B8C1-BB0F-435C-8612-35EA0E19121F}" presName="parTrans" presStyleLbl="bgSibTrans2D1" presStyleIdx="0" presStyleCnt="3"/>
      <dgm:spPr/>
    </dgm:pt>
    <dgm:pt modelId="{AE3C4184-9FDE-4CA8-8C2B-31769AC9A031}" type="pres">
      <dgm:prSet presAssocID="{7F5E36A2-C28C-4F4F-A22C-5180505F95E5}" presName="node" presStyleLbl="node1" presStyleIdx="0" presStyleCnt="3">
        <dgm:presLayoutVars>
          <dgm:bulletEnabled val="1"/>
        </dgm:presLayoutVars>
      </dgm:prSet>
      <dgm:spPr/>
    </dgm:pt>
    <dgm:pt modelId="{C74003BF-6F70-497F-B15D-FF7A2C6978B9}" type="pres">
      <dgm:prSet presAssocID="{EE93D8DB-6485-4F14-BAB7-22B30E37CFC2}" presName="parTrans" presStyleLbl="bgSibTrans2D1" presStyleIdx="1" presStyleCnt="3"/>
      <dgm:spPr/>
    </dgm:pt>
    <dgm:pt modelId="{DA2C5F90-DAAF-4072-B5F9-3541CE21D46D}" type="pres">
      <dgm:prSet presAssocID="{23278D98-8046-426C-945A-7918B4910CA5}" presName="node" presStyleLbl="node1" presStyleIdx="1" presStyleCnt="3">
        <dgm:presLayoutVars>
          <dgm:bulletEnabled val="1"/>
        </dgm:presLayoutVars>
      </dgm:prSet>
      <dgm:spPr/>
    </dgm:pt>
    <dgm:pt modelId="{53C1C306-C6E2-4792-A778-96AE38DE794D}" type="pres">
      <dgm:prSet presAssocID="{5FCBD8A9-785C-478F-BF58-8A62E5E4E43D}" presName="parTrans" presStyleLbl="bgSibTrans2D1" presStyleIdx="2" presStyleCnt="3"/>
      <dgm:spPr/>
    </dgm:pt>
    <dgm:pt modelId="{97F558F3-CDBD-4D58-BCFC-932004ACF283}" type="pres">
      <dgm:prSet presAssocID="{326DB86E-AD7D-409D-9D66-B834876625E4}" presName="node" presStyleLbl="node1" presStyleIdx="2" presStyleCnt="3">
        <dgm:presLayoutVars>
          <dgm:bulletEnabled val="1"/>
        </dgm:presLayoutVars>
      </dgm:prSet>
      <dgm:spPr/>
    </dgm:pt>
  </dgm:ptLst>
  <dgm:cxnLst>
    <dgm:cxn modelId="{D34BBC07-7C28-4EE4-BE5A-32289E249E23}" srcId="{62BAC62C-36A8-40B4-B244-FE2E3B90EC61}" destId="{7F5E36A2-C28C-4F4F-A22C-5180505F95E5}" srcOrd="0" destOrd="0" parTransId="{D353B8C1-BB0F-435C-8612-35EA0E19121F}" sibTransId="{5FBA5B84-9626-451E-8D5E-E1A69AF7E6E1}"/>
    <dgm:cxn modelId="{F521B30E-90A3-4274-95DF-83D85489AE7A}" srcId="{62BAC62C-36A8-40B4-B244-FE2E3B90EC61}" destId="{23278D98-8046-426C-945A-7918B4910CA5}" srcOrd="1" destOrd="0" parTransId="{EE93D8DB-6485-4F14-BAB7-22B30E37CFC2}" sibTransId="{6519C6A0-14BB-46A1-82A7-4FD2832EC816}"/>
    <dgm:cxn modelId="{39827325-68FA-47CE-BD3D-7688BD67716F}" type="presOf" srcId="{326DB86E-AD7D-409D-9D66-B834876625E4}" destId="{97F558F3-CDBD-4D58-BCFC-932004ACF283}" srcOrd="0" destOrd="0" presId="urn:microsoft.com/office/officeart/2005/8/layout/radial4"/>
    <dgm:cxn modelId="{7010E242-81DB-4911-9954-9FABBBD94C86}" type="presOf" srcId="{23278D98-8046-426C-945A-7918B4910CA5}" destId="{DA2C5F90-DAAF-4072-B5F9-3541CE21D46D}" srcOrd="0" destOrd="0" presId="urn:microsoft.com/office/officeart/2005/8/layout/radial4"/>
    <dgm:cxn modelId="{CEFA5868-CB7B-481D-8FCA-1E49F0E5B0E1}" type="presOf" srcId="{5FCBD8A9-785C-478F-BF58-8A62E5E4E43D}" destId="{53C1C306-C6E2-4792-A778-96AE38DE794D}" srcOrd="0" destOrd="0" presId="urn:microsoft.com/office/officeart/2005/8/layout/radial4"/>
    <dgm:cxn modelId="{642F5850-90E6-4325-B17E-323AEBF65F0A}" type="presOf" srcId="{EE93D8DB-6485-4F14-BAB7-22B30E37CFC2}" destId="{C74003BF-6F70-497F-B15D-FF7A2C6978B9}" srcOrd="0" destOrd="0" presId="urn:microsoft.com/office/officeart/2005/8/layout/radial4"/>
    <dgm:cxn modelId="{201EFF73-1A14-45AD-ACBB-C32E7E855A03}" srcId="{62BAC62C-36A8-40B4-B244-FE2E3B90EC61}" destId="{326DB86E-AD7D-409D-9D66-B834876625E4}" srcOrd="2" destOrd="0" parTransId="{5FCBD8A9-785C-478F-BF58-8A62E5E4E43D}" sibTransId="{44185A21-435A-45C0-87BA-1E97B7DFF0FC}"/>
    <dgm:cxn modelId="{99BFFC97-3DC8-4555-A918-33E6A33EE654}" type="presOf" srcId="{62BAC62C-36A8-40B4-B244-FE2E3B90EC61}" destId="{C27D73CE-A6BF-4732-8E7F-6F09CD51F1A0}" srcOrd="0" destOrd="0" presId="urn:microsoft.com/office/officeart/2005/8/layout/radial4"/>
    <dgm:cxn modelId="{AF7A3E9F-25FA-486A-898B-0D834263F749}" type="presOf" srcId="{7F5E36A2-C28C-4F4F-A22C-5180505F95E5}" destId="{AE3C4184-9FDE-4CA8-8C2B-31769AC9A031}" srcOrd="0" destOrd="0" presId="urn:microsoft.com/office/officeart/2005/8/layout/radial4"/>
    <dgm:cxn modelId="{C7E3C8CB-45F2-424E-9FA1-7DDBFA3C1311}" type="presOf" srcId="{91A5C8DA-BA38-4F89-A085-A2D03A1B5E5F}" destId="{6F41D9EB-614F-42E1-908D-BED22A62374D}" srcOrd="0" destOrd="0" presId="urn:microsoft.com/office/officeart/2005/8/layout/radial4"/>
    <dgm:cxn modelId="{5A9A42DC-EFCC-4A9F-B3BC-D84672804B46}" srcId="{91A5C8DA-BA38-4F89-A085-A2D03A1B5E5F}" destId="{62BAC62C-36A8-40B4-B244-FE2E3B90EC61}" srcOrd="0" destOrd="0" parTransId="{3D1F0B9E-B573-401C-B3C8-2E357D5B5120}" sibTransId="{22AC265C-DB56-4C99-A265-10E7920AB2E5}"/>
    <dgm:cxn modelId="{3A1639E0-9494-45C5-A4E5-7DA716C21C21}" type="presOf" srcId="{D353B8C1-BB0F-435C-8612-35EA0E19121F}" destId="{0651F309-F299-4A1A-9045-B7B078A6B6F7}" srcOrd="0" destOrd="0" presId="urn:microsoft.com/office/officeart/2005/8/layout/radial4"/>
    <dgm:cxn modelId="{77D1F482-8798-4F98-B4FD-4E2284DC6624}" type="presParOf" srcId="{6F41D9EB-614F-42E1-908D-BED22A62374D}" destId="{C27D73CE-A6BF-4732-8E7F-6F09CD51F1A0}" srcOrd="0" destOrd="0" presId="urn:microsoft.com/office/officeart/2005/8/layout/radial4"/>
    <dgm:cxn modelId="{74FEBB12-ED20-490C-959E-51BF7ACAA932}" type="presParOf" srcId="{6F41D9EB-614F-42E1-908D-BED22A62374D}" destId="{0651F309-F299-4A1A-9045-B7B078A6B6F7}" srcOrd="1" destOrd="0" presId="urn:microsoft.com/office/officeart/2005/8/layout/radial4"/>
    <dgm:cxn modelId="{08351B2D-2477-4737-9B63-3AB537E4AD1E}" type="presParOf" srcId="{6F41D9EB-614F-42E1-908D-BED22A62374D}" destId="{AE3C4184-9FDE-4CA8-8C2B-31769AC9A031}" srcOrd="2" destOrd="0" presId="urn:microsoft.com/office/officeart/2005/8/layout/radial4"/>
    <dgm:cxn modelId="{DF554694-0C83-4ABD-B705-C838D0A6477F}" type="presParOf" srcId="{6F41D9EB-614F-42E1-908D-BED22A62374D}" destId="{C74003BF-6F70-497F-B15D-FF7A2C6978B9}" srcOrd="3" destOrd="0" presId="urn:microsoft.com/office/officeart/2005/8/layout/radial4"/>
    <dgm:cxn modelId="{224BC318-D504-4C2D-9744-3EC079A46694}" type="presParOf" srcId="{6F41D9EB-614F-42E1-908D-BED22A62374D}" destId="{DA2C5F90-DAAF-4072-B5F9-3541CE21D46D}" srcOrd="4" destOrd="0" presId="urn:microsoft.com/office/officeart/2005/8/layout/radial4"/>
    <dgm:cxn modelId="{4F741EF1-107C-46DC-9EAC-5298D520CBBC}" type="presParOf" srcId="{6F41D9EB-614F-42E1-908D-BED22A62374D}" destId="{53C1C306-C6E2-4792-A778-96AE38DE794D}" srcOrd="5" destOrd="0" presId="urn:microsoft.com/office/officeart/2005/8/layout/radial4"/>
    <dgm:cxn modelId="{BB32D126-0369-41F3-9285-966452B921EB}" type="presParOf" srcId="{6F41D9EB-614F-42E1-908D-BED22A62374D}" destId="{97F558F3-CDBD-4D58-BCFC-932004ACF283}" srcOrd="6"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6B2BAE4-CB80-45D2-8522-4F44812C6FC1}"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s-EC"/>
        </a:p>
      </dgm:t>
    </dgm:pt>
    <dgm:pt modelId="{1D88AA10-94E0-4A6A-B999-7022BC1E7EC9}">
      <dgm:prSet phldrT="[Texto]"/>
      <dgm:spPr/>
      <dgm:t>
        <a:bodyPr/>
        <a:lstStyle/>
        <a:p>
          <a:r>
            <a:rPr lang="es-EC" dirty="0"/>
            <a:t>Hechos afirmados por una de las partes y admitidos por la parte contraria</a:t>
          </a:r>
        </a:p>
      </dgm:t>
    </dgm:pt>
    <dgm:pt modelId="{79BC924D-EEA0-497B-BFDD-9FA6FB52761E}" type="parTrans" cxnId="{EF66EDED-99FF-4AD2-B547-993D221D0B60}">
      <dgm:prSet/>
      <dgm:spPr/>
      <dgm:t>
        <a:bodyPr/>
        <a:lstStyle/>
        <a:p>
          <a:endParaRPr lang="es-EC"/>
        </a:p>
      </dgm:t>
    </dgm:pt>
    <dgm:pt modelId="{968BDE07-F3E7-49F0-938D-1C0B8F23CA86}" type="sibTrans" cxnId="{EF66EDED-99FF-4AD2-B547-993D221D0B60}">
      <dgm:prSet/>
      <dgm:spPr/>
      <dgm:t>
        <a:bodyPr/>
        <a:lstStyle/>
        <a:p>
          <a:endParaRPr lang="es-EC"/>
        </a:p>
      </dgm:t>
    </dgm:pt>
    <dgm:pt modelId="{BBA4FEAF-D091-47EA-9F88-1D80D7DF9D2D}">
      <dgm:prSet phldrT="[Texto]"/>
      <dgm:spPr/>
      <dgm:t>
        <a:bodyPr/>
        <a:lstStyle/>
        <a:p>
          <a:r>
            <a:rPr lang="es-EC" dirty="0"/>
            <a:t>Hechos imposibles</a:t>
          </a:r>
        </a:p>
      </dgm:t>
    </dgm:pt>
    <dgm:pt modelId="{C7B0469C-B7A9-4B31-B408-1D02C70A7E95}" type="parTrans" cxnId="{2CB32B3B-5B61-413C-B3DB-F1C1FBF3D30D}">
      <dgm:prSet/>
      <dgm:spPr/>
      <dgm:t>
        <a:bodyPr/>
        <a:lstStyle/>
        <a:p>
          <a:endParaRPr lang="es-EC"/>
        </a:p>
      </dgm:t>
    </dgm:pt>
    <dgm:pt modelId="{630B1E84-FAB6-42EA-AB63-334B25436C80}" type="sibTrans" cxnId="{2CB32B3B-5B61-413C-B3DB-F1C1FBF3D30D}">
      <dgm:prSet/>
      <dgm:spPr/>
      <dgm:t>
        <a:bodyPr/>
        <a:lstStyle/>
        <a:p>
          <a:endParaRPr lang="es-EC"/>
        </a:p>
      </dgm:t>
    </dgm:pt>
    <dgm:pt modelId="{295DE82D-EE8A-4AED-8B89-552D71DA2C2B}">
      <dgm:prSet phldrT="[Texto]"/>
      <dgm:spPr/>
      <dgm:t>
        <a:bodyPr/>
        <a:lstStyle/>
        <a:p>
          <a:r>
            <a:rPr lang="es-EC" dirty="0"/>
            <a:t>Hechos que la ley presume de derecho</a:t>
          </a:r>
        </a:p>
      </dgm:t>
    </dgm:pt>
    <dgm:pt modelId="{6D00A7EA-B14A-41FC-9371-3D5064FA83B4}" type="parTrans" cxnId="{2A37FDB5-6191-4DED-9257-E9215C7470DE}">
      <dgm:prSet/>
      <dgm:spPr/>
      <dgm:t>
        <a:bodyPr/>
        <a:lstStyle/>
        <a:p>
          <a:endParaRPr lang="es-EC"/>
        </a:p>
      </dgm:t>
    </dgm:pt>
    <dgm:pt modelId="{FFA1116A-E935-4720-92D8-F379AB96A1A1}" type="sibTrans" cxnId="{2A37FDB5-6191-4DED-9257-E9215C7470DE}">
      <dgm:prSet/>
      <dgm:spPr/>
      <dgm:t>
        <a:bodyPr/>
        <a:lstStyle/>
        <a:p>
          <a:endParaRPr lang="es-EC"/>
        </a:p>
      </dgm:t>
    </dgm:pt>
    <dgm:pt modelId="{3A5E3227-CB82-451C-B5B3-0F2E1F7D2EEB}">
      <dgm:prSet/>
      <dgm:spPr/>
      <dgm:t>
        <a:bodyPr/>
        <a:lstStyle/>
        <a:p>
          <a:r>
            <a:rPr lang="es-EC" dirty="0"/>
            <a:t>Hechos notorios o públicamente evidentes</a:t>
          </a:r>
        </a:p>
      </dgm:t>
    </dgm:pt>
    <dgm:pt modelId="{FA019220-9A4B-4BDE-8E83-375FB5F270FA}" type="parTrans" cxnId="{24C2E337-2D2E-4FFB-9A92-BB4707036873}">
      <dgm:prSet/>
      <dgm:spPr/>
      <dgm:t>
        <a:bodyPr/>
        <a:lstStyle/>
        <a:p>
          <a:endParaRPr lang="es-EC"/>
        </a:p>
      </dgm:t>
    </dgm:pt>
    <dgm:pt modelId="{9BC59F35-1F18-4BD1-9A39-CD9CEC028B88}" type="sibTrans" cxnId="{24C2E337-2D2E-4FFB-9A92-BB4707036873}">
      <dgm:prSet/>
      <dgm:spPr/>
      <dgm:t>
        <a:bodyPr/>
        <a:lstStyle/>
        <a:p>
          <a:endParaRPr lang="es-EC"/>
        </a:p>
      </dgm:t>
    </dgm:pt>
    <dgm:pt modelId="{964E4363-8500-4CF8-A0F9-3C6771F8D268}" type="pres">
      <dgm:prSet presAssocID="{66B2BAE4-CB80-45D2-8522-4F44812C6FC1}" presName="linear" presStyleCnt="0">
        <dgm:presLayoutVars>
          <dgm:dir/>
          <dgm:animLvl val="lvl"/>
          <dgm:resizeHandles val="exact"/>
        </dgm:presLayoutVars>
      </dgm:prSet>
      <dgm:spPr/>
    </dgm:pt>
    <dgm:pt modelId="{DC1C5C2D-E5FA-4FBE-B7B9-9C1C7B8547C7}" type="pres">
      <dgm:prSet presAssocID="{1D88AA10-94E0-4A6A-B999-7022BC1E7EC9}" presName="parentLin" presStyleCnt="0"/>
      <dgm:spPr/>
    </dgm:pt>
    <dgm:pt modelId="{8773104B-6763-4DF0-AFC9-191194BF8A6F}" type="pres">
      <dgm:prSet presAssocID="{1D88AA10-94E0-4A6A-B999-7022BC1E7EC9}" presName="parentLeftMargin" presStyleLbl="node1" presStyleIdx="0" presStyleCnt="4"/>
      <dgm:spPr/>
    </dgm:pt>
    <dgm:pt modelId="{E294518F-53DE-4A16-BA0A-D4A7EFC587DA}" type="pres">
      <dgm:prSet presAssocID="{1D88AA10-94E0-4A6A-B999-7022BC1E7EC9}" presName="parentText" presStyleLbl="node1" presStyleIdx="0" presStyleCnt="4">
        <dgm:presLayoutVars>
          <dgm:chMax val="0"/>
          <dgm:bulletEnabled val="1"/>
        </dgm:presLayoutVars>
      </dgm:prSet>
      <dgm:spPr/>
    </dgm:pt>
    <dgm:pt modelId="{01A01CBF-1FD4-417A-B961-60142782E5D4}" type="pres">
      <dgm:prSet presAssocID="{1D88AA10-94E0-4A6A-B999-7022BC1E7EC9}" presName="negativeSpace" presStyleCnt="0"/>
      <dgm:spPr/>
    </dgm:pt>
    <dgm:pt modelId="{DDC133C1-70C9-42BF-9381-13CCBE727830}" type="pres">
      <dgm:prSet presAssocID="{1D88AA10-94E0-4A6A-B999-7022BC1E7EC9}" presName="childText" presStyleLbl="conFgAcc1" presStyleIdx="0" presStyleCnt="4">
        <dgm:presLayoutVars>
          <dgm:bulletEnabled val="1"/>
        </dgm:presLayoutVars>
      </dgm:prSet>
      <dgm:spPr/>
    </dgm:pt>
    <dgm:pt modelId="{0362D224-EE2F-47FB-9072-4BD6A5DEFCC0}" type="pres">
      <dgm:prSet presAssocID="{968BDE07-F3E7-49F0-938D-1C0B8F23CA86}" presName="spaceBetweenRectangles" presStyleCnt="0"/>
      <dgm:spPr/>
    </dgm:pt>
    <dgm:pt modelId="{1877B8D6-1220-4DEC-A366-DE22BAAEDC0D}" type="pres">
      <dgm:prSet presAssocID="{BBA4FEAF-D091-47EA-9F88-1D80D7DF9D2D}" presName="parentLin" presStyleCnt="0"/>
      <dgm:spPr/>
    </dgm:pt>
    <dgm:pt modelId="{B2D73D67-3D0C-4E87-BD8B-A09BD0D3A60C}" type="pres">
      <dgm:prSet presAssocID="{BBA4FEAF-D091-47EA-9F88-1D80D7DF9D2D}" presName="parentLeftMargin" presStyleLbl="node1" presStyleIdx="0" presStyleCnt="4"/>
      <dgm:spPr/>
    </dgm:pt>
    <dgm:pt modelId="{832D4571-4EA6-4811-A693-59C3AD43CF24}" type="pres">
      <dgm:prSet presAssocID="{BBA4FEAF-D091-47EA-9F88-1D80D7DF9D2D}" presName="parentText" presStyleLbl="node1" presStyleIdx="1" presStyleCnt="4">
        <dgm:presLayoutVars>
          <dgm:chMax val="0"/>
          <dgm:bulletEnabled val="1"/>
        </dgm:presLayoutVars>
      </dgm:prSet>
      <dgm:spPr/>
    </dgm:pt>
    <dgm:pt modelId="{D71C4C18-58D4-4965-8E28-F2FE66DDB0D6}" type="pres">
      <dgm:prSet presAssocID="{BBA4FEAF-D091-47EA-9F88-1D80D7DF9D2D}" presName="negativeSpace" presStyleCnt="0"/>
      <dgm:spPr/>
    </dgm:pt>
    <dgm:pt modelId="{AA66AEBA-3288-45A3-AC17-1D7DBE931389}" type="pres">
      <dgm:prSet presAssocID="{BBA4FEAF-D091-47EA-9F88-1D80D7DF9D2D}" presName="childText" presStyleLbl="conFgAcc1" presStyleIdx="1" presStyleCnt="4">
        <dgm:presLayoutVars>
          <dgm:bulletEnabled val="1"/>
        </dgm:presLayoutVars>
      </dgm:prSet>
      <dgm:spPr/>
    </dgm:pt>
    <dgm:pt modelId="{A601790D-3411-4EAB-88ED-062997E3C171}" type="pres">
      <dgm:prSet presAssocID="{630B1E84-FAB6-42EA-AB63-334B25436C80}" presName="spaceBetweenRectangles" presStyleCnt="0"/>
      <dgm:spPr/>
    </dgm:pt>
    <dgm:pt modelId="{6B3661C0-7676-49E6-811F-C2EE5C9C5D57}" type="pres">
      <dgm:prSet presAssocID="{3A5E3227-CB82-451C-B5B3-0F2E1F7D2EEB}" presName="parentLin" presStyleCnt="0"/>
      <dgm:spPr/>
    </dgm:pt>
    <dgm:pt modelId="{11C03946-A7AE-47EB-8AB9-582907B86B9C}" type="pres">
      <dgm:prSet presAssocID="{3A5E3227-CB82-451C-B5B3-0F2E1F7D2EEB}" presName="parentLeftMargin" presStyleLbl="node1" presStyleIdx="1" presStyleCnt="4"/>
      <dgm:spPr/>
    </dgm:pt>
    <dgm:pt modelId="{9313A6CD-EB60-4837-8399-E575DB33295C}" type="pres">
      <dgm:prSet presAssocID="{3A5E3227-CB82-451C-B5B3-0F2E1F7D2EEB}" presName="parentText" presStyleLbl="node1" presStyleIdx="2" presStyleCnt="4">
        <dgm:presLayoutVars>
          <dgm:chMax val="0"/>
          <dgm:bulletEnabled val="1"/>
        </dgm:presLayoutVars>
      </dgm:prSet>
      <dgm:spPr/>
    </dgm:pt>
    <dgm:pt modelId="{8598D611-663B-4277-A7DE-DBFF203AB7DB}" type="pres">
      <dgm:prSet presAssocID="{3A5E3227-CB82-451C-B5B3-0F2E1F7D2EEB}" presName="negativeSpace" presStyleCnt="0"/>
      <dgm:spPr/>
    </dgm:pt>
    <dgm:pt modelId="{24DCEE61-C100-4FD8-8C87-4D93C32EBB66}" type="pres">
      <dgm:prSet presAssocID="{3A5E3227-CB82-451C-B5B3-0F2E1F7D2EEB}" presName="childText" presStyleLbl="conFgAcc1" presStyleIdx="2" presStyleCnt="4">
        <dgm:presLayoutVars>
          <dgm:bulletEnabled val="1"/>
        </dgm:presLayoutVars>
      </dgm:prSet>
      <dgm:spPr/>
    </dgm:pt>
    <dgm:pt modelId="{09AE2F8D-AAE3-4976-8BFF-967B95D0E5FA}" type="pres">
      <dgm:prSet presAssocID="{9BC59F35-1F18-4BD1-9A39-CD9CEC028B88}" presName="spaceBetweenRectangles" presStyleCnt="0"/>
      <dgm:spPr/>
    </dgm:pt>
    <dgm:pt modelId="{BFA5038A-BC20-4626-951B-C1B17C9412AB}" type="pres">
      <dgm:prSet presAssocID="{295DE82D-EE8A-4AED-8B89-552D71DA2C2B}" presName="parentLin" presStyleCnt="0"/>
      <dgm:spPr/>
    </dgm:pt>
    <dgm:pt modelId="{8DB9DA00-84CB-40C3-97CE-81D9510510CD}" type="pres">
      <dgm:prSet presAssocID="{295DE82D-EE8A-4AED-8B89-552D71DA2C2B}" presName="parentLeftMargin" presStyleLbl="node1" presStyleIdx="2" presStyleCnt="4"/>
      <dgm:spPr/>
    </dgm:pt>
    <dgm:pt modelId="{B3382C07-35EA-4E9E-AEB5-C2A23980FDAF}" type="pres">
      <dgm:prSet presAssocID="{295DE82D-EE8A-4AED-8B89-552D71DA2C2B}" presName="parentText" presStyleLbl="node1" presStyleIdx="3" presStyleCnt="4">
        <dgm:presLayoutVars>
          <dgm:chMax val="0"/>
          <dgm:bulletEnabled val="1"/>
        </dgm:presLayoutVars>
      </dgm:prSet>
      <dgm:spPr/>
    </dgm:pt>
    <dgm:pt modelId="{5B02F923-B799-45BD-A123-EA07E060EA59}" type="pres">
      <dgm:prSet presAssocID="{295DE82D-EE8A-4AED-8B89-552D71DA2C2B}" presName="negativeSpace" presStyleCnt="0"/>
      <dgm:spPr/>
    </dgm:pt>
    <dgm:pt modelId="{DB6E604A-BA70-44CA-A46B-8011EDAD0897}" type="pres">
      <dgm:prSet presAssocID="{295DE82D-EE8A-4AED-8B89-552D71DA2C2B}" presName="childText" presStyleLbl="conFgAcc1" presStyleIdx="3" presStyleCnt="4">
        <dgm:presLayoutVars>
          <dgm:bulletEnabled val="1"/>
        </dgm:presLayoutVars>
      </dgm:prSet>
      <dgm:spPr/>
    </dgm:pt>
  </dgm:ptLst>
  <dgm:cxnLst>
    <dgm:cxn modelId="{BB6D8D1C-BD4D-4CD9-8D77-9DDBDBA5AD45}" type="presOf" srcId="{295DE82D-EE8A-4AED-8B89-552D71DA2C2B}" destId="{B3382C07-35EA-4E9E-AEB5-C2A23980FDAF}" srcOrd="1" destOrd="0" presId="urn:microsoft.com/office/officeart/2005/8/layout/list1"/>
    <dgm:cxn modelId="{24C2E337-2D2E-4FFB-9A92-BB4707036873}" srcId="{66B2BAE4-CB80-45D2-8522-4F44812C6FC1}" destId="{3A5E3227-CB82-451C-B5B3-0F2E1F7D2EEB}" srcOrd="2" destOrd="0" parTransId="{FA019220-9A4B-4BDE-8E83-375FB5F270FA}" sibTransId="{9BC59F35-1F18-4BD1-9A39-CD9CEC028B88}"/>
    <dgm:cxn modelId="{2CB32B3B-5B61-413C-B3DB-F1C1FBF3D30D}" srcId="{66B2BAE4-CB80-45D2-8522-4F44812C6FC1}" destId="{BBA4FEAF-D091-47EA-9F88-1D80D7DF9D2D}" srcOrd="1" destOrd="0" parTransId="{C7B0469C-B7A9-4B31-B408-1D02C70A7E95}" sibTransId="{630B1E84-FAB6-42EA-AB63-334B25436C80}"/>
    <dgm:cxn modelId="{AE40885D-C18B-4034-84D5-3B9D729E1A10}" type="presOf" srcId="{66B2BAE4-CB80-45D2-8522-4F44812C6FC1}" destId="{964E4363-8500-4CF8-A0F9-3C6771F8D268}" srcOrd="0" destOrd="0" presId="urn:microsoft.com/office/officeart/2005/8/layout/list1"/>
    <dgm:cxn modelId="{1B4EB549-AB70-448E-B52F-9A600726EA46}" type="presOf" srcId="{3A5E3227-CB82-451C-B5B3-0F2E1F7D2EEB}" destId="{11C03946-A7AE-47EB-8AB9-582907B86B9C}" srcOrd="0" destOrd="0" presId="urn:microsoft.com/office/officeart/2005/8/layout/list1"/>
    <dgm:cxn modelId="{FBFEB475-52FE-4DEB-B44C-9E86E85E9D44}" type="presOf" srcId="{BBA4FEAF-D091-47EA-9F88-1D80D7DF9D2D}" destId="{832D4571-4EA6-4811-A693-59C3AD43CF24}" srcOrd="1" destOrd="0" presId="urn:microsoft.com/office/officeart/2005/8/layout/list1"/>
    <dgm:cxn modelId="{2A37FDB5-6191-4DED-9257-E9215C7470DE}" srcId="{66B2BAE4-CB80-45D2-8522-4F44812C6FC1}" destId="{295DE82D-EE8A-4AED-8B89-552D71DA2C2B}" srcOrd="3" destOrd="0" parTransId="{6D00A7EA-B14A-41FC-9371-3D5064FA83B4}" sibTransId="{FFA1116A-E935-4720-92D8-F379AB96A1A1}"/>
    <dgm:cxn modelId="{2A1F94D8-F837-49B4-AF25-41F41C11ABDE}" type="presOf" srcId="{1D88AA10-94E0-4A6A-B999-7022BC1E7EC9}" destId="{8773104B-6763-4DF0-AFC9-191194BF8A6F}" srcOrd="0" destOrd="0" presId="urn:microsoft.com/office/officeart/2005/8/layout/list1"/>
    <dgm:cxn modelId="{3EB204E8-FA87-4771-BAC3-5D94998A24F6}" type="presOf" srcId="{BBA4FEAF-D091-47EA-9F88-1D80D7DF9D2D}" destId="{B2D73D67-3D0C-4E87-BD8B-A09BD0D3A60C}" srcOrd="0" destOrd="0" presId="urn:microsoft.com/office/officeart/2005/8/layout/list1"/>
    <dgm:cxn modelId="{EF66EDED-99FF-4AD2-B547-993D221D0B60}" srcId="{66B2BAE4-CB80-45D2-8522-4F44812C6FC1}" destId="{1D88AA10-94E0-4A6A-B999-7022BC1E7EC9}" srcOrd="0" destOrd="0" parTransId="{79BC924D-EEA0-497B-BFDD-9FA6FB52761E}" sibTransId="{968BDE07-F3E7-49F0-938D-1C0B8F23CA86}"/>
    <dgm:cxn modelId="{D3BC41F1-32EA-4185-88AC-78305CD237E6}" type="presOf" srcId="{295DE82D-EE8A-4AED-8B89-552D71DA2C2B}" destId="{8DB9DA00-84CB-40C3-97CE-81D9510510CD}" srcOrd="0" destOrd="0" presId="urn:microsoft.com/office/officeart/2005/8/layout/list1"/>
    <dgm:cxn modelId="{39CDBFF1-E0F2-4B2F-A8DD-DC01957EAD70}" type="presOf" srcId="{1D88AA10-94E0-4A6A-B999-7022BC1E7EC9}" destId="{E294518F-53DE-4A16-BA0A-D4A7EFC587DA}" srcOrd="1" destOrd="0" presId="urn:microsoft.com/office/officeart/2005/8/layout/list1"/>
    <dgm:cxn modelId="{7177F7FF-6B48-40F5-BC70-7E7B6E96934F}" type="presOf" srcId="{3A5E3227-CB82-451C-B5B3-0F2E1F7D2EEB}" destId="{9313A6CD-EB60-4837-8399-E575DB33295C}" srcOrd="1" destOrd="0" presId="urn:microsoft.com/office/officeart/2005/8/layout/list1"/>
    <dgm:cxn modelId="{B2904F70-A8BA-4EC1-B517-158B27E337AE}" type="presParOf" srcId="{964E4363-8500-4CF8-A0F9-3C6771F8D268}" destId="{DC1C5C2D-E5FA-4FBE-B7B9-9C1C7B8547C7}" srcOrd="0" destOrd="0" presId="urn:microsoft.com/office/officeart/2005/8/layout/list1"/>
    <dgm:cxn modelId="{F70007F7-7417-45A8-8E6A-28912B2E3B2B}" type="presParOf" srcId="{DC1C5C2D-E5FA-4FBE-B7B9-9C1C7B8547C7}" destId="{8773104B-6763-4DF0-AFC9-191194BF8A6F}" srcOrd="0" destOrd="0" presId="urn:microsoft.com/office/officeart/2005/8/layout/list1"/>
    <dgm:cxn modelId="{B8A89925-DCC2-4F42-BE69-F915BFC92731}" type="presParOf" srcId="{DC1C5C2D-E5FA-4FBE-B7B9-9C1C7B8547C7}" destId="{E294518F-53DE-4A16-BA0A-D4A7EFC587DA}" srcOrd="1" destOrd="0" presId="urn:microsoft.com/office/officeart/2005/8/layout/list1"/>
    <dgm:cxn modelId="{7C270128-BAB1-4EF6-A75A-5807DE076066}" type="presParOf" srcId="{964E4363-8500-4CF8-A0F9-3C6771F8D268}" destId="{01A01CBF-1FD4-417A-B961-60142782E5D4}" srcOrd="1" destOrd="0" presId="urn:microsoft.com/office/officeart/2005/8/layout/list1"/>
    <dgm:cxn modelId="{2E863FD3-57F5-4ED8-B2E2-852297C4B604}" type="presParOf" srcId="{964E4363-8500-4CF8-A0F9-3C6771F8D268}" destId="{DDC133C1-70C9-42BF-9381-13CCBE727830}" srcOrd="2" destOrd="0" presId="urn:microsoft.com/office/officeart/2005/8/layout/list1"/>
    <dgm:cxn modelId="{A6F4D038-D32C-4010-BCDF-7EBB968C84A9}" type="presParOf" srcId="{964E4363-8500-4CF8-A0F9-3C6771F8D268}" destId="{0362D224-EE2F-47FB-9072-4BD6A5DEFCC0}" srcOrd="3" destOrd="0" presId="urn:microsoft.com/office/officeart/2005/8/layout/list1"/>
    <dgm:cxn modelId="{D22D75FA-2934-4BEB-B923-75671D7C2FB7}" type="presParOf" srcId="{964E4363-8500-4CF8-A0F9-3C6771F8D268}" destId="{1877B8D6-1220-4DEC-A366-DE22BAAEDC0D}" srcOrd="4" destOrd="0" presId="urn:microsoft.com/office/officeart/2005/8/layout/list1"/>
    <dgm:cxn modelId="{84EDCB17-68F2-461A-A7C8-A813A495E86B}" type="presParOf" srcId="{1877B8D6-1220-4DEC-A366-DE22BAAEDC0D}" destId="{B2D73D67-3D0C-4E87-BD8B-A09BD0D3A60C}" srcOrd="0" destOrd="0" presId="urn:microsoft.com/office/officeart/2005/8/layout/list1"/>
    <dgm:cxn modelId="{7B289BD5-C2AA-4861-8C5C-0C762FDAF68D}" type="presParOf" srcId="{1877B8D6-1220-4DEC-A366-DE22BAAEDC0D}" destId="{832D4571-4EA6-4811-A693-59C3AD43CF24}" srcOrd="1" destOrd="0" presId="urn:microsoft.com/office/officeart/2005/8/layout/list1"/>
    <dgm:cxn modelId="{10DCA9F9-5053-4382-8A8E-E474EEB3EFA6}" type="presParOf" srcId="{964E4363-8500-4CF8-A0F9-3C6771F8D268}" destId="{D71C4C18-58D4-4965-8E28-F2FE66DDB0D6}" srcOrd="5" destOrd="0" presId="urn:microsoft.com/office/officeart/2005/8/layout/list1"/>
    <dgm:cxn modelId="{901F5829-2085-457C-89C4-A068B3332915}" type="presParOf" srcId="{964E4363-8500-4CF8-A0F9-3C6771F8D268}" destId="{AA66AEBA-3288-45A3-AC17-1D7DBE931389}" srcOrd="6" destOrd="0" presId="urn:microsoft.com/office/officeart/2005/8/layout/list1"/>
    <dgm:cxn modelId="{DB927325-224E-407A-9244-DDC89C68F4F2}" type="presParOf" srcId="{964E4363-8500-4CF8-A0F9-3C6771F8D268}" destId="{A601790D-3411-4EAB-88ED-062997E3C171}" srcOrd="7" destOrd="0" presId="urn:microsoft.com/office/officeart/2005/8/layout/list1"/>
    <dgm:cxn modelId="{9CF4FE53-D91D-4416-BD53-9ADF33C90209}" type="presParOf" srcId="{964E4363-8500-4CF8-A0F9-3C6771F8D268}" destId="{6B3661C0-7676-49E6-811F-C2EE5C9C5D57}" srcOrd="8" destOrd="0" presId="urn:microsoft.com/office/officeart/2005/8/layout/list1"/>
    <dgm:cxn modelId="{C5037ED0-F2B5-46FF-B61B-168704686EDD}" type="presParOf" srcId="{6B3661C0-7676-49E6-811F-C2EE5C9C5D57}" destId="{11C03946-A7AE-47EB-8AB9-582907B86B9C}" srcOrd="0" destOrd="0" presId="urn:microsoft.com/office/officeart/2005/8/layout/list1"/>
    <dgm:cxn modelId="{8A7CF6EA-A85A-4718-B218-F0C61F9108FD}" type="presParOf" srcId="{6B3661C0-7676-49E6-811F-C2EE5C9C5D57}" destId="{9313A6CD-EB60-4837-8399-E575DB33295C}" srcOrd="1" destOrd="0" presId="urn:microsoft.com/office/officeart/2005/8/layout/list1"/>
    <dgm:cxn modelId="{5EC652F5-A529-4E3F-BB3C-426BE8AB5653}" type="presParOf" srcId="{964E4363-8500-4CF8-A0F9-3C6771F8D268}" destId="{8598D611-663B-4277-A7DE-DBFF203AB7DB}" srcOrd="9" destOrd="0" presId="urn:microsoft.com/office/officeart/2005/8/layout/list1"/>
    <dgm:cxn modelId="{1074837F-9826-47AD-ACEA-A92CFE5FFC27}" type="presParOf" srcId="{964E4363-8500-4CF8-A0F9-3C6771F8D268}" destId="{24DCEE61-C100-4FD8-8C87-4D93C32EBB66}" srcOrd="10" destOrd="0" presId="urn:microsoft.com/office/officeart/2005/8/layout/list1"/>
    <dgm:cxn modelId="{B8F93C0F-7115-493E-A8F0-D5078F05C69E}" type="presParOf" srcId="{964E4363-8500-4CF8-A0F9-3C6771F8D268}" destId="{09AE2F8D-AAE3-4976-8BFF-967B95D0E5FA}" srcOrd="11" destOrd="0" presId="urn:microsoft.com/office/officeart/2005/8/layout/list1"/>
    <dgm:cxn modelId="{69BAB0B1-6313-466D-84ED-4FCE5A3CEAF5}" type="presParOf" srcId="{964E4363-8500-4CF8-A0F9-3C6771F8D268}" destId="{BFA5038A-BC20-4626-951B-C1B17C9412AB}" srcOrd="12" destOrd="0" presId="urn:microsoft.com/office/officeart/2005/8/layout/list1"/>
    <dgm:cxn modelId="{352F0CC8-A49D-464D-B504-B1F91A3CD33E}" type="presParOf" srcId="{BFA5038A-BC20-4626-951B-C1B17C9412AB}" destId="{8DB9DA00-84CB-40C3-97CE-81D9510510CD}" srcOrd="0" destOrd="0" presId="urn:microsoft.com/office/officeart/2005/8/layout/list1"/>
    <dgm:cxn modelId="{63E1EBD7-FFDA-4E78-9483-9339C7A11C80}" type="presParOf" srcId="{BFA5038A-BC20-4626-951B-C1B17C9412AB}" destId="{B3382C07-35EA-4E9E-AEB5-C2A23980FDAF}" srcOrd="1" destOrd="0" presId="urn:microsoft.com/office/officeart/2005/8/layout/list1"/>
    <dgm:cxn modelId="{DBD87FF7-ED66-4F5B-979A-C8DF919D355C}" type="presParOf" srcId="{964E4363-8500-4CF8-A0F9-3C6771F8D268}" destId="{5B02F923-B799-45BD-A123-EA07E060EA59}" srcOrd="13" destOrd="0" presId="urn:microsoft.com/office/officeart/2005/8/layout/list1"/>
    <dgm:cxn modelId="{8A354740-431A-4760-B303-B8185BC3131A}" type="presParOf" srcId="{964E4363-8500-4CF8-A0F9-3C6771F8D268}" destId="{DB6E604A-BA70-44CA-A46B-8011EDAD0897}"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D8F28C80-810B-4EFE-879F-EE4DC857B07C}" type="doc">
      <dgm:prSet loTypeId="urn:microsoft.com/office/officeart/2005/8/layout/hProcess9" loCatId="process" qsTypeId="urn:microsoft.com/office/officeart/2005/8/quickstyle/simple1" qsCatId="simple" csTypeId="urn:microsoft.com/office/officeart/2005/8/colors/accent1_2" csCatId="accent1" phldr="1"/>
      <dgm:spPr/>
    </dgm:pt>
    <dgm:pt modelId="{BC43334F-EAFF-43D0-ABD7-2C85C726CFB4}">
      <dgm:prSet phldrT="[Texto]"/>
      <dgm:spPr/>
      <dgm:t>
        <a:bodyPr/>
        <a:lstStyle/>
        <a:p>
          <a:r>
            <a:rPr lang="es-EC" dirty="0"/>
            <a:t>Declaración que rinde una de las partes o un tercero. Se practica en la audiencia de juicio, de forma directa o por videoconferencia, exceptuando las declaraciones anticipadas.</a:t>
          </a:r>
        </a:p>
      </dgm:t>
    </dgm:pt>
    <dgm:pt modelId="{00CC4D2B-7234-41CC-BEDF-863695AC6AB0}" type="parTrans" cxnId="{DEAFCC9A-6320-419A-B787-59089363C05D}">
      <dgm:prSet/>
      <dgm:spPr/>
      <dgm:t>
        <a:bodyPr/>
        <a:lstStyle/>
        <a:p>
          <a:endParaRPr lang="es-EC"/>
        </a:p>
      </dgm:t>
    </dgm:pt>
    <dgm:pt modelId="{D4085C7C-D668-480D-AB70-C37A2D38F181}" type="sibTrans" cxnId="{DEAFCC9A-6320-419A-B787-59089363C05D}">
      <dgm:prSet/>
      <dgm:spPr/>
      <dgm:t>
        <a:bodyPr/>
        <a:lstStyle/>
        <a:p>
          <a:endParaRPr lang="es-EC"/>
        </a:p>
      </dgm:t>
    </dgm:pt>
    <dgm:pt modelId="{E8FE4CE4-F289-48D0-A196-4FB416C16EB2}">
      <dgm:prSet phldrT="[Texto]"/>
      <dgm:spPr/>
      <dgm:t>
        <a:bodyPr/>
        <a:lstStyle/>
        <a:p>
          <a:r>
            <a:rPr lang="es-EC" dirty="0"/>
            <a:t>Se lleva a cabo mediante interrogatorio y contrainterrogatorio. El Juzgador puede pedir aclaración sobre un tema puntual de considerarlo indispensable.</a:t>
          </a:r>
        </a:p>
      </dgm:t>
    </dgm:pt>
    <dgm:pt modelId="{AF2DEC6E-0EAE-4366-8F10-B39137982025}" type="parTrans" cxnId="{CD9D644A-4D6C-49F7-8658-AF03863D8AC8}">
      <dgm:prSet/>
      <dgm:spPr/>
      <dgm:t>
        <a:bodyPr/>
        <a:lstStyle/>
        <a:p>
          <a:endParaRPr lang="es-EC"/>
        </a:p>
      </dgm:t>
    </dgm:pt>
    <dgm:pt modelId="{BC1DD0DB-27F5-4DB3-B693-D227C50141CD}" type="sibTrans" cxnId="{CD9D644A-4D6C-49F7-8658-AF03863D8AC8}">
      <dgm:prSet/>
      <dgm:spPr/>
      <dgm:t>
        <a:bodyPr/>
        <a:lstStyle/>
        <a:p>
          <a:endParaRPr lang="es-EC"/>
        </a:p>
      </dgm:t>
    </dgm:pt>
    <dgm:pt modelId="{6A17EFD2-4D44-4B72-9871-B2E9A89ADF5B}">
      <dgm:prSet phldrT="[Texto]"/>
      <dgm:spPr/>
      <dgm:t>
        <a:bodyPr/>
        <a:lstStyle/>
        <a:p>
          <a:r>
            <a:rPr lang="es-EC" dirty="0"/>
            <a:t>Si el declarante ignora el idioma castellano se hará conocer este hecho al momento de la solicitud y su declaración se recibirá con la intervención de un interprete, bajo juramento. Se designará bajo las reglas para designar peritos.</a:t>
          </a:r>
        </a:p>
      </dgm:t>
    </dgm:pt>
    <dgm:pt modelId="{49AF730E-8C81-4F53-891B-9B4141285C96}" type="parTrans" cxnId="{D44532CA-2338-4DCA-B3B0-1DEFCC65D882}">
      <dgm:prSet/>
      <dgm:spPr/>
      <dgm:t>
        <a:bodyPr/>
        <a:lstStyle/>
        <a:p>
          <a:endParaRPr lang="es-EC"/>
        </a:p>
      </dgm:t>
    </dgm:pt>
    <dgm:pt modelId="{FA6F6ADD-9282-4D74-977F-352B09EA7FAB}" type="sibTrans" cxnId="{D44532CA-2338-4DCA-B3B0-1DEFCC65D882}">
      <dgm:prSet/>
      <dgm:spPr/>
      <dgm:t>
        <a:bodyPr/>
        <a:lstStyle/>
        <a:p>
          <a:endParaRPr lang="es-EC"/>
        </a:p>
      </dgm:t>
    </dgm:pt>
    <dgm:pt modelId="{B74B1D97-AA6C-470F-B016-43F8CB28D44E}" type="pres">
      <dgm:prSet presAssocID="{D8F28C80-810B-4EFE-879F-EE4DC857B07C}" presName="CompostProcess" presStyleCnt="0">
        <dgm:presLayoutVars>
          <dgm:dir/>
          <dgm:resizeHandles val="exact"/>
        </dgm:presLayoutVars>
      </dgm:prSet>
      <dgm:spPr/>
    </dgm:pt>
    <dgm:pt modelId="{565BF1D6-F433-4858-A9A0-770949123D54}" type="pres">
      <dgm:prSet presAssocID="{D8F28C80-810B-4EFE-879F-EE4DC857B07C}" presName="arrow" presStyleLbl="bgShp" presStyleIdx="0" presStyleCnt="1"/>
      <dgm:spPr/>
    </dgm:pt>
    <dgm:pt modelId="{E5F23BF6-71CC-470C-A533-4FD96C3560FD}" type="pres">
      <dgm:prSet presAssocID="{D8F28C80-810B-4EFE-879F-EE4DC857B07C}" presName="linearProcess" presStyleCnt="0"/>
      <dgm:spPr/>
    </dgm:pt>
    <dgm:pt modelId="{37963168-9317-4DD5-80FB-0BE5DB8964CA}" type="pres">
      <dgm:prSet presAssocID="{BC43334F-EAFF-43D0-ABD7-2C85C726CFB4}" presName="textNode" presStyleLbl="node1" presStyleIdx="0" presStyleCnt="3">
        <dgm:presLayoutVars>
          <dgm:bulletEnabled val="1"/>
        </dgm:presLayoutVars>
      </dgm:prSet>
      <dgm:spPr/>
    </dgm:pt>
    <dgm:pt modelId="{1B30D58B-BCDA-4C53-8FA1-71571FC6D75F}" type="pres">
      <dgm:prSet presAssocID="{D4085C7C-D668-480D-AB70-C37A2D38F181}" presName="sibTrans" presStyleCnt="0"/>
      <dgm:spPr/>
    </dgm:pt>
    <dgm:pt modelId="{F0DCA019-AA8E-4277-8CE4-07ABEA55DCD3}" type="pres">
      <dgm:prSet presAssocID="{E8FE4CE4-F289-48D0-A196-4FB416C16EB2}" presName="textNode" presStyleLbl="node1" presStyleIdx="1" presStyleCnt="3">
        <dgm:presLayoutVars>
          <dgm:bulletEnabled val="1"/>
        </dgm:presLayoutVars>
      </dgm:prSet>
      <dgm:spPr/>
    </dgm:pt>
    <dgm:pt modelId="{CAEB3198-D3E5-4176-898A-74BF8AF2948F}" type="pres">
      <dgm:prSet presAssocID="{BC1DD0DB-27F5-4DB3-B693-D227C50141CD}" presName="sibTrans" presStyleCnt="0"/>
      <dgm:spPr/>
    </dgm:pt>
    <dgm:pt modelId="{B2E7E441-C1D4-4AD8-AB98-217EA8C5F025}" type="pres">
      <dgm:prSet presAssocID="{6A17EFD2-4D44-4B72-9871-B2E9A89ADF5B}" presName="textNode" presStyleLbl="node1" presStyleIdx="2" presStyleCnt="3">
        <dgm:presLayoutVars>
          <dgm:bulletEnabled val="1"/>
        </dgm:presLayoutVars>
      </dgm:prSet>
      <dgm:spPr/>
    </dgm:pt>
  </dgm:ptLst>
  <dgm:cxnLst>
    <dgm:cxn modelId="{9364BA22-B57B-4DBC-87FD-67BA93A2781F}" type="presOf" srcId="{E8FE4CE4-F289-48D0-A196-4FB416C16EB2}" destId="{F0DCA019-AA8E-4277-8CE4-07ABEA55DCD3}" srcOrd="0" destOrd="0" presId="urn:microsoft.com/office/officeart/2005/8/layout/hProcess9"/>
    <dgm:cxn modelId="{2CB9EC27-A000-418D-BDB6-7752F095982C}" type="presOf" srcId="{BC43334F-EAFF-43D0-ABD7-2C85C726CFB4}" destId="{37963168-9317-4DD5-80FB-0BE5DB8964CA}" srcOrd="0" destOrd="0" presId="urn:microsoft.com/office/officeart/2005/8/layout/hProcess9"/>
    <dgm:cxn modelId="{6AAC114A-3EC8-458D-99AC-B25CBD556337}" type="presOf" srcId="{D8F28C80-810B-4EFE-879F-EE4DC857B07C}" destId="{B74B1D97-AA6C-470F-B016-43F8CB28D44E}" srcOrd="0" destOrd="0" presId="urn:microsoft.com/office/officeart/2005/8/layout/hProcess9"/>
    <dgm:cxn modelId="{CD9D644A-4D6C-49F7-8658-AF03863D8AC8}" srcId="{D8F28C80-810B-4EFE-879F-EE4DC857B07C}" destId="{E8FE4CE4-F289-48D0-A196-4FB416C16EB2}" srcOrd="1" destOrd="0" parTransId="{AF2DEC6E-0EAE-4366-8F10-B39137982025}" sibTransId="{BC1DD0DB-27F5-4DB3-B693-D227C50141CD}"/>
    <dgm:cxn modelId="{3382256D-A60E-4C6C-8A3B-63EA36574A9B}" type="presOf" srcId="{6A17EFD2-4D44-4B72-9871-B2E9A89ADF5B}" destId="{B2E7E441-C1D4-4AD8-AB98-217EA8C5F025}" srcOrd="0" destOrd="0" presId="urn:microsoft.com/office/officeart/2005/8/layout/hProcess9"/>
    <dgm:cxn modelId="{DEAFCC9A-6320-419A-B787-59089363C05D}" srcId="{D8F28C80-810B-4EFE-879F-EE4DC857B07C}" destId="{BC43334F-EAFF-43D0-ABD7-2C85C726CFB4}" srcOrd="0" destOrd="0" parTransId="{00CC4D2B-7234-41CC-BEDF-863695AC6AB0}" sibTransId="{D4085C7C-D668-480D-AB70-C37A2D38F181}"/>
    <dgm:cxn modelId="{D44532CA-2338-4DCA-B3B0-1DEFCC65D882}" srcId="{D8F28C80-810B-4EFE-879F-EE4DC857B07C}" destId="{6A17EFD2-4D44-4B72-9871-B2E9A89ADF5B}" srcOrd="2" destOrd="0" parTransId="{49AF730E-8C81-4F53-891B-9B4141285C96}" sibTransId="{FA6F6ADD-9282-4D74-977F-352B09EA7FAB}"/>
    <dgm:cxn modelId="{1F4C5D74-D671-4477-AF1F-280F96161F9E}" type="presParOf" srcId="{B74B1D97-AA6C-470F-B016-43F8CB28D44E}" destId="{565BF1D6-F433-4858-A9A0-770949123D54}" srcOrd="0" destOrd="0" presId="urn:microsoft.com/office/officeart/2005/8/layout/hProcess9"/>
    <dgm:cxn modelId="{6071EC3E-8AE2-4361-8797-99E124233715}" type="presParOf" srcId="{B74B1D97-AA6C-470F-B016-43F8CB28D44E}" destId="{E5F23BF6-71CC-470C-A533-4FD96C3560FD}" srcOrd="1" destOrd="0" presId="urn:microsoft.com/office/officeart/2005/8/layout/hProcess9"/>
    <dgm:cxn modelId="{CEEE201B-0FA1-4DF7-BB72-7AC5F1773166}" type="presParOf" srcId="{E5F23BF6-71CC-470C-A533-4FD96C3560FD}" destId="{37963168-9317-4DD5-80FB-0BE5DB8964CA}" srcOrd="0" destOrd="0" presId="urn:microsoft.com/office/officeart/2005/8/layout/hProcess9"/>
    <dgm:cxn modelId="{9A7D0284-A069-4D71-A8E6-CC344A4B2340}" type="presParOf" srcId="{E5F23BF6-71CC-470C-A533-4FD96C3560FD}" destId="{1B30D58B-BCDA-4C53-8FA1-71571FC6D75F}" srcOrd="1" destOrd="0" presId="urn:microsoft.com/office/officeart/2005/8/layout/hProcess9"/>
    <dgm:cxn modelId="{53B4FEFF-2AE9-4733-B9E9-BD202C664846}" type="presParOf" srcId="{E5F23BF6-71CC-470C-A533-4FD96C3560FD}" destId="{F0DCA019-AA8E-4277-8CE4-07ABEA55DCD3}" srcOrd="2" destOrd="0" presId="urn:microsoft.com/office/officeart/2005/8/layout/hProcess9"/>
    <dgm:cxn modelId="{FF61B279-31C3-4D34-87F6-3D6FFA3C3021}" type="presParOf" srcId="{E5F23BF6-71CC-470C-A533-4FD96C3560FD}" destId="{CAEB3198-D3E5-4176-898A-74BF8AF2948F}" srcOrd="3" destOrd="0" presId="urn:microsoft.com/office/officeart/2005/8/layout/hProcess9"/>
    <dgm:cxn modelId="{180C9F9F-5DE1-4551-897F-D34339077658}" type="presParOf" srcId="{E5F23BF6-71CC-470C-A533-4FD96C3560FD}" destId="{B2E7E441-C1D4-4AD8-AB98-217EA8C5F025}"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BC95F091-C7BA-4C11-AF5A-B3C0496B0AC9}"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s-EC"/>
        </a:p>
      </dgm:t>
    </dgm:pt>
    <dgm:pt modelId="{54BE8982-CEC7-4B12-B483-08E57680BF4A}">
      <dgm:prSet phldrT="[Texto]"/>
      <dgm:spPr/>
      <dgm:t>
        <a:bodyPr/>
        <a:lstStyle/>
        <a:p>
          <a:r>
            <a:rPr lang="es-EC" dirty="0"/>
            <a:t>Art.175.- Obligación del declarante</a:t>
          </a:r>
        </a:p>
      </dgm:t>
    </dgm:pt>
    <dgm:pt modelId="{C7620787-2F6C-4BF8-AC14-BDA81CF72E01}" type="parTrans" cxnId="{1EC79741-41A2-4122-870A-682CE66C5491}">
      <dgm:prSet/>
      <dgm:spPr/>
      <dgm:t>
        <a:bodyPr/>
        <a:lstStyle/>
        <a:p>
          <a:endParaRPr lang="es-EC"/>
        </a:p>
      </dgm:t>
    </dgm:pt>
    <dgm:pt modelId="{6B942C9C-7050-4355-9337-82F4F52B066B}" type="sibTrans" cxnId="{1EC79741-41A2-4122-870A-682CE66C5491}">
      <dgm:prSet/>
      <dgm:spPr/>
      <dgm:t>
        <a:bodyPr/>
        <a:lstStyle/>
        <a:p>
          <a:endParaRPr lang="es-EC"/>
        </a:p>
      </dgm:t>
    </dgm:pt>
    <dgm:pt modelId="{F1D2641D-B0F7-4BC5-BCD4-CC60C33DAB8A}">
      <dgm:prSet phldrT="[Texto]"/>
      <dgm:spPr/>
      <dgm:t>
        <a:bodyPr/>
        <a:lstStyle/>
        <a:p>
          <a:r>
            <a:rPr lang="es-EC" dirty="0"/>
            <a:t>Debe contestar a las preguntas que se le formulen. </a:t>
          </a:r>
        </a:p>
      </dgm:t>
    </dgm:pt>
    <dgm:pt modelId="{DAC2F074-D0B9-4CA8-BAB1-C2C064650D9A}" type="parTrans" cxnId="{7641C2B8-E4EB-4071-882C-F5DF7EDA2009}">
      <dgm:prSet/>
      <dgm:spPr/>
      <dgm:t>
        <a:bodyPr/>
        <a:lstStyle/>
        <a:p>
          <a:endParaRPr lang="es-EC"/>
        </a:p>
      </dgm:t>
    </dgm:pt>
    <dgm:pt modelId="{1700D485-698B-4896-9E2D-AC9462B02BFB}" type="sibTrans" cxnId="{7641C2B8-E4EB-4071-882C-F5DF7EDA2009}">
      <dgm:prSet/>
      <dgm:spPr/>
      <dgm:t>
        <a:bodyPr/>
        <a:lstStyle/>
        <a:p>
          <a:endParaRPr lang="es-EC"/>
        </a:p>
      </dgm:t>
    </dgm:pt>
    <dgm:pt modelId="{8E1AE53F-D795-4060-91EC-FEE62FDA02F9}">
      <dgm:prSet phldrT="[Texto]"/>
      <dgm:spPr/>
      <dgm:t>
        <a:bodyPr/>
        <a:lstStyle/>
        <a:p>
          <a:r>
            <a:rPr lang="es-EC" dirty="0"/>
            <a:t>Art. 176.- Objeciones a los testimonios</a:t>
          </a:r>
        </a:p>
      </dgm:t>
    </dgm:pt>
    <dgm:pt modelId="{7B449FC9-76D2-43EB-B06E-5CC9FE1019A5}" type="parTrans" cxnId="{72F38399-B8E6-4D7D-81AC-BEB9579D8DF5}">
      <dgm:prSet/>
      <dgm:spPr/>
      <dgm:t>
        <a:bodyPr/>
        <a:lstStyle/>
        <a:p>
          <a:endParaRPr lang="es-EC"/>
        </a:p>
      </dgm:t>
    </dgm:pt>
    <dgm:pt modelId="{1F7B7F04-EC92-42B6-911A-F968F0AB6226}" type="sibTrans" cxnId="{72F38399-B8E6-4D7D-81AC-BEB9579D8DF5}">
      <dgm:prSet/>
      <dgm:spPr/>
      <dgm:t>
        <a:bodyPr/>
        <a:lstStyle/>
        <a:p>
          <a:endParaRPr lang="es-EC"/>
        </a:p>
      </dgm:t>
    </dgm:pt>
    <dgm:pt modelId="{02991121-2AB4-42B2-AC2C-A6232487188A}">
      <dgm:prSet phldrT="[Texto]"/>
      <dgm:spPr/>
      <dgm:t>
        <a:bodyPr/>
        <a:lstStyle/>
        <a:p>
          <a:r>
            <a:rPr lang="es-EC" dirty="0"/>
            <a:t>Las partes podrán objetar cualquier pregunta que acarree responsabilidad penal, sean capciosas, vagas, sugestivas, etc. Podrán objetarse las respuestas de los declarantes que van mas allá, no tienen relación con las preguntas formuladas o son parcializadas. </a:t>
          </a:r>
        </a:p>
      </dgm:t>
    </dgm:pt>
    <dgm:pt modelId="{31028651-0D3B-4CDD-BE0D-EED8D7D15D93}" type="parTrans" cxnId="{67ABB1C3-A280-4E2E-84EB-FAEF97E300EB}">
      <dgm:prSet/>
      <dgm:spPr/>
      <dgm:t>
        <a:bodyPr/>
        <a:lstStyle/>
        <a:p>
          <a:endParaRPr lang="es-EC"/>
        </a:p>
      </dgm:t>
    </dgm:pt>
    <dgm:pt modelId="{EBECBDD3-4F2D-4CC0-8917-543799D90C49}" type="sibTrans" cxnId="{67ABB1C3-A280-4E2E-84EB-FAEF97E300EB}">
      <dgm:prSet/>
      <dgm:spPr/>
      <dgm:t>
        <a:bodyPr/>
        <a:lstStyle/>
        <a:p>
          <a:endParaRPr lang="es-EC"/>
        </a:p>
      </dgm:t>
    </dgm:pt>
    <dgm:pt modelId="{8A194C93-4245-4984-AA59-FCCBEAB295A9}">
      <dgm:prSet phldrT="[Texto]"/>
      <dgm:spPr/>
      <dgm:t>
        <a:bodyPr/>
        <a:lstStyle/>
        <a:p>
          <a:r>
            <a:rPr lang="es-EC" dirty="0"/>
            <a:t>Puede negarse a contestar preguntas que acarren responsabilidad penal personal, a su cónyuge, conviviente en unión de hecho, familiares dentro del cuarto grado de consanguinidad o segundo de afinidad, excepto en caso de estado civil o familia; o, cuando se viole su deber de guardar reserva o secreto por su profesión o por disposición de ley.</a:t>
          </a:r>
        </a:p>
      </dgm:t>
    </dgm:pt>
    <dgm:pt modelId="{C2E2679F-79D1-4FA2-9B5B-190202776D02}" type="parTrans" cxnId="{235D77C4-70CF-4C3C-94FE-C36838F2C7D8}">
      <dgm:prSet/>
      <dgm:spPr/>
      <dgm:t>
        <a:bodyPr/>
        <a:lstStyle/>
        <a:p>
          <a:endParaRPr lang="es-EC"/>
        </a:p>
      </dgm:t>
    </dgm:pt>
    <dgm:pt modelId="{369168CC-F023-421A-AC9C-456EC13C069A}" type="sibTrans" cxnId="{235D77C4-70CF-4C3C-94FE-C36838F2C7D8}">
      <dgm:prSet/>
      <dgm:spPr/>
      <dgm:t>
        <a:bodyPr/>
        <a:lstStyle/>
        <a:p>
          <a:endParaRPr lang="es-EC"/>
        </a:p>
      </dgm:t>
    </dgm:pt>
    <dgm:pt modelId="{8483C370-8616-41FE-9BB5-62AE7482D24C}">
      <dgm:prSet phldrT="[Texto]"/>
      <dgm:spPr/>
      <dgm:t>
        <a:bodyPr/>
        <a:lstStyle/>
        <a:p>
          <a:r>
            <a:rPr lang="es-EC" dirty="0"/>
            <a:t>Una vez realizada la objeción el Juzgador se pronunciará aceptándola o negándola.</a:t>
          </a:r>
        </a:p>
      </dgm:t>
    </dgm:pt>
    <dgm:pt modelId="{0C696337-4CE8-45D4-AC3B-B7AC57AD8F56}" type="parTrans" cxnId="{F38A0ED6-03A9-454D-9447-8786794208D8}">
      <dgm:prSet/>
      <dgm:spPr/>
      <dgm:t>
        <a:bodyPr/>
        <a:lstStyle/>
        <a:p>
          <a:endParaRPr lang="es-EC"/>
        </a:p>
      </dgm:t>
    </dgm:pt>
    <dgm:pt modelId="{49EABCA8-4989-42C0-99CA-7F8C68246E25}" type="sibTrans" cxnId="{F38A0ED6-03A9-454D-9447-8786794208D8}">
      <dgm:prSet/>
      <dgm:spPr/>
      <dgm:t>
        <a:bodyPr/>
        <a:lstStyle/>
        <a:p>
          <a:endParaRPr lang="es-EC"/>
        </a:p>
      </dgm:t>
    </dgm:pt>
    <dgm:pt modelId="{5D501A25-FBB1-43EA-88C6-42183D1D2814}" type="pres">
      <dgm:prSet presAssocID="{BC95F091-C7BA-4C11-AF5A-B3C0496B0AC9}" presName="linear" presStyleCnt="0">
        <dgm:presLayoutVars>
          <dgm:animLvl val="lvl"/>
          <dgm:resizeHandles val="exact"/>
        </dgm:presLayoutVars>
      </dgm:prSet>
      <dgm:spPr/>
    </dgm:pt>
    <dgm:pt modelId="{898761CE-C3BC-4126-AB9F-5FC74C53C85C}" type="pres">
      <dgm:prSet presAssocID="{54BE8982-CEC7-4B12-B483-08E57680BF4A}" presName="parentText" presStyleLbl="node1" presStyleIdx="0" presStyleCnt="2">
        <dgm:presLayoutVars>
          <dgm:chMax val="0"/>
          <dgm:bulletEnabled val="1"/>
        </dgm:presLayoutVars>
      </dgm:prSet>
      <dgm:spPr/>
    </dgm:pt>
    <dgm:pt modelId="{04FAA759-5429-4F52-B43D-307E221A22E0}" type="pres">
      <dgm:prSet presAssocID="{54BE8982-CEC7-4B12-B483-08E57680BF4A}" presName="childText" presStyleLbl="revTx" presStyleIdx="0" presStyleCnt="2">
        <dgm:presLayoutVars>
          <dgm:bulletEnabled val="1"/>
        </dgm:presLayoutVars>
      </dgm:prSet>
      <dgm:spPr/>
    </dgm:pt>
    <dgm:pt modelId="{D3543557-3096-48C7-A171-B7E1F3601622}" type="pres">
      <dgm:prSet presAssocID="{8E1AE53F-D795-4060-91EC-FEE62FDA02F9}" presName="parentText" presStyleLbl="node1" presStyleIdx="1" presStyleCnt="2">
        <dgm:presLayoutVars>
          <dgm:chMax val="0"/>
          <dgm:bulletEnabled val="1"/>
        </dgm:presLayoutVars>
      </dgm:prSet>
      <dgm:spPr/>
    </dgm:pt>
    <dgm:pt modelId="{1A7C417B-D308-47B7-ABCC-CF2A4084140F}" type="pres">
      <dgm:prSet presAssocID="{8E1AE53F-D795-4060-91EC-FEE62FDA02F9}" presName="childText" presStyleLbl="revTx" presStyleIdx="1" presStyleCnt="2">
        <dgm:presLayoutVars>
          <dgm:bulletEnabled val="1"/>
        </dgm:presLayoutVars>
      </dgm:prSet>
      <dgm:spPr/>
    </dgm:pt>
  </dgm:ptLst>
  <dgm:cxnLst>
    <dgm:cxn modelId="{0941A817-3DDF-471D-9015-1623C2D8B613}" type="presOf" srcId="{F1D2641D-B0F7-4BC5-BCD4-CC60C33DAB8A}" destId="{04FAA759-5429-4F52-B43D-307E221A22E0}" srcOrd="0" destOrd="0" presId="urn:microsoft.com/office/officeart/2005/8/layout/vList2"/>
    <dgm:cxn modelId="{B8C7CF28-0726-442B-A495-6C7F1B12938C}" type="presOf" srcId="{8A194C93-4245-4984-AA59-FCCBEAB295A9}" destId="{04FAA759-5429-4F52-B43D-307E221A22E0}" srcOrd="0" destOrd="1" presId="urn:microsoft.com/office/officeart/2005/8/layout/vList2"/>
    <dgm:cxn modelId="{15454940-EBD2-4DBE-8557-D7DBCC966D47}" type="presOf" srcId="{8E1AE53F-D795-4060-91EC-FEE62FDA02F9}" destId="{D3543557-3096-48C7-A171-B7E1F3601622}" srcOrd="0" destOrd="0" presId="urn:microsoft.com/office/officeart/2005/8/layout/vList2"/>
    <dgm:cxn modelId="{1EC79741-41A2-4122-870A-682CE66C5491}" srcId="{BC95F091-C7BA-4C11-AF5A-B3C0496B0AC9}" destId="{54BE8982-CEC7-4B12-B483-08E57680BF4A}" srcOrd="0" destOrd="0" parTransId="{C7620787-2F6C-4BF8-AC14-BDA81CF72E01}" sibTransId="{6B942C9C-7050-4355-9337-82F4F52B066B}"/>
    <dgm:cxn modelId="{F474798F-0394-4907-AB3D-8CA57A81C11D}" type="presOf" srcId="{54BE8982-CEC7-4B12-B483-08E57680BF4A}" destId="{898761CE-C3BC-4126-AB9F-5FC74C53C85C}" srcOrd="0" destOrd="0" presId="urn:microsoft.com/office/officeart/2005/8/layout/vList2"/>
    <dgm:cxn modelId="{388E5993-45B4-435E-BBBC-ABFB2DAEC8D8}" type="presOf" srcId="{8483C370-8616-41FE-9BB5-62AE7482D24C}" destId="{1A7C417B-D308-47B7-ABCC-CF2A4084140F}" srcOrd="0" destOrd="1" presId="urn:microsoft.com/office/officeart/2005/8/layout/vList2"/>
    <dgm:cxn modelId="{72F38399-B8E6-4D7D-81AC-BEB9579D8DF5}" srcId="{BC95F091-C7BA-4C11-AF5A-B3C0496B0AC9}" destId="{8E1AE53F-D795-4060-91EC-FEE62FDA02F9}" srcOrd="1" destOrd="0" parTransId="{7B449FC9-76D2-43EB-B06E-5CC9FE1019A5}" sibTransId="{1F7B7F04-EC92-42B6-911A-F968F0AB6226}"/>
    <dgm:cxn modelId="{7641C2B8-E4EB-4071-882C-F5DF7EDA2009}" srcId="{54BE8982-CEC7-4B12-B483-08E57680BF4A}" destId="{F1D2641D-B0F7-4BC5-BCD4-CC60C33DAB8A}" srcOrd="0" destOrd="0" parTransId="{DAC2F074-D0B9-4CA8-BAB1-C2C064650D9A}" sibTransId="{1700D485-698B-4896-9E2D-AC9462B02BFB}"/>
    <dgm:cxn modelId="{67ABB1C3-A280-4E2E-84EB-FAEF97E300EB}" srcId="{8E1AE53F-D795-4060-91EC-FEE62FDA02F9}" destId="{02991121-2AB4-42B2-AC2C-A6232487188A}" srcOrd="0" destOrd="0" parTransId="{31028651-0D3B-4CDD-BE0D-EED8D7D15D93}" sibTransId="{EBECBDD3-4F2D-4CC0-8917-543799D90C49}"/>
    <dgm:cxn modelId="{235D77C4-70CF-4C3C-94FE-C36838F2C7D8}" srcId="{54BE8982-CEC7-4B12-B483-08E57680BF4A}" destId="{8A194C93-4245-4984-AA59-FCCBEAB295A9}" srcOrd="1" destOrd="0" parTransId="{C2E2679F-79D1-4FA2-9B5B-190202776D02}" sibTransId="{369168CC-F023-421A-AC9C-456EC13C069A}"/>
    <dgm:cxn modelId="{9EDC8CCB-DC01-47EA-BF06-2182648896DD}" type="presOf" srcId="{BC95F091-C7BA-4C11-AF5A-B3C0496B0AC9}" destId="{5D501A25-FBB1-43EA-88C6-42183D1D2814}" srcOrd="0" destOrd="0" presId="urn:microsoft.com/office/officeart/2005/8/layout/vList2"/>
    <dgm:cxn modelId="{F38A0ED6-03A9-454D-9447-8786794208D8}" srcId="{8E1AE53F-D795-4060-91EC-FEE62FDA02F9}" destId="{8483C370-8616-41FE-9BB5-62AE7482D24C}" srcOrd="1" destOrd="0" parTransId="{0C696337-4CE8-45D4-AC3B-B7AC57AD8F56}" sibTransId="{49EABCA8-4989-42C0-99CA-7F8C68246E25}"/>
    <dgm:cxn modelId="{295477F0-FDD8-4946-A121-278B641CFB91}" type="presOf" srcId="{02991121-2AB4-42B2-AC2C-A6232487188A}" destId="{1A7C417B-D308-47B7-ABCC-CF2A4084140F}" srcOrd="0" destOrd="0" presId="urn:microsoft.com/office/officeart/2005/8/layout/vList2"/>
    <dgm:cxn modelId="{AF22C311-6337-45A0-AE00-731346DBE5E8}" type="presParOf" srcId="{5D501A25-FBB1-43EA-88C6-42183D1D2814}" destId="{898761CE-C3BC-4126-AB9F-5FC74C53C85C}" srcOrd="0" destOrd="0" presId="urn:microsoft.com/office/officeart/2005/8/layout/vList2"/>
    <dgm:cxn modelId="{67B4E1D6-264F-497F-B3F2-DA989A64DE2C}" type="presParOf" srcId="{5D501A25-FBB1-43EA-88C6-42183D1D2814}" destId="{04FAA759-5429-4F52-B43D-307E221A22E0}" srcOrd="1" destOrd="0" presId="urn:microsoft.com/office/officeart/2005/8/layout/vList2"/>
    <dgm:cxn modelId="{5F9CA302-FC23-4A6A-A679-B8C7868507A5}" type="presParOf" srcId="{5D501A25-FBB1-43EA-88C6-42183D1D2814}" destId="{D3543557-3096-48C7-A171-B7E1F3601622}" srcOrd="2" destOrd="0" presId="urn:microsoft.com/office/officeart/2005/8/layout/vList2"/>
    <dgm:cxn modelId="{05D0B828-AFDB-4CEB-8668-B0850DFE2781}" type="presParOf" srcId="{5D501A25-FBB1-43EA-88C6-42183D1D2814}" destId="{1A7C417B-D308-47B7-ABCC-CF2A4084140F}"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C857CD8E-F1DC-4D2C-BCB8-3992F9BD9D96}"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s-EC"/>
        </a:p>
      </dgm:t>
    </dgm:pt>
    <dgm:pt modelId="{2745853D-2018-4D3F-B929-91BE9F9D8D86}">
      <dgm:prSet phldrT="[Texto]"/>
      <dgm:spPr/>
      <dgm:t>
        <a:bodyPr/>
        <a:lstStyle/>
        <a:p>
          <a:r>
            <a:rPr lang="es-EC" dirty="0"/>
            <a:t>Sera precedida del juramento rendido ante el Juzgador. El declarante debe estar asistido por su defensor, bajo sanción de nulidad.</a:t>
          </a:r>
        </a:p>
      </dgm:t>
    </dgm:pt>
    <dgm:pt modelId="{0F3B8E06-81B5-4A52-8B1C-873DCB3CBAAC}" type="parTrans" cxnId="{D5F9456B-1608-4F35-B45F-31C698A02B2D}">
      <dgm:prSet/>
      <dgm:spPr/>
      <dgm:t>
        <a:bodyPr/>
        <a:lstStyle/>
        <a:p>
          <a:endParaRPr lang="es-EC"/>
        </a:p>
      </dgm:t>
    </dgm:pt>
    <dgm:pt modelId="{3DEACF33-062B-41E3-8680-F4973E6D9EA1}" type="sibTrans" cxnId="{D5F9456B-1608-4F35-B45F-31C698A02B2D}">
      <dgm:prSet/>
      <dgm:spPr/>
      <dgm:t>
        <a:bodyPr/>
        <a:lstStyle/>
        <a:p>
          <a:endParaRPr lang="es-EC"/>
        </a:p>
      </dgm:t>
    </dgm:pt>
    <dgm:pt modelId="{781ED701-20AD-417D-8445-E812EEB13690}">
      <dgm:prSet phldrT="[Texto]"/>
      <dgm:spPr/>
      <dgm:t>
        <a:bodyPr/>
        <a:lstStyle/>
        <a:p>
          <a:r>
            <a:rPr lang="es-EC" dirty="0"/>
            <a:t>Debe rendirse de forma personal y durante la audiencia, si se trata de una prueba trascendental y el declarante no ha asistido podrá pedirse la suspensión de la audiencia de forma fundamentada. Si se acepta dicha petición se señalará nuevo día y hora y se dispondrá la comparecencia del declarante mediante apremio.</a:t>
          </a:r>
        </a:p>
      </dgm:t>
    </dgm:pt>
    <dgm:pt modelId="{C7D8BDEE-AD2C-4090-9104-AD1ABBF6A774}" type="parTrans" cxnId="{1857BCFA-FF2F-4B7B-B0E5-3BD7C8C8847B}">
      <dgm:prSet/>
      <dgm:spPr/>
      <dgm:t>
        <a:bodyPr/>
        <a:lstStyle/>
        <a:p>
          <a:endParaRPr lang="es-EC"/>
        </a:p>
      </dgm:t>
    </dgm:pt>
    <dgm:pt modelId="{331419A3-331C-4819-A6B0-8414E3EC8755}" type="sibTrans" cxnId="{1857BCFA-FF2F-4B7B-B0E5-3BD7C8C8847B}">
      <dgm:prSet/>
      <dgm:spPr/>
      <dgm:t>
        <a:bodyPr/>
        <a:lstStyle/>
        <a:p>
          <a:endParaRPr lang="es-EC"/>
        </a:p>
      </dgm:t>
    </dgm:pt>
    <dgm:pt modelId="{A5C5CDC2-49E3-47CE-B131-03EB339ABD4A}">
      <dgm:prSet phldrT="[Texto]"/>
      <dgm:spPr/>
      <dgm:t>
        <a:bodyPr/>
        <a:lstStyle/>
        <a:p>
          <a:r>
            <a:rPr lang="es-EC" dirty="0"/>
            <a:t>Se podrá interrogar a procuradores o apoderados solo sobre hechos realizados a nombre de sus mandantes. Si se trata de una persona jurídica lo hará su representante legal, pero si este no intervino en los hechos controvertidos deberá alegarlo en la audiencia preliminar. </a:t>
          </a:r>
        </a:p>
      </dgm:t>
    </dgm:pt>
    <dgm:pt modelId="{08E26CE2-16AE-4297-A4BE-9FAFDFBDF17A}" type="parTrans" cxnId="{BE8C4409-5EC4-431C-9361-BA759B4EA274}">
      <dgm:prSet/>
      <dgm:spPr/>
      <dgm:t>
        <a:bodyPr/>
        <a:lstStyle/>
        <a:p>
          <a:endParaRPr lang="es-EC"/>
        </a:p>
      </dgm:t>
    </dgm:pt>
    <dgm:pt modelId="{00FF9B55-8F6D-480D-AE93-CD4ED605F4ED}" type="sibTrans" cxnId="{BE8C4409-5EC4-431C-9361-BA759B4EA274}">
      <dgm:prSet/>
      <dgm:spPr/>
      <dgm:t>
        <a:bodyPr/>
        <a:lstStyle/>
        <a:p>
          <a:endParaRPr lang="es-EC"/>
        </a:p>
      </dgm:t>
    </dgm:pt>
    <dgm:pt modelId="{0CC2CC05-F9BF-4130-A2B7-5F79AA89CFBC}">
      <dgm:prSet/>
      <dgm:spPr/>
      <dgm:t>
        <a:bodyPr/>
        <a:lstStyle/>
        <a:p>
          <a:r>
            <a:rPr lang="es-EC" dirty="0"/>
            <a:t>Si se trata de incapaces lo harán con su curador, se exceptúan niños, niñas y adolescentes que solo pueden declarar sin juramento ante la presencia de sus representantes. </a:t>
          </a:r>
        </a:p>
      </dgm:t>
    </dgm:pt>
    <dgm:pt modelId="{C3FB95FF-474A-4FC1-9215-EF3FDC1DED33}" type="parTrans" cxnId="{6F4640E9-1629-4915-90B3-EAA82EEA348A}">
      <dgm:prSet/>
      <dgm:spPr/>
      <dgm:t>
        <a:bodyPr/>
        <a:lstStyle/>
        <a:p>
          <a:endParaRPr lang="es-EC"/>
        </a:p>
      </dgm:t>
    </dgm:pt>
    <dgm:pt modelId="{D3790253-6D44-46D1-88D6-B47B01BAB693}" type="sibTrans" cxnId="{6F4640E9-1629-4915-90B3-EAA82EEA348A}">
      <dgm:prSet/>
      <dgm:spPr/>
      <dgm:t>
        <a:bodyPr/>
        <a:lstStyle/>
        <a:p>
          <a:endParaRPr lang="es-EC"/>
        </a:p>
      </dgm:t>
    </dgm:pt>
    <dgm:pt modelId="{802A6792-3F80-44F5-933D-BDD9D7EF7D81}">
      <dgm:prSet/>
      <dgm:spPr/>
      <dgm:t>
        <a:bodyPr/>
        <a:lstStyle/>
        <a:p>
          <a:r>
            <a:rPr lang="es-EC" dirty="0"/>
            <a:t>Podrán formularse preguntas sugestivas sobre temas introductorios que no afecten los hechos controvertidos, recapitulen información ya aportada o el Juzgador haya calificado al testigo como hostil. También están permitidas en el contrainterrogatorio</a:t>
          </a:r>
        </a:p>
      </dgm:t>
    </dgm:pt>
    <dgm:pt modelId="{1A695AEA-0406-4477-A9A3-CB737913C8E3}" type="parTrans" cxnId="{E4C07CC9-A234-4E05-9EB8-21B9B4CBCD08}">
      <dgm:prSet/>
      <dgm:spPr/>
      <dgm:t>
        <a:bodyPr/>
        <a:lstStyle/>
        <a:p>
          <a:endParaRPr lang="es-EC"/>
        </a:p>
      </dgm:t>
    </dgm:pt>
    <dgm:pt modelId="{C5F49665-1975-45C0-AD0A-3D56244F2144}" type="sibTrans" cxnId="{E4C07CC9-A234-4E05-9EB8-21B9B4CBCD08}">
      <dgm:prSet/>
      <dgm:spPr/>
      <dgm:t>
        <a:bodyPr/>
        <a:lstStyle/>
        <a:p>
          <a:endParaRPr lang="es-EC"/>
        </a:p>
      </dgm:t>
    </dgm:pt>
    <dgm:pt modelId="{9E4E9702-0E42-46DF-ACB1-EC65E1D30F58}">
      <dgm:prSet/>
      <dgm:spPr/>
      <dgm:t>
        <a:bodyPr/>
        <a:lstStyle/>
        <a:p>
          <a:r>
            <a:rPr lang="es-EC" dirty="0"/>
            <a:t>Se negarán las preguntas inconstitucionales, impertinentes, capciosas, obscuras, compuestas y aquellas destinadas a coaccionar ilegítimamente al declarante. </a:t>
          </a:r>
        </a:p>
      </dgm:t>
    </dgm:pt>
    <dgm:pt modelId="{189545F5-ED1C-4690-94E5-745A1F4349E9}" type="parTrans" cxnId="{85B1D36D-1303-46A9-AEE4-A3BD07C3D6D8}">
      <dgm:prSet/>
      <dgm:spPr/>
      <dgm:t>
        <a:bodyPr/>
        <a:lstStyle/>
        <a:p>
          <a:endParaRPr lang="es-EC"/>
        </a:p>
      </dgm:t>
    </dgm:pt>
    <dgm:pt modelId="{B0A45DA0-2697-4BC8-8CE4-9CA68B66601D}" type="sibTrans" cxnId="{85B1D36D-1303-46A9-AEE4-A3BD07C3D6D8}">
      <dgm:prSet/>
      <dgm:spPr/>
      <dgm:t>
        <a:bodyPr/>
        <a:lstStyle/>
        <a:p>
          <a:endParaRPr lang="es-EC"/>
        </a:p>
      </dgm:t>
    </dgm:pt>
    <dgm:pt modelId="{AF91501A-4774-43CD-8CF7-AB64928309DD}" type="pres">
      <dgm:prSet presAssocID="{C857CD8E-F1DC-4D2C-BCB8-3992F9BD9D96}" presName="Name0" presStyleCnt="0">
        <dgm:presLayoutVars>
          <dgm:chMax val="7"/>
          <dgm:chPref val="7"/>
          <dgm:dir/>
        </dgm:presLayoutVars>
      </dgm:prSet>
      <dgm:spPr/>
    </dgm:pt>
    <dgm:pt modelId="{2509BA25-E14A-4CCC-94C8-FF67AD632D71}" type="pres">
      <dgm:prSet presAssocID="{C857CD8E-F1DC-4D2C-BCB8-3992F9BD9D96}" presName="Name1" presStyleCnt="0"/>
      <dgm:spPr/>
    </dgm:pt>
    <dgm:pt modelId="{A52116E2-6572-4DA3-A858-15C24F2CB7C8}" type="pres">
      <dgm:prSet presAssocID="{C857CD8E-F1DC-4D2C-BCB8-3992F9BD9D96}" presName="cycle" presStyleCnt="0"/>
      <dgm:spPr/>
    </dgm:pt>
    <dgm:pt modelId="{44EE5003-5B75-4289-BCC9-759DC1CCE011}" type="pres">
      <dgm:prSet presAssocID="{C857CD8E-F1DC-4D2C-BCB8-3992F9BD9D96}" presName="srcNode" presStyleLbl="node1" presStyleIdx="0" presStyleCnt="6"/>
      <dgm:spPr/>
    </dgm:pt>
    <dgm:pt modelId="{3C42AA74-9C70-4D41-9781-908460CB6DC3}" type="pres">
      <dgm:prSet presAssocID="{C857CD8E-F1DC-4D2C-BCB8-3992F9BD9D96}" presName="conn" presStyleLbl="parChTrans1D2" presStyleIdx="0" presStyleCnt="1"/>
      <dgm:spPr/>
    </dgm:pt>
    <dgm:pt modelId="{98C3A223-A9D3-4210-BEA2-24F5B8265039}" type="pres">
      <dgm:prSet presAssocID="{C857CD8E-F1DC-4D2C-BCB8-3992F9BD9D96}" presName="extraNode" presStyleLbl="node1" presStyleIdx="0" presStyleCnt="6"/>
      <dgm:spPr/>
    </dgm:pt>
    <dgm:pt modelId="{219E1A14-6D4D-43E0-AD73-020CE1E0CC33}" type="pres">
      <dgm:prSet presAssocID="{C857CD8E-F1DC-4D2C-BCB8-3992F9BD9D96}" presName="dstNode" presStyleLbl="node1" presStyleIdx="0" presStyleCnt="6"/>
      <dgm:spPr/>
    </dgm:pt>
    <dgm:pt modelId="{9E35B380-59FB-4A7E-A22C-4F0E555442C7}" type="pres">
      <dgm:prSet presAssocID="{2745853D-2018-4D3F-B929-91BE9F9D8D86}" presName="text_1" presStyleLbl="node1" presStyleIdx="0" presStyleCnt="6">
        <dgm:presLayoutVars>
          <dgm:bulletEnabled val="1"/>
        </dgm:presLayoutVars>
      </dgm:prSet>
      <dgm:spPr/>
    </dgm:pt>
    <dgm:pt modelId="{5198C19F-ED4A-42E2-A458-77BA1069DD62}" type="pres">
      <dgm:prSet presAssocID="{2745853D-2018-4D3F-B929-91BE9F9D8D86}" presName="accent_1" presStyleCnt="0"/>
      <dgm:spPr/>
    </dgm:pt>
    <dgm:pt modelId="{6167318E-D5AE-46C5-ADF2-8E9FE6097A95}" type="pres">
      <dgm:prSet presAssocID="{2745853D-2018-4D3F-B929-91BE9F9D8D86}" presName="accentRepeatNode" presStyleLbl="solidFgAcc1" presStyleIdx="0" presStyleCnt="6"/>
      <dgm:spPr/>
    </dgm:pt>
    <dgm:pt modelId="{9036CD18-2339-44A2-B8B8-F3DEE33109C6}" type="pres">
      <dgm:prSet presAssocID="{781ED701-20AD-417D-8445-E812EEB13690}" presName="text_2" presStyleLbl="node1" presStyleIdx="1" presStyleCnt="6">
        <dgm:presLayoutVars>
          <dgm:bulletEnabled val="1"/>
        </dgm:presLayoutVars>
      </dgm:prSet>
      <dgm:spPr/>
    </dgm:pt>
    <dgm:pt modelId="{4A605E56-0DB0-409E-8503-7EF1864921F1}" type="pres">
      <dgm:prSet presAssocID="{781ED701-20AD-417D-8445-E812EEB13690}" presName="accent_2" presStyleCnt="0"/>
      <dgm:spPr/>
    </dgm:pt>
    <dgm:pt modelId="{67F688A8-BDD8-4F23-AF05-5A44E09FCA76}" type="pres">
      <dgm:prSet presAssocID="{781ED701-20AD-417D-8445-E812EEB13690}" presName="accentRepeatNode" presStyleLbl="solidFgAcc1" presStyleIdx="1" presStyleCnt="6"/>
      <dgm:spPr/>
    </dgm:pt>
    <dgm:pt modelId="{58C9D7DE-DF7F-4A63-933F-3C285BBF9F60}" type="pres">
      <dgm:prSet presAssocID="{A5C5CDC2-49E3-47CE-B131-03EB339ABD4A}" presName="text_3" presStyleLbl="node1" presStyleIdx="2" presStyleCnt="6">
        <dgm:presLayoutVars>
          <dgm:bulletEnabled val="1"/>
        </dgm:presLayoutVars>
      </dgm:prSet>
      <dgm:spPr/>
    </dgm:pt>
    <dgm:pt modelId="{48FD05C2-8CA6-4EF6-9746-80CFED56D912}" type="pres">
      <dgm:prSet presAssocID="{A5C5CDC2-49E3-47CE-B131-03EB339ABD4A}" presName="accent_3" presStyleCnt="0"/>
      <dgm:spPr/>
    </dgm:pt>
    <dgm:pt modelId="{7D711255-35F9-40BD-9B9C-7000D89471D5}" type="pres">
      <dgm:prSet presAssocID="{A5C5CDC2-49E3-47CE-B131-03EB339ABD4A}" presName="accentRepeatNode" presStyleLbl="solidFgAcc1" presStyleIdx="2" presStyleCnt="6"/>
      <dgm:spPr/>
    </dgm:pt>
    <dgm:pt modelId="{DF1FB003-D2B6-45B3-ADFC-7E2EB59DB951}" type="pres">
      <dgm:prSet presAssocID="{0CC2CC05-F9BF-4130-A2B7-5F79AA89CFBC}" presName="text_4" presStyleLbl="node1" presStyleIdx="3" presStyleCnt="6">
        <dgm:presLayoutVars>
          <dgm:bulletEnabled val="1"/>
        </dgm:presLayoutVars>
      </dgm:prSet>
      <dgm:spPr/>
    </dgm:pt>
    <dgm:pt modelId="{06D571D9-28B3-40C3-B5FB-C10D5049069D}" type="pres">
      <dgm:prSet presAssocID="{0CC2CC05-F9BF-4130-A2B7-5F79AA89CFBC}" presName="accent_4" presStyleCnt="0"/>
      <dgm:spPr/>
    </dgm:pt>
    <dgm:pt modelId="{2D00C45B-2E51-47A5-A3C4-AD15D3B94175}" type="pres">
      <dgm:prSet presAssocID="{0CC2CC05-F9BF-4130-A2B7-5F79AA89CFBC}" presName="accentRepeatNode" presStyleLbl="solidFgAcc1" presStyleIdx="3" presStyleCnt="6"/>
      <dgm:spPr/>
    </dgm:pt>
    <dgm:pt modelId="{5AD42F6F-9983-493D-9FAC-49713D5B1A2D}" type="pres">
      <dgm:prSet presAssocID="{802A6792-3F80-44F5-933D-BDD9D7EF7D81}" presName="text_5" presStyleLbl="node1" presStyleIdx="4" presStyleCnt="6">
        <dgm:presLayoutVars>
          <dgm:bulletEnabled val="1"/>
        </dgm:presLayoutVars>
      </dgm:prSet>
      <dgm:spPr/>
    </dgm:pt>
    <dgm:pt modelId="{40357C97-911C-44A2-A964-B47653AFD11C}" type="pres">
      <dgm:prSet presAssocID="{802A6792-3F80-44F5-933D-BDD9D7EF7D81}" presName="accent_5" presStyleCnt="0"/>
      <dgm:spPr/>
    </dgm:pt>
    <dgm:pt modelId="{D62019B1-BD93-4BFE-A00C-BE18E2B4B4F2}" type="pres">
      <dgm:prSet presAssocID="{802A6792-3F80-44F5-933D-BDD9D7EF7D81}" presName="accentRepeatNode" presStyleLbl="solidFgAcc1" presStyleIdx="4" presStyleCnt="6"/>
      <dgm:spPr/>
    </dgm:pt>
    <dgm:pt modelId="{69FB3AD0-2008-4D66-85E0-4F747FFFB3C0}" type="pres">
      <dgm:prSet presAssocID="{9E4E9702-0E42-46DF-ACB1-EC65E1D30F58}" presName="text_6" presStyleLbl="node1" presStyleIdx="5" presStyleCnt="6">
        <dgm:presLayoutVars>
          <dgm:bulletEnabled val="1"/>
        </dgm:presLayoutVars>
      </dgm:prSet>
      <dgm:spPr/>
    </dgm:pt>
    <dgm:pt modelId="{53C5BD2E-501F-4FB8-8697-AA86AAB83473}" type="pres">
      <dgm:prSet presAssocID="{9E4E9702-0E42-46DF-ACB1-EC65E1D30F58}" presName="accent_6" presStyleCnt="0"/>
      <dgm:spPr/>
    </dgm:pt>
    <dgm:pt modelId="{5EA8A5A8-90B4-48BA-966E-966278ED94B2}" type="pres">
      <dgm:prSet presAssocID="{9E4E9702-0E42-46DF-ACB1-EC65E1D30F58}" presName="accentRepeatNode" presStyleLbl="solidFgAcc1" presStyleIdx="5" presStyleCnt="6"/>
      <dgm:spPr/>
    </dgm:pt>
  </dgm:ptLst>
  <dgm:cxnLst>
    <dgm:cxn modelId="{BE8C4409-5EC4-431C-9361-BA759B4EA274}" srcId="{C857CD8E-F1DC-4D2C-BCB8-3992F9BD9D96}" destId="{A5C5CDC2-49E3-47CE-B131-03EB339ABD4A}" srcOrd="2" destOrd="0" parTransId="{08E26CE2-16AE-4297-A4BE-9FAFDFBDF17A}" sibTransId="{00FF9B55-8F6D-480D-AE93-CD4ED605F4ED}"/>
    <dgm:cxn modelId="{D2E28A6A-67A6-4425-954B-8354834AD970}" type="presOf" srcId="{A5C5CDC2-49E3-47CE-B131-03EB339ABD4A}" destId="{58C9D7DE-DF7F-4A63-933F-3C285BBF9F60}" srcOrd="0" destOrd="0" presId="urn:microsoft.com/office/officeart/2008/layout/VerticalCurvedList"/>
    <dgm:cxn modelId="{D5F9456B-1608-4F35-B45F-31C698A02B2D}" srcId="{C857CD8E-F1DC-4D2C-BCB8-3992F9BD9D96}" destId="{2745853D-2018-4D3F-B929-91BE9F9D8D86}" srcOrd="0" destOrd="0" parTransId="{0F3B8E06-81B5-4A52-8B1C-873DCB3CBAAC}" sibTransId="{3DEACF33-062B-41E3-8680-F4973E6D9EA1}"/>
    <dgm:cxn modelId="{85B1D36D-1303-46A9-AEE4-A3BD07C3D6D8}" srcId="{C857CD8E-F1DC-4D2C-BCB8-3992F9BD9D96}" destId="{9E4E9702-0E42-46DF-ACB1-EC65E1D30F58}" srcOrd="5" destOrd="0" parTransId="{189545F5-ED1C-4690-94E5-745A1F4349E9}" sibTransId="{B0A45DA0-2697-4BC8-8CE4-9CA68B66601D}"/>
    <dgm:cxn modelId="{B315E76D-ABED-4404-9F89-0CA5C297EDF5}" type="presOf" srcId="{9E4E9702-0E42-46DF-ACB1-EC65E1D30F58}" destId="{69FB3AD0-2008-4D66-85E0-4F747FFFB3C0}" srcOrd="0" destOrd="0" presId="urn:microsoft.com/office/officeart/2008/layout/VerticalCurvedList"/>
    <dgm:cxn modelId="{2FC12B51-4559-459B-9AC4-42DDB072539E}" type="presOf" srcId="{C857CD8E-F1DC-4D2C-BCB8-3992F9BD9D96}" destId="{AF91501A-4774-43CD-8CF7-AB64928309DD}" srcOrd="0" destOrd="0" presId="urn:microsoft.com/office/officeart/2008/layout/VerticalCurvedList"/>
    <dgm:cxn modelId="{8FE5C174-17B9-4418-922D-6C6B99622C2B}" type="presOf" srcId="{802A6792-3F80-44F5-933D-BDD9D7EF7D81}" destId="{5AD42F6F-9983-493D-9FAC-49713D5B1A2D}" srcOrd="0" destOrd="0" presId="urn:microsoft.com/office/officeart/2008/layout/VerticalCurvedList"/>
    <dgm:cxn modelId="{DA41AAB0-E5E2-413E-8FB7-E74E0CD93552}" type="presOf" srcId="{2745853D-2018-4D3F-B929-91BE9F9D8D86}" destId="{9E35B380-59FB-4A7E-A22C-4F0E555442C7}" srcOrd="0" destOrd="0" presId="urn:microsoft.com/office/officeart/2008/layout/VerticalCurvedList"/>
    <dgm:cxn modelId="{9CD2BAB2-BE17-4430-AEA4-1A1ADA6B7D00}" type="presOf" srcId="{3DEACF33-062B-41E3-8680-F4973E6D9EA1}" destId="{3C42AA74-9C70-4D41-9781-908460CB6DC3}" srcOrd="0" destOrd="0" presId="urn:microsoft.com/office/officeart/2008/layout/VerticalCurvedList"/>
    <dgm:cxn modelId="{13C010B3-54FB-4488-9EAB-5C76714E5237}" type="presOf" srcId="{781ED701-20AD-417D-8445-E812EEB13690}" destId="{9036CD18-2339-44A2-B8B8-F3DEE33109C6}" srcOrd="0" destOrd="0" presId="urn:microsoft.com/office/officeart/2008/layout/VerticalCurvedList"/>
    <dgm:cxn modelId="{E4C07CC9-A234-4E05-9EB8-21B9B4CBCD08}" srcId="{C857CD8E-F1DC-4D2C-BCB8-3992F9BD9D96}" destId="{802A6792-3F80-44F5-933D-BDD9D7EF7D81}" srcOrd="4" destOrd="0" parTransId="{1A695AEA-0406-4477-A9A3-CB737913C8E3}" sibTransId="{C5F49665-1975-45C0-AD0A-3D56244F2144}"/>
    <dgm:cxn modelId="{6F4640E9-1629-4915-90B3-EAA82EEA348A}" srcId="{C857CD8E-F1DC-4D2C-BCB8-3992F9BD9D96}" destId="{0CC2CC05-F9BF-4130-A2B7-5F79AA89CFBC}" srcOrd="3" destOrd="0" parTransId="{C3FB95FF-474A-4FC1-9215-EF3FDC1DED33}" sibTransId="{D3790253-6D44-46D1-88D6-B47B01BAB693}"/>
    <dgm:cxn modelId="{8E183DF6-9656-4C6A-B659-2BCD069DD7C9}" type="presOf" srcId="{0CC2CC05-F9BF-4130-A2B7-5F79AA89CFBC}" destId="{DF1FB003-D2B6-45B3-ADFC-7E2EB59DB951}" srcOrd="0" destOrd="0" presId="urn:microsoft.com/office/officeart/2008/layout/VerticalCurvedList"/>
    <dgm:cxn modelId="{1857BCFA-FF2F-4B7B-B0E5-3BD7C8C8847B}" srcId="{C857CD8E-F1DC-4D2C-BCB8-3992F9BD9D96}" destId="{781ED701-20AD-417D-8445-E812EEB13690}" srcOrd="1" destOrd="0" parTransId="{C7D8BDEE-AD2C-4090-9104-AD1ABBF6A774}" sibTransId="{331419A3-331C-4819-A6B0-8414E3EC8755}"/>
    <dgm:cxn modelId="{C543D0BE-4582-4E9A-868D-E35AB6C1F554}" type="presParOf" srcId="{AF91501A-4774-43CD-8CF7-AB64928309DD}" destId="{2509BA25-E14A-4CCC-94C8-FF67AD632D71}" srcOrd="0" destOrd="0" presId="urn:microsoft.com/office/officeart/2008/layout/VerticalCurvedList"/>
    <dgm:cxn modelId="{75B1DDC3-2633-4559-B273-E7E7BB4DF6D2}" type="presParOf" srcId="{2509BA25-E14A-4CCC-94C8-FF67AD632D71}" destId="{A52116E2-6572-4DA3-A858-15C24F2CB7C8}" srcOrd="0" destOrd="0" presId="urn:microsoft.com/office/officeart/2008/layout/VerticalCurvedList"/>
    <dgm:cxn modelId="{24F47592-40FF-427C-A8BA-1B1C25FE7A5C}" type="presParOf" srcId="{A52116E2-6572-4DA3-A858-15C24F2CB7C8}" destId="{44EE5003-5B75-4289-BCC9-759DC1CCE011}" srcOrd="0" destOrd="0" presId="urn:microsoft.com/office/officeart/2008/layout/VerticalCurvedList"/>
    <dgm:cxn modelId="{181AABDC-A512-4D0E-A4C7-58AA7B03C1FB}" type="presParOf" srcId="{A52116E2-6572-4DA3-A858-15C24F2CB7C8}" destId="{3C42AA74-9C70-4D41-9781-908460CB6DC3}" srcOrd="1" destOrd="0" presId="urn:microsoft.com/office/officeart/2008/layout/VerticalCurvedList"/>
    <dgm:cxn modelId="{76466D79-004D-4EB4-842E-35FE966DABDA}" type="presParOf" srcId="{A52116E2-6572-4DA3-A858-15C24F2CB7C8}" destId="{98C3A223-A9D3-4210-BEA2-24F5B8265039}" srcOrd="2" destOrd="0" presId="urn:microsoft.com/office/officeart/2008/layout/VerticalCurvedList"/>
    <dgm:cxn modelId="{E15CA64A-0EC7-42DF-949C-919C1F80990D}" type="presParOf" srcId="{A52116E2-6572-4DA3-A858-15C24F2CB7C8}" destId="{219E1A14-6D4D-43E0-AD73-020CE1E0CC33}" srcOrd="3" destOrd="0" presId="urn:microsoft.com/office/officeart/2008/layout/VerticalCurvedList"/>
    <dgm:cxn modelId="{EC2EC7E6-F8B5-4456-8815-D17E204C4566}" type="presParOf" srcId="{2509BA25-E14A-4CCC-94C8-FF67AD632D71}" destId="{9E35B380-59FB-4A7E-A22C-4F0E555442C7}" srcOrd="1" destOrd="0" presId="urn:microsoft.com/office/officeart/2008/layout/VerticalCurvedList"/>
    <dgm:cxn modelId="{D06DD28D-E352-45E4-BCAA-324E1D0A06F1}" type="presParOf" srcId="{2509BA25-E14A-4CCC-94C8-FF67AD632D71}" destId="{5198C19F-ED4A-42E2-A458-77BA1069DD62}" srcOrd="2" destOrd="0" presId="urn:microsoft.com/office/officeart/2008/layout/VerticalCurvedList"/>
    <dgm:cxn modelId="{33AFFFAF-0656-49CB-A6DE-2E916B0259BF}" type="presParOf" srcId="{5198C19F-ED4A-42E2-A458-77BA1069DD62}" destId="{6167318E-D5AE-46C5-ADF2-8E9FE6097A95}" srcOrd="0" destOrd="0" presId="urn:microsoft.com/office/officeart/2008/layout/VerticalCurvedList"/>
    <dgm:cxn modelId="{099288B7-C815-4C4B-8A36-FF314D3B7064}" type="presParOf" srcId="{2509BA25-E14A-4CCC-94C8-FF67AD632D71}" destId="{9036CD18-2339-44A2-B8B8-F3DEE33109C6}" srcOrd="3" destOrd="0" presId="urn:microsoft.com/office/officeart/2008/layout/VerticalCurvedList"/>
    <dgm:cxn modelId="{4B959603-C637-4793-B126-34FEA08BCB8C}" type="presParOf" srcId="{2509BA25-E14A-4CCC-94C8-FF67AD632D71}" destId="{4A605E56-0DB0-409E-8503-7EF1864921F1}" srcOrd="4" destOrd="0" presId="urn:microsoft.com/office/officeart/2008/layout/VerticalCurvedList"/>
    <dgm:cxn modelId="{0C2722DF-0D80-46CC-AEC8-6A032F66A1C6}" type="presParOf" srcId="{4A605E56-0DB0-409E-8503-7EF1864921F1}" destId="{67F688A8-BDD8-4F23-AF05-5A44E09FCA76}" srcOrd="0" destOrd="0" presId="urn:microsoft.com/office/officeart/2008/layout/VerticalCurvedList"/>
    <dgm:cxn modelId="{2C619B3C-6A10-42CD-BD65-1E87EAEC9CA4}" type="presParOf" srcId="{2509BA25-E14A-4CCC-94C8-FF67AD632D71}" destId="{58C9D7DE-DF7F-4A63-933F-3C285BBF9F60}" srcOrd="5" destOrd="0" presId="urn:microsoft.com/office/officeart/2008/layout/VerticalCurvedList"/>
    <dgm:cxn modelId="{EF46BFFD-39C5-4613-9822-85B65AB1855D}" type="presParOf" srcId="{2509BA25-E14A-4CCC-94C8-FF67AD632D71}" destId="{48FD05C2-8CA6-4EF6-9746-80CFED56D912}" srcOrd="6" destOrd="0" presId="urn:microsoft.com/office/officeart/2008/layout/VerticalCurvedList"/>
    <dgm:cxn modelId="{0D5F7006-745C-42AC-B287-93CF1F66F1D4}" type="presParOf" srcId="{48FD05C2-8CA6-4EF6-9746-80CFED56D912}" destId="{7D711255-35F9-40BD-9B9C-7000D89471D5}" srcOrd="0" destOrd="0" presId="urn:microsoft.com/office/officeart/2008/layout/VerticalCurvedList"/>
    <dgm:cxn modelId="{F00A0549-C848-422F-B9E4-5895FBD8B17B}" type="presParOf" srcId="{2509BA25-E14A-4CCC-94C8-FF67AD632D71}" destId="{DF1FB003-D2B6-45B3-ADFC-7E2EB59DB951}" srcOrd="7" destOrd="0" presId="urn:microsoft.com/office/officeart/2008/layout/VerticalCurvedList"/>
    <dgm:cxn modelId="{1302E39B-7771-4844-ADB2-D484568E03BA}" type="presParOf" srcId="{2509BA25-E14A-4CCC-94C8-FF67AD632D71}" destId="{06D571D9-28B3-40C3-B5FB-C10D5049069D}" srcOrd="8" destOrd="0" presId="urn:microsoft.com/office/officeart/2008/layout/VerticalCurvedList"/>
    <dgm:cxn modelId="{ADFE08CA-7EAF-40AB-AB0D-A6837562C002}" type="presParOf" srcId="{06D571D9-28B3-40C3-B5FB-C10D5049069D}" destId="{2D00C45B-2E51-47A5-A3C4-AD15D3B94175}" srcOrd="0" destOrd="0" presId="urn:microsoft.com/office/officeart/2008/layout/VerticalCurvedList"/>
    <dgm:cxn modelId="{DAAB01AA-E591-4F29-9836-9EAABE404BEC}" type="presParOf" srcId="{2509BA25-E14A-4CCC-94C8-FF67AD632D71}" destId="{5AD42F6F-9983-493D-9FAC-49713D5B1A2D}" srcOrd="9" destOrd="0" presId="urn:microsoft.com/office/officeart/2008/layout/VerticalCurvedList"/>
    <dgm:cxn modelId="{4A0F8E10-3466-4E08-8C12-2432DD7430CD}" type="presParOf" srcId="{2509BA25-E14A-4CCC-94C8-FF67AD632D71}" destId="{40357C97-911C-44A2-A964-B47653AFD11C}" srcOrd="10" destOrd="0" presId="urn:microsoft.com/office/officeart/2008/layout/VerticalCurvedList"/>
    <dgm:cxn modelId="{4325FE09-6B99-44D8-A00C-6896F68F915C}" type="presParOf" srcId="{40357C97-911C-44A2-A964-B47653AFD11C}" destId="{D62019B1-BD93-4BFE-A00C-BE18E2B4B4F2}" srcOrd="0" destOrd="0" presId="urn:microsoft.com/office/officeart/2008/layout/VerticalCurvedList"/>
    <dgm:cxn modelId="{2C71789D-291A-47AA-A002-BC3AB06EE210}" type="presParOf" srcId="{2509BA25-E14A-4CCC-94C8-FF67AD632D71}" destId="{69FB3AD0-2008-4D66-85E0-4F747FFFB3C0}" srcOrd="11" destOrd="0" presId="urn:microsoft.com/office/officeart/2008/layout/VerticalCurvedList"/>
    <dgm:cxn modelId="{ED661C75-E727-4552-81D0-94A0DA8A32B5}" type="presParOf" srcId="{2509BA25-E14A-4CCC-94C8-FF67AD632D71}" destId="{53C5BD2E-501F-4FB8-8697-AA86AAB83473}" srcOrd="12" destOrd="0" presId="urn:microsoft.com/office/officeart/2008/layout/VerticalCurvedList"/>
    <dgm:cxn modelId="{9AC27EEB-262F-4662-AE92-8AFC53641185}" type="presParOf" srcId="{53C5BD2E-501F-4FB8-8697-AA86AAB83473}" destId="{5EA8A5A8-90B4-48BA-966E-966278ED94B2}"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1291F6E-0F24-44EA-8770-596DB7A9A2B1}">
      <dsp:nvSpPr>
        <dsp:cNvPr id="0" name=""/>
        <dsp:cNvSpPr/>
      </dsp:nvSpPr>
      <dsp:spPr>
        <a:xfrm>
          <a:off x="7233" y="799236"/>
          <a:ext cx="2161877" cy="1297126"/>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s-EC" sz="2200" kern="1200" dirty="0"/>
            <a:t>Llevar al Juzgador</a:t>
          </a:r>
        </a:p>
      </dsp:txBody>
      <dsp:txXfrm>
        <a:off x="45225" y="837228"/>
        <a:ext cx="2085893" cy="1221142"/>
      </dsp:txXfrm>
    </dsp:sp>
    <dsp:sp modelId="{D16CB09C-6B44-494B-A8B0-BC6175E27CDC}">
      <dsp:nvSpPr>
        <dsp:cNvPr id="0" name=""/>
        <dsp:cNvSpPr/>
      </dsp:nvSpPr>
      <dsp:spPr>
        <a:xfrm>
          <a:off x="2385298" y="1179727"/>
          <a:ext cx="458317" cy="53614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s-EC" sz="1800" kern="1200" dirty="0"/>
        </a:p>
      </dsp:txBody>
      <dsp:txXfrm>
        <a:off x="2385298" y="1286956"/>
        <a:ext cx="320822" cy="321687"/>
      </dsp:txXfrm>
    </dsp:sp>
    <dsp:sp modelId="{74BB7BD6-21E6-4674-8D5A-A4DB1016F045}">
      <dsp:nvSpPr>
        <dsp:cNvPr id="0" name=""/>
        <dsp:cNvSpPr/>
      </dsp:nvSpPr>
      <dsp:spPr>
        <a:xfrm>
          <a:off x="3033861" y="799236"/>
          <a:ext cx="2161877" cy="1297126"/>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s-EC" sz="2200" kern="1200" dirty="0"/>
            <a:t>Convencimiento</a:t>
          </a:r>
        </a:p>
      </dsp:txBody>
      <dsp:txXfrm>
        <a:off x="3071853" y="837228"/>
        <a:ext cx="2085893" cy="1221142"/>
      </dsp:txXfrm>
    </dsp:sp>
    <dsp:sp modelId="{E3C78C6D-EAD1-4D1F-9876-7DB1385F380D}">
      <dsp:nvSpPr>
        <dsp:cNvPr id="0" name=""/>
        <dsp:cNvSpPr/>
      </dsp:nvSpPr>
      <dsp:spPr>
        <a:xfrm>
          <a:off x="5411926" y="1179727"/>
          <a:ext cx="458317" cy="53614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s-EC" sz="1800" kern="1200" dirty="0"/>
        </a:p>
      </dsp:txBody>
      <dsp:txXfrm>
        <a:off x="5411926" y="1286956"/>
        <a:ext cx="320822" cy="321687"/>
      </dsp:txXfrm>
    </dsp:sp>
    <dsp:sp modelId="{E39CC516-B929-43F9-9FA1-A33F30DA05A5}">
      <dsp:nvSpPr>
        <dsp:cNvPr id="0" name=""/>
        <dsp:cNvSpPr/>
      </dsp:nvSpPr>
      <dsp:spPr>
        <a:xfrm>
          <a:off x="6060489" y="799236"/>
          <a:ext cx="2161877" cy="1297126"/>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s-EC" sz="2200" kern="1200" dirty="0"/>
            <a:t>Hechos y circunstancias controvertidos </a:t>
          </a:r>
        </a:p>
      </dsp:txBody>
      <dsp:txXfrm>
        <a:off x="6098481" y="837228"/>
        <a:ext cx="2085893" cy="1221142"/>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64EA5F-DCCB-4A5A-BD6C-3C51DF227795}">
      <dsp:nvSpPr>
        <dsp:cNvPr id="0" name=""/>
        <dsp:cNvSpPr/>
      </dsp:nvSpPr>
      <dsp:spPr>
        <a:xfrm>
          <a:off x="607694" y="0"/>
          <a:ext cx="6629400" cy="6629400"/>
        </a:xfrm>
        <a:prstGeom prst="triangl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21F6D99-AC11-47A3-94C4-941F518E6604}">
      <dsp:nvSpPr>
        <dsp:cNvPr id="0" name=""/>
        <dsp:cNvSpPr/>
      </dsp:nvSpPr>
      <dsp:spPr>
        <a:xfrm>
          <a:off x="3922394" y="663587"/>
          <a:ext cx="4309110" cy="942617"/>
        </a:xfrm>
        <a:prstGeom prst="round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s-EC" sz="1000" kern="1200" dirty="0"/>
            <a:t>Art. 179.- Prohibición de comunicación: Los testigos no pueden comunicarse entre so. No pueden ver ni oír lo que ocurre en la audiencia.</a:t>
          </a:r>
        </a:p>
      </dsp:txBody>
      <dsp:txXfrm>
        <a:off x="3968409" y="709602"/>
        <a:ext cx="4217080" cy="850587"/>
      </dsp:txXfrm>
    </dsp:sp>
    <dsp:sp modelId="{5F121B22-75F3-4112-8853-2AE0F72B0333}">
      <dsp:nvSpPr>
        <dsp:cNvPr id="0" name=""/>
        <dsp:cNvSpPr/>
      </dsp:nvSpPr>
      <dsp:spPr>
        <a:xfrm>
          <a:off x="3922394" y="1724032"/>
          <a:ext cx="4309110" cy="942617"/>
        </a:xfrm>
        <a:prstGeom prst="round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s-EC" sz="1000" kern="1200" dirty="0"/>
            <a:t>Art. 180.- Si el declarante tiene discapacidad auditiva se harán por escrito el juramento, interrogatorio y contrainterrogatorio. Sino se contará con un interprete.</a:t>
          </a:r>
        </a:p>
      </dsp:txBody>
      <dsp:txXfrm>
        <a:off x="3968409" y="1770047"/>
        <a:ext cx="4217080" cy="850587"/>
      </dsp:txXfrm>
    </dsp:sp>
    <dsp:sp modelId="{5371FC1A-54EA-4690-A0F0-6E79B851E4A7}">
      <dsp:nvSpPr>
        <dsp:cNvPr id="0" name=""/>
        <dsp:cNvSpPr/>
      </dsp:nvSpPr>
      <dsp:spPr>
        <a:xfrm>
          <a:off x="3922394" y="2784477"/>
          <a:ext cx="4309110" cy="942617"/>
        </a:xfrm>
        <a:prstGeom prst="round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s-EC" sz="1000" kern="1200" dirty="0"/>
            <a:t>Art. 181.- Declaración anticipada: El Juzgador podrá recibir de forma anticipada en audiencia especial testimonios de personas gravemente enfermas, físicamente imposibilitadas, de quienes van a salir del país o se demuestre no pueden estar en la audiencia, siempre que se garantice el derecho de contradicción. </a:t>
          </a:r>
        </a:p>
      </dsp:txBody>
      <dsp:txXfrm>
        <a:off x="3968409" y="2830492"/>
        <a:ext cx="4217080" cy="850587"/>
      </dsp:txXfrm>
    </dsp:sp>
    <dsp:sp modelId="{4D952658-6DA8-4833-B4BC-107AF766B9B9}">
      <dsp:nvSpPr>
        <dsp:cNvPr id="0" name=""/>
        <dsp:cNvSpPr/>
      </dsp:nvSpPr>
      <dsp:spPr>
        <a:xfrm>
          <a:off x="3922394" y="3844922"/>
          <a:ext cx="4309110" cy="942617"/>
        </a:xfrm>
        <a:prstGeom prst="round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s-EC" sz="1000" kern="1200" dirty="0"/>
            <a:t>Art. 182.- Declaración falsa: Cual la declaración sea evidentemente falsa, el Juzgador suspenderá la practica del testimonio y ordenará se remita a la Fiscalía General del Estado.</a:t>
          </a:r>
        </a:p>
      </dsp:txBody>
      <dsp:txXfrm>
        <a:off x="3968409" y="3890937"/>
        <a:ext cx="4217080" cy="850587"/>
      </dsp:txXfrm>
    </dsp:sp>
    <dsp:sp modelId="{1BDD29AF-E233-4957-B2E4-41F908E62D76}">
      <dsp:nvSpPr>
        <dsp:cNvPr id="0" name=""/>
        <dsp:cNvSpPr/>
      </dsp:nvSpPr>
      <dsp:spPr>
        <a:xfrm>
          <a:off x="3922394" y="4905367"/>
          <a:ext cx="4309110" cy="942617"/>
        </a:xfrm>
        <a:prstGeom prst="round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s-EC" sz="1000" kern="1200" dirty="0"/>
            <a:t>Art. 183.- Terminación del proceso por declaración: La declaración legítimamente hecha sobre la verdad de la demanda termina el proceso.</a:t>
          </a:r>
        </a:p>
      </dsp:txBody>
      <dsp:txXfrm>
        <a:off x="3968409" y="4951382"/>
        <a:ext cx="4217080" cy="850587"/>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C54EC9-91D7-4AE6-B7F8-4CFC3C2FD9DA}">
      <dsp:nvSpPr>
        <dsp:cNvPr id="0" name=""/>
        <dsp:cNvSpPr/>
      </dsp:nvSpPr>
      <dsp:spPr>
        <a:xfrm rot="16200000">
          <a:off x="354" y="1031577"/>
          <a:ext cx="4063007" cy="4063007"/>
        </a:xfrm>
        <a:prstGeom prst="upArrow">
          <a:avLst>
            <a:gd name="adj1" fmla="val 50000"/>
            <a:gd name="adj2" fmla="val 35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s-EC" sz="1800" kern="1200" dirty="0"/>
            <a:t>Art. 184.- Juramento decisorio: Cualquiera de las partes puede deferir a la declaración de la otra y pedir que el Juzgador decida la causa sobre la base de ella, cuando se trate sobre un hecho personal y referido al declarante.</a:t>
          </a:r>
        </a:p>
      </dsp:txBody>
      <dsp:txXfrm rot="5400000">
        <a:off x="711380" y="2047329"/>
        <a:ext cx="3351981" cy="2031503"/>
      </dsp:txXfrm>
    </dsp:sp>
    <dsp:sp modelId="{7641FA89-0A17-48E9-8CF2-CECE4E387043}">
      <dsp:nvSpPr>
        <dsp:cNvPr id="0" name=""/>
        <dsp:cNvSpPr/>
      </dsp:nvSpPr>
      <dsp:spPr>
        <a:xfrm rot="5400000">
          <a:off x="4471037" y="1031577"/>
          <a:ext cx="4063007" cy="4063007"/>
        </a:xfrm>
        <a:prstGeom prst="upArrow">
          <a:avLst>
            <a:gd name="adj1" fmla="val 50000"/>
            <a:gd name="adj2" fmla="val 35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s-EC" sz="1800" kern="1200" dirty="0"/>
            <a:t>Art.185.- Juramento deferido: Se practicará únicamente en los casos señalados. El Juzgador no podrá fundamentar la sentencia en el juramento deferido como única prueba. </a:t>
          </a:r>
        </a:p>
      </dsp:txBody>
      <dsp:txXfrm rot="-5400000">
        <a:off x="4471037" y="2047329"/>
        <a:ext cx="3351981" cy="2031503"/>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8F9A06-A42E-4053-B9EC-A3CAFF1D0165}">
      <dsp:nvSpPr>
        <dsp:cNvPr id="0" name=""/>
        <dsp:cNvSpPr/>
      </dsp:nvSpPr>
      <dsp:spPr>
        <a:xfrm>
          <a:off x="1079" y="348330"/>
          <a:ext cx="3927574" cy="1014983"/>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33020" rIns="49530" bIns="33020" numCol="1" spcCol="1270" anchor="ctr" anchorCtr="0">
          <a:noAutofit/>
        </a:bodyPr>
        <a:lstStyle/>
        <a:p>
          <a:pPr marL="0" lvl="0" indent="0" algn="ctr" defTabSz="1155700">
            <a:lnSpc>
              <a:spcPct val="90000"/>
            </a:lnSpc>
            <a:spcBef>
              <a:spcPct val="0"/>
            </a:spcBef>
            <a:spcAft>
              <a:spcPct val="35000"/>
            </a:spcAft>
            <a:buNone/>
          </a:pPr>
          <a:r>
            <a:rPr lang="es-EC" sz="2600" kern="1200" dirty="0"/>
            <a:t>Art. 187 Declaración de parte</a:t>
          </a:r>
        </a:p>
      </dsp:txBody>
      <dsp:txXfrm>
        <a:off x="30807" y="378058"/>
        <a:ext cx="3868118" cy="955527"/>
      </dsp:txXfrm>
    </dsp:sp>
    <dsp:sp modelId="{7444A732-8268-4966-8545-D3AA36B1BB0B}">
      <dsp:nvSpPr>
        <dsp:cNvPr id="0" name=""/>
        <dsp:cNvSpPr/>
      </dsp:nvSpPr>
      <dsp:spPr>
        <a:xfrm>
          <a:off x="393836" y="1363314"/>
          <a:ext cx="392757" cy="1472840"/>
        </a:xfrm>
        <a:custGeom>
          <a:avLst/>
          <a:gdLst/>
          <a:ahLst/>
          <a:cxnLst/>
          <a:rect l="0" t="0" r="0" b="0"/>
          <a:pathLst>
            <a:path>
              <a:moveTo>
                <a:pt x="0" y="0"/>
              </a:moveTo>
              <a:lnTo>
                <a:pt x="0" y="1472840"/>
              </a:lnTo>
              <a:lnTo>
                <a:pt x="392757" y="1472840"/>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FA6C975-3206-4FB8-8470-366BC0CC4D8D}">
      <dsp:nvSpPr>
        <dsp:cNvPr id="0" name=""/>
        <dsp:cNvSpPr/>
      </dsp:nvSpPr>
      <dsp:spPr>
        <a:xfrm>
          <a:off x="786593" y="1854260"/>
          <a:ext cx="3142059" cy="1963787"/>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es-EC" sz="1200" kern="1200" dirty="0"/>
            <a:t>Testimonio rendido por una de las partes. Es indivisible en su contenido.</a:t>
          </a:r>
        </a:p>
      </dsp:txBody>
      <dsp:txXfrm>
        <a:off x="844110" y="1911777"/>
        <a:ext cx="3027025" cy="1848753"/>
      </dsp:txXfrm>
    </dsp:sp>
    <dsp:sp modelId="{7761CCBF-C8D8-4D36-87E6-0BFDBE075D9C}">
      <dsp:nvSpPr>
        <dsp:cNvPr id="0" name=""/>
        <dsp:cNvSpPr/>
      </dsp:nvSpPr>
      <dsp:spPr>
        <a:xfrm>
          <a:off x="393836" y="1363314"/>
          <a:ext cx="392757" cy="3927574"/>
        </a:xfrm>
        <a:custGeom>
          <a:avLst/>
          <a:gdLst/>
          <a:ahLst/>
          <a:cxnLst/>
          <a:rect l="0" t="0" r="0" b="0"/>
          <a:pathLst>
            <a:path>
              <a:moveTo>
                <a:pt x="0" y="0"/>
              </a:moveTo>
              <a:lnTo>
                <a:pt x="0" y="3927574"/>
              </a:lnTo>
              <a:lnTo>
                <a:pt x="392757" y="3927574"/>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528101B-D4AE-4D5A-8D2B-4B239F955ADD}">
      <dsp:nvSpPr>
        <dsp:cNvPr id="0" name=""/>
        <dsp:cNvSpPr/>
      </dsp:nvSpPr>
      <dsp:spPr>
        <a:xfrm>
          <a:off x="786593" y="4308994"/>
          <a:ext cx="3142059" cy="1963787"/>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es-EC" sz="1200" kern="1200" dirty="0"/>
            <a:t>Se practica en la audiencia de juicio</a:t>
          </a:r>
        </a:p>
      </dsp:txBody>
      <dsp:txXfrm>
        <a:off x="844110" y="4366511"/>
        <a:ext cx="3027025" cy="1848753"/>
      </dsp:txXfrm>
    </dsp:sp>
    <dsp:sp modelId="{838B8D93-60EB-4E97-936E-6323761F13D7}">
      <dsp:nvSpPr>
        <dsp:cNvPr id="0" name=""/>
        <dsp:cNvSpPr/>
      </dsp:nvSpPr>
      <dsp:spPr>
        <a:xfrm>
          <a:off x="4910546" y="348330"/>
          <a:ext cx="3927574" cy="1023270"/>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33020" rIns="49530" bIns="33020" numCol="1" spcCol="1270" anchor="ctr" anchorCtr="0">
          <a:noAutofit/>
        </a:bodyPr>
        <a:lstStyle/>
        <a:p>
          <a:pPr marL="0" lvl="0" indent="0" algn="ctr" defTabSz="1155700">
            <a:lnSpc>
              <a:spcPct val="90000"/>
            </a:lnSpc>
            <a:spcBef>
              <a:spcPct val="0"/>
            </a:spcBef>
            <a:spcAft>
              <a:spcPct val="35000"/>
            </a:spcAft>
            <a:buNone/>
          </a:pPr>
          <a:r>
            <a:rPr lang="es-EC" sz="2600" kern="1200" dirty="0"/>
            <a:t>Art. 189</a:t>
          </a:r>
        </a:p>
        <a:p>
          <a:pPr marL="0" lvl="0" indent="0" algn="ctr" defTabSz="1155700">
            <a:lnSpc>
              <a:spcPct val="90000"/>
            </a:lnSpc>
            <a:spcBef>
              <a:spcPct val="0"/>
            </a:spcBef>
            <a:spcAft>
              <a:spcPct val="35000"/>
            </a:spcAft>
            <a:buNone/>
          </a:pPr>
          <a:r>
            <a:rPr lang="es-EC" sz="2600" kern="1200" dirty="0"/>
            <a:t>Testigo</a:t>
          </a:r>
        </a:p>
      </dsp:txBody>
      <dsp:txXfrm>
        <a:off x="4940517" y="378301"/>
        <a:ext cx="3867632" cy="963328"/>
      </dsp:txXfrm>
    </dsp:sp>
    <dsp:sp modelId="{1881B23E-2B9C-4229-865C-54A6EA911C6D}">
      <dsp:nvSpPr>
        <dsp:cNvPr id="0" name=""/>
        <dsp:cNvSpPr/>
      </dsp:nvSpPr>
      <dsp:spPr>
        <a:xfrm>
          <a:off x="5303304" y="1371601"/>
          <a:ext cx="392757" cy="1472840"/>
        </a:xfrm>
        <a:custGeom>
          <a:avLst/>
          <a:gdLst/>
          <a:ahLst/>
          <a:cxnLst/>
          <a:rect l="0" t="0" r="0" b="0"/>
          <a:pathLst>
            <a:path>
              <a:moveTo>
                <a:pt x="0" y="0"/>
              </a:moveTo>
              <a:lnTo>
                <a:pt x="0" y="1472840"/>
              </a:lnTo>
              <a:lnTo>
                <a:pt x="392757" y="1472840"/>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6F707A1-DF62-4812-8FBC-20937A2576D8}">
      <dsp:nvSpPr>
        <dsp:cNvPr id="0" name=""/>
        <dsp:cNvSpPr/>
      </dsp:nvSpPr>
      <dsp:spPr>
        <a:xfrm>
          <a:off x="5696061" y="1862548"/>
          <a:ext cx="3142059" cy="1963787"/>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es-EC" sz="1200" kern="1200" dirty="0"/>
            <a:t>Toda persona que percibido a través de sus sentidos directa y personalmente los hechos. No pueden ser testigos los absolutamente incapaces, enfermos mentales, quienes hayan estado en embriaguez o bajo el efecto de sustancias psicotrópicas al suceder los hechos</a:t>
          </a:r>
        </a:p>
      </dsp:txBody>
      <dsp:txXfrm>
        <a:off x="5753578" y="1920065"/>
        <a:ext cx="3027025" cy="1848753"/>
      </dsp:txXfrm>
    </dsp:sp>
    <dsp:sp modelId="{DCCEE6C5-2B46-430A-8985-28F1B6CC8E58}">
      <dsp:nvSpPr>
        <dsp:cNvPr id="0" name=""/>
        <dsp:cNvSpPr/>
      </dsp:nvSpPr>
      <dsp:spPr>
        <a:xfrm>
          <a:off x="5303304" y="1371601"/>
          <a:ext cx="392757" cy="3927574"/>
        </a:xfrm>
        <a:custGeom>
          <a:avLst/>
          <a:gdLst/>
          <a:ahLst/>
          <a:cxnLst/>
          <a:rect l="0" t="0" r="0" b="0"/>
          <a:pathLst>
            <a:path>
              <a:moveTo>
                <a:pt x="0" y="0"/>
              </a:moveTo>
              <a:lnTo>
                <a:pt x="0" y="3927574"/>
              </a:lnTo>
              <a:lnTo>
                <a:pt x="392757" y="3927574"/>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7BFD2C2-44A5-470C-ACA2-2B7B1DBFAA0F}">
      <dsp:nvSpPr>
        <dsp:cNvPr id="0" name=""/>
        <dsp:cNvSpPr/>
      </dsp:nvSpPr>
      <dsp:spPr>
        <a:xfrm>
          <a:off x="5696061" y="4317282"/>
          <a:ext cx="3142059" cy="1963787"/>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es-EC" sz="1200" kern="1200" dirty="0"/>
            <a:t>Al anunciar la prueba se deberá indicar nombre y domicilio de los testigos y sobre que hechos declararán.</a:t>
          </a:r>
        </a:p>
        <a:p>
          <a:pPr marL="0" lvl="0" indent="0" algn="ctr" defTabSz="533400">
            <a:lnSpc>
              <a:spcPct val="90000"/>
            </a:lnSpc>
            <a:spcBef>
              <a:spcPct val="0"/>
            </a:spcBef>
            <a:spcAft>
              <a:spcPct val="35000"/>
            </a:spcAft>
            <a:buNone/>
          </a:pPr>
          <a:r>
            <a:rPr lang="es-EC" sz="1200" kern="1200" dirty="0"/>
            <a:t>Se lo notificará mediante boleta 3 días antes de la diligencia.</a:t>
          </a:r>
        </a:p>
        <a:p>
          <a:pPr marL="0" lvl="0" indent="0" algn="ctr" defTabSz="533400">
            <a:lnSpc>
              <a:spcPct val="90000"/>
            </a:lnSpc>
            <a:spcBef>
              <a:spcPct val="0"/>
            </a:spcBef>
            <a:spcAft>
              <a:spcPct val="35000"/>
            </a:spcAft>
            <a:buNone/>
          </a:pPr>
          <a:r>
            <a:rPr lang="es-EC" sz="1200" kern="1200" dirty="0"/>
            <a:t>Si viven en otro lugar podrá ordenarse su declaración por medio de videoconferencia o a su vez que comparezcan a la audiencia, estos gastos correrán a cargo de la parte que solicitó el traslado</a:t>
          </a:r>
        </a:p>
      </dsp:txBody>
      <dsp:txXfrm>
        <a:off x="5753578" y="4374799"/>
        <a:ext cx="3027025" cy="1848753"/>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F8DE1F-4080-44B0-8C5C-E2379B198564}">
      <dsp:nvSpPr>
        <dsp:cNvPr id="0" name=""/>
        <dsp:cNvSpPr/>
      </dsp:nvSpPr>
      <dsp:spPr>
        <a:xfrm>
          <a:off x="3880078" y="1448798"/>
          <a:ext cx="387880" cy="1267182"/>
        </a:xfrm>
        <a:custGeom>
          <a:avLst/>
          <a:gdLst/>
          <a:ahLst/>
          <a:cxnLst/>
          <a:rect l="0" t="0" r="0" b="0"/>
          <a:pathLst>
            <a:path>
              <a:moveTo>
                <a:pt x="387880" y="0"/>
              </a:moveTo>
              <a:lnTo>
                <a:pt x="387880" y="1267182"/>
              </a:lnTo>
              <a:lnTo>
                <a:pt x="0" y="1267182"/>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40FAC44-68C6-436D-BBCB-249F1F2AEEF1}">
      <dsp:nvSpPr>
        <dsp:cNvPr id="0" name=""/>
        <dsp:cNvSpPr/>
      </dsp:nvSpPr>
      <dsp:spPr>
        <a:xfrm>
          <a:off x="4267958" y="1448798"/>
          <a:ext cx="3046592" cy="2534365"/>
        </a:xfrm>
        <a:custGeom>
          <a:avLst/>
          <a:gdLst/>
          <a:ahLst/>
          <a:cxnLst/>
          <a:rect l="0" t="0" r="0" b="0"/>
          <a:pathLst>
            <a:path>
              <a:moveTo>
                <a:pt x="0" y="0"/>
              </a:moveTo>
              <a:lnTo>
                <a:pt x="0" y="2260026"/>
              </a:lnTo>
              <a:lnTo>
                <a:pt x="3046592" y="2260026"/>
              </a:lnTo>
              <a:lnTo>
                <a:pt x="3046592" y="2534365"/>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BEB6874-7BD0-489E-8A31-428D02F1B4C4}">
      <dsp:nvSpPr>
        <dsp:cNvPr id="0" name=""/>
        <dsp:cNvSpPr/>
      </dsp:nvSpPr>
      <dsp:spPr>
        <a:xfrm>
          <a:off x="4222238" y="1448798"/>
          <a:ext cx="91440" cy="2534365"/>
        </a:xfrm>
        <a:custGeom>
          <a:avLst/>
          <a:gdLst/>
          <a:ahLst/>
          <a:cxnLst/>
          <a:rect l="0" t="0" r="0" b="0"/>
          <a:pathLst>
            <a:path>
              <a:moveTo>
                <a:pt x="45720" y="0"/>
              </a:moveTo>
              <a:lnTo>
                <a:pt x="45720" y="2534365"/>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8CC3058-3D18-4350-8B8C-0740DACB27E4}">
      <dsp:nvSpPr>
        <dsp:cNvPr id="0" name=""/>
        <dsp:cNvSpPr/>
      </dsp:nvSpPr>
      <dsp:spPr>
        <a:xfrm>
          <a:off x="1221365" y="1448798"/>
          <a:ext cx="3046592" cy="2534365"/>
        </a:xfrm>
        <a:custGeom>
          <a:avLst/>
          <a:gdLst/>
          <a:ahLst/>
          <a:cxnLst/>
          <a:rect l="0" t="0" r="0" b="0"/>
          <a:pathLst>
            <a:path>
              <a:moveTo>
                <a:pt x="3046592" y="0"/>
              </a:moveTo>
              <a:lnTo>
                <a:pt x="3046592" y="2260026"/>
              </a:lnTo>
              <a:lnTo>
                <a:pt x="0" y="2260026"/>
              </a:lnTo>
              <a:lnTo>
                <a:pt x="0" y="2534365"/>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CFC1E8D-C9D3-4D33-A935-E77C4AAEC0DD}">
      <dsp:nvSpPr>
        <dsp:cNvPr id="0" name=""/>
        <dsp:cNvSpPr/>
      </dsp:nvSpPr>
      <dsp:spPr>
        <a:xfrm>
          <a:off x="3132542" y="273062"/>
          <a:ext cx="2270832" cy="1175736"/>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165909" numCol="1" spcCol="1270" anchor="ctr" anchorCtr="0">
          <a:noAutofit/>
        </a:bodyPr>
        <a:lstStyle/>
        <a:p>
          <a:pPr marL="0" lvl="0" indent="0" algn="ctr" defTabSz="488950">
            <a:lnSpc>
              <a:spcPct val="90000"/>
            </a:lnSpc>
            <a:spcBef>
              <a:spcPct val="0"/>
            </a:spcBef>
            <a:spcAft>
              <a:spcPct val="35000"/>
            </a:spcAft>
            <a:buNone/>
          </a:pPr>
          <a:r>
            <a:rPr lang="es-EC" sz="1100" kern="1200" dirty="0"/>
            <a:t>Todo documento publico o privado que recoja, contenga o represente algún hecho o declare, constituya o incorpore un derecho.</a:t>
          </a:r>
        </a:p>
      </dsp:txBody>
      <dsp:txXfrm>
        <a:off x="3132542" y="273062"/>
        <a:ext cx="2270832" cy="1175736"/>
      </dsp:txXfrm>
    </dsp:sp>
    <dsp:sp modelId="{188F392B-578F-4508-A193-014185FEE149}">
      <dsp:nvSpPr>
        <dsp:cNvPr id="0" name=""/>
        <dsp:cNvSpPr/>
      </dsp:nvSpPr>
      <dsp:spPr>
        <a:xfrm>
          <a:off x="3586708" y="1187524"/>
          <a:ext cx="2043749" cy="391912"/>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5560" tIns="8890" rIns="35560" bIns="8890" numCol="1" spcCol="1270" anchor="ctr" anchorCtr="0">
          <a:noAutofit/>
        </a:bodyPr>
        <a:lstStyle/>
        <a:p>
          <a:pPr marL="0" lvl="0" indent="0" algn="r" defTabSz="622300">
            <a:lnSpc>
              <a:spcPct val="90000"/>
            </a:lnSpc>
            <a:spcBef>
              <a:spcPct val="0"/>
            </a:spcBef>
            <a:spcAft>
              <a:spcPct val="35000"/>
            </a:spcAft>
            <a:buNone/>
          </a:pPr>
          <a:endParaRPr lang="es-EC" sz="1400" kern="1200" dirty="0"/>
        </a:p>
      </dsp:txBody>
      <dsp:txXfrm>
        <a:off x="3586708" y="1187524"/>
        <a:ext cx="2043749" cy="391912"/>
      </dsp:txXfrm>
    </dsp:sp>
    <dsp:sp modelId="{33C74CAF-54C3-4023-B253-83C5AA3E4715}">
      <dsp:nvSpPr>
        <dsp:cNvPr id="0" name=""/>
        <dsp:cNvSpPr/>
      </dsp:nvSpPr>
      <dsp:spPr>
        <a:xfrm>
          <a:off x="85949" y="3983163"/>
          <a:ext cx="2270832" cy="1175736"/>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165909" numCol="1" spcCol="1270" anchor="ctr" anchorCtr="0">
          <a:noAutofit/>
        </a:bodyPr>
        <a:lstStyle/>
        <a:p>
          <a:pPr marL="0" lvl="0" indent="0" algn="ctr" defTabSz="488950">
            <a:lnSpc>
              <a:spcPct val="90000"/>
            </a:lnSpc>
            <a:spcBef>
              <a:spcPct val="0"/>
            </a:spcBef>
            <a:spcAft>
              <a:spcPct val="35000"/>
            </a:spcAft>
            <a:buNone/>
          </a:pPr>
          <a:r>
            <a:rPr lang="es-EC" sz="1100" kern="1200" dirty="0"/>
            <a:t>Para que hagan prueba es necesario que no estén defectuosos, alterados en una parte esencial ; y, que no exista recurso pendiente sobre el punto que con ellos se quiere probar</a:t>
          </a:r>
        </a:p>
      </dsp:txBody>
      <dsp:txXfrm>
        <a:off x="85949" y="3983163"/>
        <a:ext cx="2270832" cy="1175736"/>
      </dsp:txXfrm>
    </dsp:sp>
    <dsp:sp modelId="{DBF0DD26-64FA-41CC-AB33-6382FAC1B0BC}">
      <dsp:nvSpPr>
        <dsp:cNvPr id="0" name=""/>
        <dsp:cNvSpPr/>
      </dsp:nvSpPr>
      <dsp:spPr>
        <a:xfrm>
          <a:off x="540116" y="4897625"/>
          <a:ext cx="2043749" cy="391912"/>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500" tIns="15875" rIns="63500" bIns="15875" numCol="1" spcCol="1270" anchor="ctr" anchorCtr="0">
          <a:noAutofit/>
        </a:bodyPr>
        <a:lstStyle/>
        <a:p>
          <a:pPr marL="0" lvl="0" indent="0" algn="r" defTabSz="1111250">
            <a:lnSpc>
              <a:spcPct val="90000"/>
            </a:lnSpc>
            <a:spcBef>
              <a:spcPct val="0"/>
            </a:spcBef>
            <a:spcAft>
              <a:spcPct val="35000"/>
            </a:spcAft>
            <a:buNone/>
          </a:pPr>
          <a:endParaRPr lang="es-EC" sz="2500" kern="1200" dirty="0"/>
        </a:p>
      </dsp:txBody>
      <dsp:txXfrm>
        <a:off x="540116" y="4897625"/>
        <a:ext cx="2043749" cy="391912"/>
      </dsp:txXfrm>
    </dsp:sp>
    <dsp:sp modelId="{38B3E9AB-A012-477C-812C-F01C3836FBCB}">
      <dsp:nvSpPr>
        <dsp:cNvPr id="0" name=""/>
        <dsp:cNvSpPr/>
      </dsp:nvSpPr>
      <dsp:spPr>
        <a:xfrm>
          <a:off x="3132542" y="3983163"/>
          <a:ext cx="2270832" cy="1175736"/>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165909" numCol="1" spcCol="1270" anchor="ctr" anchorCtr="0">
          <a:noAutofit/>
        </a:bodyPr>
        <a:lstStyle/>
        <a:p>
          <a:pPr marL="0" lvl="0" indent="0" algn="ctr" defTabSz="488950">
            <a:lnSpc>
              <a:spcPct val="90000"/>
            </a:lnSpc>
            <a:spcBef>
              <a:spcPct val="0"/>
            </a:spcBef>
            <a:spcAft>
              <a:spcPct val="35000"/>
            </a:spcAft>
            <a:buNone/>
          </a:pPr>
          <a:r>
            <a:rPr lang="es-EC" sz="1100" kern="1200" dirty="0"/>
            <a:t>Los documentos se leerán y exhibirán públicamente en su parte pertinente., quedarán en poder del Juzgador .</a:t>
          </a:r>
        </a:p>
      </dsp:txBody>
      <dsp:txXfrm>
        <a:off x="3132542" y="3983163"/>
        <a:ext cx="2270832" cy="1175736"/>
      </dsp:txXfrm>
    </dsp:sp>
    <dsp:sp modelId="{BE124FE2-5868-4EBE-AA18-A24E3EE0996A}">
      <dsp:nvSpPr>
        <dsp:cNvPr id="0" name=""/>
        <dsp:cNvSpPr/>
      </dsp:nvSpPr>
      <dsp:spPr>
        <a:xfrm>
          <a:off x="3586708" y="4897625"/>
          <a:ext cx="2043749" cy="391912"/>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500" tIns="15875" rIns="63500" bIns="15875" numCol="1" spcCol="1270" anchor="ctr" anchorCtr="0">
          <a:noAutofit/>
        </a:bodyPr>
        <a:lstStyle/>
        <a:p>
          <a:pPr marL="0" lvl="0" indent="0" algn="r" defTabSz="1111250">
            <a:lnSpc>
              <a:spcPct val="90000"/>
            </a:lnSpc>
            <a:spcBef>
              <a:spcPct val="0"/>
            </a:spcBef>
            <a:spcAft>
              <a:spcPct val="35000"/>
            </a:spcAft>
            <a:buNone/>
          </a:pPr>
          <a:endParaRPr lang="es-EC" sz="2500" kern="1200" dirty="0"/>
        </a:p>
      </dsp:txBody>
      <dsp:txXfrm>
        <a:off x="3586708" y="4897625"/>
        <a:ext cx="2043749" cy="391912"/>
      </dsp:txXfrm>
    </dsp:sp>
    <dsp:sp modelId="{2F0B82CE-0286-44D6-A2D5-15B0E36DE820}">
      <dsp:nvSpPr>
        <dsp:cNvPr id="0" name=""/>
        <dsp:cNvSpPr/>
      </dsp:nvSpPr>
      <dsp:spPr>
        <a:xfrm>
          <a:off x="6179134" y="3983163"/>
          <a:ext cx="2270832" cy="1175736"/>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165909" numCol="1" spcCol="1270" anchor="ctr" anchorCtr="0">
          <a:noAutofit/>
        </a:bodyPr>
        <a:lstStyle/>
        <a:p>
          <a:pPr marL="0" lvl="0" indent="0" algn="ctr" defTabSz="488950">
            <a:lnSpc>
              <a:spcPct val="90000"/>
            </a:lnSpc>
            <a:spcBef>
              <a:spcPct val="0"/>
            </a:spcBef>
            <a:spcAft>
              <a:spcPct val="35000"/>
            </a:spcAft>
            <a:buNone/>
          </a:pPr>
          <a:r>
            <a:rPr lang="es-EC" sz="1100" kern="1200" dirty="0"/>
            <a:t>Al quedar ejecutada la sentencia se ordenará su devolución, advirtiendo que de no hacerlo en el termino de 30 días, estos serán destruidos.</a:t>
          </a:r>
        </a:p>
      </dsp:txBody>
      <dsp:txXfrm>
        <a:off x="6179134" y="3983163"/>
        <a:ext cx="2270832" cy="1175736"/>
      </dsp:txXfrm>
    </dsp:sp>
    <dsp:sp modelId="{5E38444E-AFB7-4E14-A9DB-E3FCC182AA54}">
      <dsp:nvSpPr>
        <dsp:cNvPr id="0" name=""/>
        <dsp:cNvSpPr/>
      </dsp:nvSpPr>
      <dsp:spPr>
        <a:xfrm>
          <a:off x="6633301" y="4897625"/>
          <a:ext cx="2043749" cy="391912"/>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500" tIns="15875" rIns="63500" bIns="15875" numCol="1" spcCol="1270" anchor="ctr" anchorCtr="0">
          <a:noAutofit/>
        </a:bodyPr>
        <a:lstStyle/>
        <a:p>
          <a:pPr marL="0" lvl="0" indent="0" algn="r" defTabSz="1111250">
            <a:lnSpc>
              <a:spcPct val="90000"/>
            </a:lnSpc>
            <a:spcBef>
              <a:spcPct val="0"/>
            </a:spcBef>
            <a:spcAft>
              <a:spcPct val="35000"/>
            </a:spcAft>
            <a:buNone/>
          </a:pPr>
          <a:endParaRPr lang="es-EC" sz="2500" kern="1200" dirty="0"/>
        </a:p>
      </dsp:txBody>
      <dsp:txXfrm>
        <a:off x="6633301" y="4897625"/>
        <a:ext cx="2043749" cy="391912"/>
      </dsp:txXfrm>
    </dsp:sp>
    <dsp:sp modelId="{17A6E262-B1EE-49BE-8866-825012C8D12D}">
      <dsp:nvSpPr>
        <dsp:cNvPr id="0" name=""/>
        <dsp:cNvSpPr/>
      </dsp:nvSpPr>
      <dsp:spPr>
        <a:xfrm>
          <a:off x="1609245" y="2128113"/>
          <a:ext cx="2270832" cy="1175736"/>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165909" numCol="1" spcCol="1270" anchor="ctr" anchorCtr="0">
          <a:noAutofit/>
        </a:bodyPr>
        <a:lstStyle/>
        <a:p>
          <a:pPr marL="0" lvl="0" indent="0" algn="ctr" defTabSz="488950">
            <a:lnSpc>
              <a:spcPct val="90000"/>
            </a:lnSpc>
            <a:spcBef>
              <a:spcPct val="0"/>
            </a:spcBef>
            <a:spcAft>
              <a:spcPct val="35000"/>
            </a:spcAft>
            <a:buNone/>
          </a:pPr>
          <a:r>
            <a:rPr lang="es-EC" sz="1100" kern="1200" dirty="0"/>
            <a:t>Los documentos se presentarán en originales o copias. Se consideran copias las reproducciones del original, debidamente certificadas.</a:t>
          </a:r>
        </a:p>
      </dsp:txBody>
      <dsp:txXfrm>
        <a:off x="1609245" y="2128113"/>
        <a:ext cx="2270832" cy="1175736"/>
      </dsp:txXfrm>
    </dsp:sp>
    <dsp:sp modelId="{C1B2CB7F-8705-41CF-839A-87A5F8D95F07}">
      <dsp:nvSpPr>
        <dsp:cNvPr id="0" name=""/>
        <dsp:cNvSpPr/>
      </dsp:nvSpPr>
      <dsp:spPr>
        <a:xfrm>
          <a:off x="2063412" y="3042574"/>
          <a:ext cx="2043749" cy="391912"/>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500" tIns="15875" rIns="63500" bIns="15875" numCol="1" spcCol="1270" anchor="ctr" anchorCtr="0">
          <a:noAutofit/>
        </a:bodyPr>
        <a:lstStyle/>
        <a:p>
          <a:pPr marL="0" lvl="0" indent="0" algn="r" defTabSz="1111250">
            <a:lnSpc>
              <a:spcPct val="90000"/>
            </a:lnSpc>
            <a:spcBef>
              <a:spcPct val="0"/>
            </a:spcBef>
            <a:spcAft>
              <a:spcPct val="35000"/>
            </a:spcAft>
            <a:buNone/>
          </a:pPr>
          <a:endParaRPr lang="es-EC" sz="2500" kern="1200" dirty="0"/>
        </a:p>
      </dsp:txBody>
      <dsp:txXfrm>
        <a:off x="2063412" y="3042574"/>
        <a:ext cx="2043749" cy="391912"/>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D2FC7B-197E-4540-8966-F815770B6B63}">
      <dsp:nvSpPr>
        <dsp:cNvPr id="0" name=""/>
        <dsp:cNvSpPr/>
      </dsp:nvSpPr>
      <dsp:spPr>
        <a:xfrm rot="5400000">
          <a:off x="-210227" y="212169"/>
          <a:ext cx="1401514" cy="981060"/>
        </a:xfrm>
        <a:prstGeom prst="chevron">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s-EC" sz="900" kern="1200" dirty="0"/>
            <a:t>Falsedad y nulidad</a:t>
          </a:r>
        </a:p>
      </dsp:txBody>
      <dsp:txXfrm rot="-5400000">
        <a:off x="0" y="492472"/>
        <a:ext cx="981060" cy="420454"/>
      </dsp:txXfrm>
    </dsp:sp>
    <dsp:sp modelId="{94D5F239-16BB-489B-B85E-53ABE5D78FF4}">
      <dsp:nvSpPr>
        <dsp:cNvPr id="0" name=""/>
        <dsp:cNvSpPr/>
      </dsp:nvSpPr>
      <dsp:spPr>
        <a:xfrm rot="5400000">
          <a:off x="4416537" y="-3433535"/>
          <a:ext cx="910984" cy="7781939"/>
        </a:xfrm>
        <a:prstGeom prst="round2Same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5128" tIns="12065" rIns="12065" bIns="12065" numCol="1" spcCol="1270" anchor="ctr" anchorCtr="0">
          <a:noAutofit/>
        </a:bodyPr>
        <a:lstStyle/>
        <a:p>
          <a:pPr marL="171450" lvl="1" indent="-171450" algn="l" defTabSz="844550">
            <a:lnSpc>
              <a:spcPct val="90000"/>
            </a:lnSpc>
            <a:spcBef>
              <a:spcPct val="0"/>
            </a:spcBef>
            <a:spcAft>
              <a:spcPct val="15000"/>
            </a:spcAft>
            <a:buChar char="•"/>
          </a:pPr>
          <a:r>
            <a:rPr lang="es-EC" sz="1900" kern="1200" dirty="0"/>
            <a:t>La parte que alegue falsedad debe hacerlo en las oportunidades señaladas en el Código.</a:t>
          </a:r>
        </a:p>
      </dsp:txBody>
      <dsp:txXfrm rot="-5400000">
        <a:off x="981060" y="46413"/>
        <a:ext cx="7737468" cy="822042"/>
      </dsp:txXfrm>
    </dsp:sp>
    <dsp:sp modelId="{45AC0F06-5564-4849-9318-03C482127433}">
      <dsp:nvSpPr>
        <dsp:cNvPr id="0" name=""/>
        <dsp:cNvSpPr/>
      </dsp:nvSpPr>
      <dsp:spPr>
        <a:xfrm rot="5400000">
          <a:off x="-210227" y="1499119"/>
          <a:ext cx="1401514" cy="981060"/>
        </a:xfrm>
        <a:prstGeom prst="chevron">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s-EC" sz="900" kern="1200" dirty="0"/>
            <a:t>Documentos en idioma distinto al castellano</a:t>
          </a:r>
        </a:p>
      </dsp:txBody>
      <dsp:txXfrm rot="-5400000">
        <a:off x="0" y="1779422"/>
        <a:ext cx="981060" cy="420454"/>
      </dsp:txXfrm>
    </dsp:sp>
    <dsp:sp modelId="{301ACCF7-586F-44B1-B2EC-08917E162DD8}">
      <dsp:nvSpPr>
        <dsp:cNvPr id="0" name=""/>
        <dsp:cNvSpPr/>
      </dsp:nvSpPr>
      <dsp:spPr>
        <a:xfrm rot="5400000">
          <a:off x="4416537" y="-2146585"/>
          <a:ext cx="910984" cy="7781939"/>
        </a:xfrm>
        <a:prstGeom prst="round2Same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5128" tIns="12065" rIns="12065" bIns="12065" numCol="1" spcCol="1270" anchor="ctr" anchorCtr="0">
          <a:noAutofit/>
        </a:bodyPr>
        <a:lstStyle/>
        <a:p>
          <a:pPr marL="171450" lvl="1" indent="-171450" algn="l" defTabSz="844550">
            <a:lnSpc>
              <a:spcPct val="90000"/>
            </a:lnSpc>
            <a:spcBef>
              <a:spcPct val="0"/>
            </a:spcBef>
            <a:spcAft>
              <a:spcPct val="15000"/>
            </a:spcAft>
            <a:buChar char="•"/>
          </a:pPr>
          <a:r>
            <a:rPr lang="es-EC" sz="1900" kern="1200" dirty="0"/>
            <a:t>Se requerirá que hayan sido traducidos por un interprete y cuenten con la validación conforme lo dispuesto en ley.</a:t>
          </a:r>
        </a:p>
      </dsp:txBody>
      <dsp:txXfrm rot="-5400000">
        <a:off x="981060" y="1333363"/>
        <a:ext cx="7737468" cy="822042"/>
      </dsp:txXfrm>
    </dsp:sp>
    <dsp:sp modelId="{7D41C067-76EB-41EE-8AE7-6B03FD54E1B7}">
      <dsp:nvSpPr>
        <dsp:cNvPr id="0" name=""/>
        <dsp:cNvSpPr/>
      </dsp:nvSpPr>
      <dsp:spPr>
        <a:xfrm rot="5400000">
          <a:off x="-210227" y="2786069"/>
          <a:ext cx="1401514" cy="981060"/>
        </a:xfrm>
        <a:prstGeom prst="chevron">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s-EC" sz="900" kern="1200" dirty="0"/>
            <a:t>Autenticación de documentos extranjeros</a:t>
          </a:r>
        </a:p>
      </dsp:txBody>
      <dsp:txXfrm rot="-5400000">
        <a:off x="0" y="3066372"/>
        <a:ext cx="981060" cy="420454"/>
      </dsp:txXfrm>
    </dsp:sp>
    <dsp:sp modelId="{63B52877-BD07-40DC-BD47-BDA6C385A830}">
      <dsp:nvSpPr>
        <dsp:cNvPr id="0" name=""/>
        <dsp:cNvSpPr/>
      </dsp:nvSpPr>
      <dsp:spPr>
        <a:xfrm rot="5400000">
          <a:off x="4416537" y="-859634"/>
          <a:ext cx="910984" cy="7781939"/>
        </a:xfrm>
        <a:prstGeom prst="round2Same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5128" tIns="12065" rIns="12065" bIns="12065" numCol="1" spcCol="1270" anchor="ctr" anchorCtr="0">
          <a:noAutofit/>
        </a:bodyPr>
        <a:lstStyle/>
        <a:p>
          <a:pPr marL="171450" lvl="1" indent="-171450" algn="l" defTabSz="844550">
            <a:lnSpc>
              <a:spcPct val="90000"/>
            </a:lnSpc>
            <a:spcBef>
              <a:spcPct val="0"/>
            </a:spcBef>
            <a:spcAft>
              <a:spcPct val="15000"/>
            </a:spcAft>
            <a:buChar char="•"/>
          </a:pPr>
          <a:r>
            <a:rPr lang="es-EC" sz="1900" kern="1200" dirty="0"/>
            <a:t>Debe certificarse por el agente diplomático del Ecuador residente en el Estado que otorga el documento o según lo previsto en la Convención de la Haya sobre la Apostilla.</a:t>
          </a:r>
        </a:p>
      </dsp:txBody>
      <dsp:txXfrm rot="-5400000">
        <a:off x="981060" y="2620314"/>
        <a:ext cx="7737468" cy="822042"/>
      </dsp:txXfrm>
    </dsp:sp>
    <dsp:sp modelId="{BCFE7FF6-ED22-4C43-9D7C-CB474DB99D1C}">
      <dsp:nvSpPr>
        <dsp:cNvPr id="0" name=""/>
        <dsp:cNvSpPr/>
      </dsp:nvSpPr>
      <dsp:spPr>
        <a:xfrm rot="5400000">
          <a:off x="-210227" y="4073020"/>
          <a:ext cx="1401514" cy="981060"/>
        </a:xfrm>
        <a:prstGeom prst="chevron">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s-EC" sz="900" kern="1200" dirty="0"/>
            <a:t>Documentos digitales</a:t>
          </a:r>
        </a:p>
      </dsp:txBody>
      <dsp:txXfrm rot="-5400000">
        <a:off x="0" y="4353323"/>
        <a:ext cx="981060" cy="420454"/>
      </dsp:txXfrm>
    </dsp:sp>
    <dsp:sp modelId="{304D1D30-DC63-4A7A-B12C-2ADD6FBB6901}">
      <dsp:nvSpPr>
        <dsp:cNvPr id="0" name=""/>
        <dsp:cNvSpPr/>
      </dsp:nvSpPr>
      <dsp:spPr>
        <a:xfrm rot="5400000">
          <a:off x="4416537" y="427315"/>
          <a:ext cx="910984" cy="7781939"/>
        </a:xfrm>
        <a:prstGeom prst="round2Same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5128" tIns="12065" rIns="12065" bIns="12065" numCol="1" spcCol="1270" anchor="ctr" anchorCtr="0">
          <a:noAutofit/>
        </a:bodyPr>
        <a:lstStyle/>
        <a:p>
          <a:pPr marL="171450" lvl="1" indent="-171450" algn="l" defTabSz="844550">
            <a:lnSpc>
              <a:spcPct val="90000"/>
            </a:lnSpc>
            <a:spcBef>
              <a:spcPct val="0"/>
            </a:spcBef>
            <a:spcAft>
              <a:spcPct val="15000"/>
            </a:spcAft>
            <a:buChar char="•"/>
          </a:pPr>
          <a:r>
            <a:rPr lang="es-EC" sz="1900" kern="1200" dirty="0"/>
            <a:t>Los documentos producidos electrónicamente con sus anexos, se consideran originales. </a:t>
          </a:r>
        </a:p>
      </dsp:txBody>
      <dsp:txXfrm rot="-5400000">
        <a:off x="981060" y="3907264"/>
        <a:ext cx="7737468" cy="822042"/>
      </dsp:txXfrm>
    </dsp:sp>
    <dsp:sp modelId="{AD90E5EA-465B-465E-9D22-7E7B858D2357}">
      <dsp:nvSpPr>
        <dsp:cNvPr id="0" name=""/>
        <dsp:cNvSpPr/>
      </dsp:nvSpPr>
      <dsp:spPr>
        <a:xfrm rot="5400000">
          <a:off x="-210227" y="5359970"/>
          <a:ext cx="1401514" cy="981060"/>
        </a:xfrm>
        <a:prstGeom prst="chevron">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s-EC" sz="900" kern="1200" dirty="0"/>
            <a:t>Impugnación de firma o autoría</a:t>
          </a:r>
        </a:p>
      </dsp:txBody>
      <dsp:txXfrm rot="-5400000">
        <a:off x="0" y="5640273"/>
        <a:ext cx="981060" cy="420454"/>
      </dsp:txXfrm>
    </dsp:sp>
    <dsp:sp modelId="{B5C0E233-AE1C-4C33-95D4-8C2E7513BEDC}">
      <dsp:nvSpPr>
        <dsp:cNvPr id="0" name=""/>
        <dsp:cNvSpPr/>
      </dsp:nvSpPr>
      <dsp:spPr>
        <a:xfrm rot="5400000">
          <a:off x="4416537" y="1714265"/>
          <a:ext cx="910984" cy="7781939"/>
        </a:xfrm>
        <a:prstGeom prst="round2Same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5128" tIns="12065" rIns="12065" bIns="12065" numCol="1" spcCol="1270" anchor="ctr" anchorCtr="0">
          <a:noAutofit/>
        </a:bodyPr>
        <a:lstStyle/>
        <a:p>
          <a:pPr marL="171450" lvl="1" indent="-171450" algn="l" defTabSz="844550">
            <a:lnSpc>
              <a:spcPct val="90000"/>
            </a:lnSpc>
            <a:spcBef>
              <a:spcPct val="0"/>
            </a:spcBef>
            <a:spcAft>
              <a:spcPct val="15000"/>
            </a:spcAft>
            <a:buChar char="•"/>
          </a:pPr>
          <a:r>
            <a:rPr lang="es-EC" sz="1900" kern="1200" dirty="0"/>
            <a:t>Debe acompañarse la prueba para impugnar, se presume cierto el contenido de documento firmado en blanco o con espacios sin llenar,  cuando quien lo hizo haya reconocido la firma.</a:t>
          </a:r>
        </a:p>
      </dsp:txBody>
      <dsp:txXfrm rot="-5400000">
        <a:off x="981060" y="5194214"/>
        <a:ext cx="7737468" cy="822042"/>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97D0E9-B3AF-4E00-AADD-45B8E272EBBA}">
      <dsp:nvSpPr>
        <dsp:cNvPr id="0" name=""/>
        <dsp:cNvSpPr/>
      </dsp:nvSpPr>
      <dsp:spPr>
        <a:xfrm>
          <a:off x="1004" y="85555"/>
          <a:ext cx="3656707" cy="1016089"/>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9055" tIns="39370" rIns="59055" bIns="39370" numCol="1" spcCol="1270" anchor="ctr" anchorCtr="0">
          <a:noAutofit/>
        </a:bodyPr>
        <a:lstStyle/>
        <a:p>
          <a:pPr marL="0" lvl="0" indent="0" algn="ctr" defTabSz="1377950">
            <a:lnSpc>
              <a:spcPct val="90000"/>
            </a:lnSpc>
            <a:spcBef>
              <a:spcPct val="0"/>
            </a:spcBef>
            <a:spcAft>
              <a:spcPct val="35000"/>
            </a:spcAft>
            <a:buNone/>
          </a:pPr>
          <a:r>
            <a:rPr lang="es-EC" sz="3100" kern="1200" dirty="0"/>
            <a:t>Documentos públicos</a:t>
          </a:r>
        </a:p>
      </dsp:txBody>
      <dsp:txXfrm>
        <a:off x="30764" y="115315"/>
        <a:ext cx="3597187" cy="956569"/>
      </dsp:txXfrm>
    </dsp:sp>
    <dsp:sp modelId="{C1D837E9-668B-4658-AD66-6966F7856525}">
      <dsp:nvSpPr>
        <dsp:cNvPr id="0" name=""/>
        <dsp:cNvSpPr/>
      </dsp:nvSpPr>
      <dsp:spPr>
        <a:xfrm>
          <a:off x="366675" y="1101644"/>
          <a:ext cx="365670" cy="1371265"/>
        </a:xfrm>
        <a:custGeom>
          <a:avLst/>
          <a:gdLst/>
          <a:ahLst/>
          <a:cxnLst/>
          <a:rect l="0" t="0" r="0" b="0"/>
          <a:pathLst>
            <a:path>
              <a:moveTo>
                <a:pt x="0" y="0"/>
              </a:moveTo>
              <a:lnTo>
                <a:pt x="0" y="1371265"/>
              </a:lnTo>
              <a:lnTo>
                <a:pt x="365670" y="1371265"/>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8628DCE-A39D-43C3-9C2D-11379CBEFA33}">
      <dsp:nvSpPr>
        <dsp:cNvPr id="0" name=""/>
        <dsp:cNvSpPr/>
      </dsp:nvSpPr>
      <dsp:spPr>
        <a:xfrm>
          <a:off x="732345" y="1558732"/>
          <a:ext cx="2925365" cy="1828353"/>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8575" tIns="19050" rIns="28575" bIns="19050" numCol="1" spcCol="1270" anchor="ctr" anchorCtr="0">
          <a:noAutofit/>
        </a:bodyPr>
        <a:lstStyle/>
        <a:p>
          <a:pPr marL="0" lvl="0" indent="0" algn="ctr" defTabSz="666750">
            <a:lnSpc>
              <a:spcPct val="90000"/>
            </a:lnSpc>
            <a:spcBef>
              <a:spcPct val="0"/>
            </a:spcBef>
            <a:spcAft>
              <a:spcPct val="35000"/>
            </a:spcAft>
            <a:buNone/>
          </a:pPr>
          <a:r>
            <a:rPr lang="es-EC" sz="1500" kern="1200" dirty="0"/>
            <a:t>Autorizado con las solemnidades legales. Si se otorga ante notario se llamará escritura publica. También son los otorgados, conferidos, autorizados o expedidos por y ante autoridad competente y firmados electrónicamente</a:t>
          </a:r>
        </a:p>
      </dsp:txBody>
      <dsp:txXfrm>
        <a:off x="785896" y="1612283"/>
        <a:ext cx="2818263" cy="1721251"/>
      </dsp:txXfrm>
    </dsp:sp>
    <dsp:sp modelId="{C63C168A-0527-4939-ACAC-91CF3FAAC090}">
      <dsp:nvSpPr>
        <dsp:cNvPr id="0" name=""/>
        <dsp:cNvSpPr/>
      </dsp:nvSpPr>
      <dsp:spPr>
        <a:xfrm>
          <a:off x="366675" y="1101644"/>
          <a:ext cx="365670" cy="3656707"/>
        </a:xfrm>
        <a:custGeom>
          <a:avLst/>
          <a:gdLst/>
          <a:ahLst/>
          <a:cxnLst/>
          <a:rect l="0" t="0" r="0" b="0"/>
          <a:pathLst>
            <a:path>
              <a:moveTo>
                <a:pt x="0" y="0"/>
              </a:moveTo>
              <a:lnTo>
                <a:pt x="0" y="3656707"/>
              </a:lnTo>
              <a:lnTo>
                <a:pt x="365670" y="3656707"/>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C4FBDE7-4C6D-4897-9A14-B312A851A3FF}">
      <dsp:nvSpPr>
        <dsp:cNvPr id="0" name=""/>
        <dsp:cNvSpPr/>
      </dsp:nvSpPr>
      <dsp:spPr>
        <a:xfrm>
          <a:off x="732345" y="3844174"/>
          <a:ext cx="2925365" cy="1828353"/>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8575" tIns="19050" rIns="28575" bIns="19050" numCol="1" spcCol="1270" anchor="ctr" anchorCtr="0">
          <a:noAutofit/>
        </a:bodyPr>
        <a:lstStyle/>
        <a:p>
          <a:pPr marL="0" lvl="0" indent="0" algn="ctr" defTabSz="666750">
            <a:lnSpc>
              <a:spcPct val="90000"/>
            </a:lnSpc>
            <a:spcBef>
              <a:spcPct val="0"/>
            </a:spcBef>
            <a:spcAft>
              <a:spcPct val="35000"/>
            </a:spcAft>
            <a:buNone/>
          </a:pPr>
          <a:r>
            <a:rPr lang="es-EC" sz="1500" kern="1200" dirty="0"/>
            <a:t>Constituyen prueba legamente actuada cuando se ha agregado con orden judicial y notificación a la parte contraria. Hacen fe sobre su otorgamiento, fecha y declaraciones que en ellos haga el servidor público que los autoriza. </a:t>
          </a:r>
        </a:p>
      </dsp:txBody>
      <dsp:txXfrm>
        <a:off x="785896" y="3897725"/>
        <a:ext cx="2818263" cy="1721251"/>
      </dsp:txXfrm>
    </dsp:sp>
    <dsp:sp modelId="{58CCD5B5-E1D1-4B18-8831-D117AE6E8DAE}">
      <dsp:nvSpPr>
        <dsp:cNvPr id="0" name=""/>
        <dsp:cNvSpPr/>
      </dsp:nvSpPr>
      <dsp:spPr>
        <a:xfrm>
          <a:off x="4571888" y="85555"/>
          <a:ext cx="3656707" cy="1079368"/>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9055" tIns="39370" rIns="59055" bIns="39370" numCol="1" spcCol="1270" anchor="ctr" anchorCtr="0">
          <a:noAutofit/>
        </a:bodyPr>
        <a:lstStyle/>
        <a:p>
          <a:pPr marL="0" lvl="0" indent="0" algn="ctr" defTabSz="1377950">
            <a:lnSpc>
              <a:spcPct val="90000"/>
            </a:lnSpc>
            <a:spcBef>
              <a:spcPct val="0"/>
            </a:spcBef>
            <a:spcAft>
              <a:spcPct val="35000"/>
            </a:spcAft>
            <a:buNone/>
          </a:pPr>
          <a:r>
            <a:rPr lang="es-EC" sz="3100" kern="1200" dirty="0"/>
            <a:t>Documentos privados</a:t>
          </a:r>
        </a:p>
      </dsp:txBody>
      <dsp:txXfrm>
        <a:off x="4603502" y="117169"/>
        <a:ext cx="3593479" cy="1016140"/>
      </dsp:txXfrm>
    </dsp:sp>
    <dsp:sp modelId="{56BCA4D3-8608-4B57-9390-444F763E89BD}">
      <dsp:nvSpPr>
        <dsp:cNvPr id="0" name=""/>
        <dsp:cNvSpPr/>
      </dsp:nvSpPr>
      <dsp:spPr>
        <a:xfrm>
          <a:off x="4937559" y="1164923"/>
          <a:ext cx="365670" cy="1371265"/>
        </a:xfrm>
        <a:custGeom>
          <a:avLst/>
          <a:gdLst/>
          <a:ahLst/>
          <a:cxnLst/>
          <a:rect l="0" t="0" r="0" b="0"/>
          <a:pathLst>
            <a:path>
              <a:moveTo>
                <a:pt x="0" y="0"/>
              </a:moveTo>
              <a:lnTo>
                <a:pt x="0" y="1371265"/>
              </a:lnTo>
              <a:lnTo>
                <a:pt x="365670" y="1371265"/>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BF3079F-2489-4760-835E-345EAD1B9FB5}">
      <dsp:nvSpPr>
        <dsp:cNvPr id="0" name=""/>
        <dsp:cNvSpPr/>
      </dsp:nvSpPr>
      <dsp:spPr>
        <a:xfrm>
          <a:off x="5303229" y="1622012"/>
          <a:ext cx="2925365" cy="1828353"/>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8575" tIns="19050" rIns="28575" bIns="19050" numCol="1" spcCol="1270" anchor="ctr" anchorCtr="0">
          <a:noAutofit/>
        </a:bodyPr>
        <a:lstStyle/>
        <a:p>
          <a:pPr marL="0" lvl="0" indent="0" algn="ctr" defTabSz="666750">
            <a:lnSpc>
              <a:spcPct val="90000"/>
            </a:lnSpc>
            <a:spcBef>
              <a:spcPct val="0"/>
            </a:spcBef>
            <a:spcAft>
              <a:spcPct val="35000"/>
            </a:spcAft>
            <a:buNone/>
          </a:pPr>
          <a:endParaRPr lang="es-EC" sz="1500" kern="1200" dirty="0"/>
        </a:p>
        <a:p>
          <a:pPr marL="0" lvl="0" indent="0" algn="ctr" defTabSz="666750">
            <a:lnSpc>
              <a:spcPct val="90000"/>
            </a:lnSpc>
            <a:spcBef>
              <a:spcPct val="0"/>
            </a:spcBef>
            <a:spcAft>
              <a:spcPct val="35000"/>
            </a:spcAft>
            <a:buNone/>
          </a:pPr>
          <a:r>
            <a:rPr lang="es-EC" sz="1500" kern="1200" dirty="0"/>
            <a:t>Aquel que se ha realizado por particulares, para tener validez debe reconocerse la firma y rubrica del autor en audiencia. </a:t>
          </a:r>
        </a:p>
      </dsp:txBody>
      <dsp:txXfrm>
        <a:off x="5356780" y="1675563"/>
        <a:ext cx="2818263" cy="1721251"/>
      </dsp:txXfrm>
    </dsp:sp>
    <dsp:sp modelId="{1334A033-52B7-4E6D-B686-6EE88F1FAFD2}">
      <dsp:nvSpPr>
        <dsp:cNvPr id="0" name=""/>
        <dsp:cNvSpPr/>
      </dsp:nvSpPr>
      <dsp:spPr>
        <a:xfrm>
          <a:off x="4937559" y="1164923"/>
          <a:ext cx="365670" cy="3656707"/>
        </a:xfrm>
        <a:custGeom>
          <a:avLst/>
          <a:gdLst/>
          <a:ahLst/>
          <a:cxnLst/>
          <a:rect l="0" t="0" r="0" b="0"/>
          <a:pathLst>
            <a:path>
              <a:moveTo>
                <a:pt x="0" y="0"/>
              </a:moveTo>
              <a:lnTo>
                <a:pt x="0" y="3656707"/>
              </a:lnTo>
              <a:lnTo>
                <a:pt x="365670" y="3656707"/>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B925DC9-6E33-4A41-8C7E-4F5C84431F63}">
      <dsp:nvSpPr>
        <dsp:cNvPr id="0" name=""/>
        <dsp:cNvSpPr/>
      </dsp:nvSpPr>
      <dsp:spPr>
        <a:xfrm>
          <a:off x="5303229" y="3907454"/>
          <a:ext cx="2925365" cy="1828353"/>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8575" tIns="19050" rIns="28575" bIns="19050" numCol="1" spcCol="1270" anchor="ctr" anchorCtr="0">
          <a:noAutofit/>
        </a:bodyPr>
        <a:lstStyle/>
        <a:p>
          <a:pPr marL="0" lvl="0" indent="0" algn="ctr" defTabSz="666750">
            <a:lnSpc>
              <a:spcPct val="90000"/>
            </a:lnSpc>
            <a:spcBef>
              <a:spcPct val="0"/>
            </a:spcBef>
            <a:spcAft>
              <a:spcPct val="35000"/>
            </a:spcAft>
            <a:buNone/>
          </a:pPr>
          <a:r>
            <a:rPr lang="es-EC" sz="1500" kern="1200" dirty="0"/>
            <a:t>El reconocimiento de firma, certificación o protocolización de un instrumento privado no lo convierte en instrumento público. </a:t>
          </a:r>
        </a:p>
      </dsp:txBody>
      <dsp:txXfrm>
        <a:off x="5356780" y="3961005"/>
        <a:ext cx="2818263" cy="1721251"/>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B0E496-6E09-41D9-8859-D4DE97D6549A}">
      <dsp:nvSpPr>
        <dsp:cNvPr id="0" name=""/>
        <dsp:cNvSpPr/>
      </dsp:nvSpPr>
      <dsp:spPr>
        <a:xfrm>
          <a:off x="4148257" y="1897361"/>
          <a:ext cx="271342" cy="1188738"/>
        </a:xfrm>
        <a:custGeom>
          <a:avLst/>
          <a:gdLst/>
          <a:ahLst/>
          <a:cxnLst/>
          <a:rect l="0" t="0" r="0" b="0"/>
          <a:pathLst>
            <a:path>
              <a:moveTo>
                <a:pt x="271342" y="0"/>
              </a:moveTo>
              <a:lnTo>
                <a:pt x="271342" y="1188738"/>
              </a:lnTo>
              <a:lnTo>
                <a:pt x="0" y="1188738"/>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B715389-FFD7-4914-9C27-50AFDD531A30}">
      <dsp:nvSpPr>
        <dsp:cNvPr id="0" name=""/>
        <dsp:cNvSpPr/>
      </dsp:nvSpPr>
      <dsp:spPr>
        <a:xfrm>
          <a:off x="4419600" y="1897361"/>
          <a:ext cx="3126899" cy="2377477"/>
        </a:xfrm>
        <a:custGeom>
          <a:avLst/>
          <a:gdLst/>
          <a:ahLst/>
          <a:cxnLst/>
          <a:rect l="0" t="0" r="0" b="0"/>
          <a:pathLst>
            <a:path>
              <a:moveTo>
                <a:pt x="0" y="0"/>
              </a:moveTo>
              <a:lnTo>
                <a:pt x="0" y="2106134"/>
              </a:lnTo>
              <a:lnTo>
                <a:pt x="3126899" y="2106134"/>
              </a:lnTo>
              <a:lnTo>
                <a:pt x="3126899" y="2377477"/>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C8D2D48-00B5-4ECB-9FE4-CA3F074E1749}">
      <dsp:nvSpPr>
        <dsp:cNvPr id="0" name=""/>
        <dsp:cNvSpPr/>
      </dsp:nvSpPr>
      <dsp:spPr>
        <a:xfrm>
          <a:off x="4373879" y="1897361"/>
          <a:ext cx="91440" cy="2377477"/>
        </a:xfrm>
        <a:custGeom>
          <a:avLst/>
          <a:gdLst/>
          <a:ahLst/>
          <a:cxnLst/>
          <a:rect l="0" t="0" r="0" b="0"/>
          <a:pathLst>
            <a:path>
              <a:moveTo>
                <a:pt x="45720" y="0"/>
              </a:moveTo>
              <a:lnTo>
                <a:pt x="45720" y="2377477"/>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094AD6A-9E34-45B5-881A-0BDC969F3821}">
      <dsp:nvSpPr>
        <dsp:cNvPr id="0" name=""/>
        <dsp:cNvSpPr/>
      </dsp:nvSpPr>
      <dsp:spPr>
        <a:xfrm>
          <a:off x="1292700" y="1897361"/>
          <a:ext cx="3126899" cy="2377477"/>
        </a:xfrm>
        <a:custGeom>
          <a:avLst/>
          <a:gdLst/>
          <a:ahLst/>
          <a:cxnLst/>
          <a:rect l="0" t="0" r="0" b="0"/>
          <a:pathLst>
            <a:path>
              <a:moveTo>
                <a:pt x="3126899" y="0"/>
              </a:moveTo>
              <a:lnTo>
                <a:pt x="3126899" y="2106134"/>
              </a:lnTo>
              <a:lnTo>
                <a:pt x="0" y="2106134"/>
              </a:lnTo>
              <a:lnTo>
                <a:pt x="0" y="2377477"/>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CE7218A-3D54-46CC-979E-6E2A8780E2D3}">
      <dsp:nvSpPr>
        <dsp:cNvPr id="0" name=""/>
        <dsp:cNvSpPr/>
      </dsp:nvSpPr>
      <dsp:spPr>
        <a:xfrm>
          <a:off x="3127492" y="605254"/>
          <a:ext cx="2584214" cy="1292107"/>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s-EC" sz="1200" kern="1200" dirty="0"/>
            <a:t>Perito.- Persona natural o jurídica que por sus conocimientos o experiencia esta en condiciones de informar al Juzgador sobre determinado hecho.  Debe estar acreditado por el Consejo de la Judicatura</a:t>
          </a:r>
        </a:p>
      </dsp:txBody>
      <dsp:txXfrm>
        <a:off x="3127492" y="605254"/>
        <a:ext cx="2584214" cy="1292107"/>
      </dsp:txXfrm>
    </dsp:sp>
    <dsp:sp modelId="{F1163BDE-BD36-4DC3-83FA-C9D34BD8EBE7}">
      <dsp:nvSpPr>
        <dsp:cNvPr id="0" name=""/>
        <dsp:cNvSpPr/>
      </dsp:nvSpPr>
      <dsp:spPr>
        <a:xfrm>
          <a:off x="593" y="4274838"/>
          <a:ext cx="2584214" cy="1292107"/>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s-EC" sz="1200" kern="1200" dirty="0"/>
            <a:t>Durante la audiencia podrán dirigirse al perito preguntas y presentar pruebas no anunciadas orientadas a determinar su parcialidad y no idoneidad. </a:t>
          </a:r>
        </a:p>
      </dsp:txBody>
      <dsp:txXfrm>
        <a:off x="593" y="4274838"/>
        <a:ext cx="2584214" cy="1292107"/>
      </dsp:txXfrm>
    </dsp:sp>
    <dsp:sp modelId="{D1D2C60F-660C-457A-8077-3242E8411664}">
      <dsp:nvSpPr>
        <dsp:cNvPr id="0" name=""/>
        <dsp:cNvSpPr/>
      </dsp:nvSpPr>
      <dsp:spPr>
        <a:xfrm>
          <a:off x="3127492" y="4274838"/>
          <a:ext cx="2584214" cy="1292107"/>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s-EC" sz="1200" kern="1200" dirty="0"/>
            <a:t>Cuando las partes justifiquen no tener acceso al objeto de la pericia solicitarán al Juzgador su practica y designación de perito correspondiente. El informe pericial debe notificarse por lo menos diez días antes de la audiencia.</a:t>
          </a:r>
        </a:p>
      </dsp:txBody>
      <dsp:txXfrm>
        <a:off x="3127492" y="4274838"/>
        <a:ext cx="2584214" cy="1292107"/>
      </dsp:txXfrm>
    </dsp:sp>
    <dsp:sp modelId="{9E4651E1-97B7-4E91-AE76-09C55F0036F0}">
      <dsp:nvSpPr>
        <dsp:cNvPr id="0" name=""/>
        <dsp:cNvSpPr/>
      </dsp:nvSpPr>
      <dsp:spPr>
        <a:xfrm>
          <a:off x="6254392" y="4274838"/>
          <a:ext cx="2584214" cy="1292107"/>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s-EC" sz="1200" kern="1200" dirty="0"/>
            <a:t>En caso de haber contradicciones en informes periciales , el Juzgador podrá ordenar el debate entre ambos peritos. De permanecer la duda podrá sortearse otro perito para realizar un nuevo peritaje.</a:t>
          </a:r>
        </a:p>
      </dsp:txBody>
      <dsp:txXfrm>
        <a:off x="6254392" y="4274838"/>
        <a:ext cx="2584214" cy="1292107"/>
      </dsp:txXfrm>
    </dsp:sp>
    <dsp:sp modelId="{F1FB169F-C70A-4E3B-9171-8812343C0A83}">
      <dsp:nvSpPr>
        <dsp:cNvPr id="0" name=""/>
        <dsp:cNvSpPr/>
      </dsp:nvSpPr>
      <dsp:spPr>
        <a:xfrm>
          <a:off x="1564043" y="2440046"/>
          <a:ext cx="2584214" cy="1292107"/>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s-EC" sz="1200" kern="1200" dirty="0"/>
            <a:t>Declaración.- Sera notificado en su dirección electrónica con el señalamiento de la audiencia. En caso de no comparecer por caso fortuito o fuerza mayor se suspenderá la audiencia por una sola vez. En caso de inasistencia injustificada perderá su acreditación.</a:t>
          </a:r>
        </a:p>
      </dsp:txBody>
      <dsp:txXfrm>
        <a:off x="1564043" y="2440046"/>
        <a:ext cx="2584214" cy="1292107"/>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2920C5-2E1C-4191-B6FD-637295D952BB}">
      <dsp:nvSpPr>
        <dsp:cNvPr id="0" name=""/>
        <dsp:cNvSpPr/>
      </dsp:nvSpPr>
      <dsp:spPr>
        <a:xfrm>
          <a:off x="3273325" y="1327"/>
          <a:ext cx="1987748" cy="1292036"/>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s-EC" sz="1100" kern="1200" dirty="0"/>
            <a:t>El Juzgador cuando lo considere necesario para la verificación o esclarecimiento del hecho podrá examinar directamente lugares, cosas o documentos</a:t>
          </a:r>
        </a:p>
      </dsp:txBody>
      <dsp:txXfrm>
        <a:off x="3336397" y="64399"/>
        <a:ext cx="1861604" cy="1165892"/>
      </dsp:txXfrm>
    </dsp:sp>
    <dsp:sp modelId="{5364B264-FED5-49DE-8370-7CFEF10BE619}">
      <dsp:nvSpPr>
        <dsp:cNvPr id="0" name=""/>
        <dsp:cNvSpPr/>
      </dsp:nvSpPr>
      <dsp:spPr>
        <a:xfrm>
          <a:off x="2133245" y="647345"/>
          <a:ext cx="4267909" cy="4267909"/>
        </a:xfrm>
        <a:custGeom>
          <a:avLst/>
          <a:gdLst/>
          <a:ahLst/>
          <a:cxnLst/>
          <a:rect l="0" t="0" r="0" b="0"/>
          <a:pathLst>
            <a:path>
              <a:moveTo>
                <a:pt x="3402035" y="417641"/>
              </a:moveTo>
              <a:arcTo wR="2133954" hR="2133954" stAng="18387509" swAng="1633171"/>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22EFD617-9999-499D-87AD-CAAA98D832F3}">
      <dsp:nvSpPr>
        <dsp:cNvPr id="0" name=""/>
        <dsp:cNvSpPr/>
      </dsp:nvSpPr>
      <dsp:spPr>
        <a:xfrm>
          <a:off x="5407280" y="2135281"/>
          <a:ext cx="1987748" cy="1292036"/>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s-EC" sz="1100" kern="1200" dirty="0"/>
            <a:t>Se determinará el lugar, fecha y hora en que se realizará la inspección. </a:t>
          </a:r>
        </a:p>
      </dsp:txBody>
      <dsp:txXfrm>
        <a:off x="5470352" y="2198353"/>
        <a:ext cx="1861604" cy="1165892"/>
      </dsp:txXfrm>
    </dsp:sp>
    <dsp:sp modelId="{F5048EC8-65A8-48A7-8ACF-A0754696BCB0}">
      <dsp:nvSpPr>
        <dsp:cNvPr id="0" name=""/>
        <dsp:cNvSpPr/>
      </dsp:nvSpPr>
      <dsp:spPr>
        <a:xfrm>
          <a:off x="2133245" y="647345"/>
          <a:ext cx="4267909" cy="4267909"/>
        </a:xfrm>
        <a:custGeom>
          <a:avLst/>
          <a:gdLst/>
          <a:ahLst/>
          <a:cxnLst/>
          <a:rect l="0" t="0" r="0" b="0"/>
          <a:pathLst>
            <a:path>
              <a:moveTo>
                <a:pt x="4046652" y="3080182"/>
              </a:moveTo>
              <a:arcTo wR="2133954" hR="2133954" stAng="1579320" swAng="1633171"/>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2E7A2FC9-02E7-4C40-BCFF-316C640D9AAC}">
      <dsp:nvSpPr>
        <dsp:cNvPr id="0" name=""/>
        <dsp:cNvSpPr/>
      </dsp:nvSpPr>
      <dsp:spPr>
        <a:xfrm>
          <a:off x="3273325" y="4269236"/>
          <a:ext cx="1987748" cy="1292036"/>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s-EC" sz="1100" kern="1200" dirty="0"/>
            <a:t>El Juzgador y las partes concurrirán al lugar de la inspección. Se concederá la palabra a la parte que solicitó la inspección.  Se adjuntará la grabación en video.</a:t>
          </a:r>
        </a:p>
      </dsp:txBody>
      <dsp:txXfrm>
        <a:off x="3336397" y="4332308"/>
        <a:ext cx="1861604" cy="1165892"/>
      </dsp:txXfrm>
    </dsp:sp>
    <dsp:sp modelId="{E47CB9CC-8903-4FA9-B257-A1C563A340FF}">
      <dsp:nvSpPr>
        <dsp:cNvPr id="0" name=""/>
        <dsp:cNvSpPr/>
      </dsp:nvSpPr>
      <dsp:spPr>
        <a:xfrm>
          <a:off x="2133245" y="647345"/>
          <a:ext cx="4267909" cy="4267909"/>
        </a:xfrm>
        <a:custGeom>
          <a:avLst/>
          <a:gdLst/>
          <a:ahLst/>
          <a:cxnLst/>
          <a:rect l="0" t="0" r="0" b="0"/>
          <a:pathLst>
            <a:path>
              <a:moveTo>
                <a:pt x="865873" y="3850267"/>
              </a:moveTo>
              <a:arcTo wR="2133954" hR="2133954" stAng="7587509" swAng="1633171"/>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4D2935C8-14BC-4527-8739-DF81521637F4}">
      <dsp:nvSpPr>
        <dsp:cNvPr id="0" name=""/>
        <dsp:cNvSpPr/>
      </dsp:nvSpPr>
      <dsp:spPr>
        <a:xfrm>
          <a:off x="1139371" y="2135281"/>
          <a:ext cx="1987748" cy="1292036"/>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s-EC" sz="1100" kern="1200" dirty="0"/>
            <a:t>Si el Juzgador señala la inspección los honorarios correrán por el Consejo de la Judicatura, caso contrario serán cubiertos por la parte solicitante. </a:t>
          </a:r>
        </a:p>
      </dsp:txBody>
      <dsp:txXfrm>
        <a:off x="1202443" y="2198353"/>
        <a:ext cx="1861604" cy="1165892"/>
      </dsp:txXfrm>
    </dsp:sp>
    <dsp:sp modelId="{DC8698F0-ED80-43DD-9EC3-9CEADF433176}">
      <dsp:nvSpPr>
        <dsp:cNvPr id="0" name=""/>
        <dsp:cNvSpPr/>
      </dsp:nvSpPr>
      <dsp:spPr>
        <a:xfrm>
          <a:off x="2133245" y="647345"/>
          <a:ext cx="4267909" cy="4267909"/>
        </a:xfrm>
        <a:custGeom>
          <a:avLst/>
          <a:gdLst/>
          <a:ahLst/>
          <a:cxnLst/>
          <a:rect l="0" t="0" r="0" b="0"/>
          <a:pathLst>
            <a:path>
              <a:moveTo>
                <a:pt x="221256" y="1187726"/>
              </a:moveTo>
              <a:arcTo wR="2133954" hR="2133954" stAng="12379320" swAng="1633171"/>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FE99C7-1DE9-46C2-B50E-C438AAA04F57}">
      <dsp:nvSpPr>
        <dsp:cNvPr id="0" name=""/>
        <dsp:cNvSpPr/>
      </dsp:nvSpPr>
      <dsp:spPr>
        <a:xfrm>
          <a:off x="3619909" y="3327"/>
          <a:ext cx="1751781" cy="1138657"/>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s-EC" sz="1100" kern="1200" dirty="0"/>
            <a:t>La prueba documental con la que cuenten las partes debe adjuntarse a la demanda, contestación, etc.</a:t>
          </a:r>
        </a:p>
      </dsp:txBody>
      <dsp:txXfrm>
        <a:off x="3675494" y="58912"/>
        <a:ext cx="1640611" cy="1027487"/>
      </dsp:txXfrm>
    </dsp:sp>
    <dsp:sp modelId="{8E293B26-B510-4DB5-855B-4D252D3395FD}">
      <dsp:nvSpPr>
        <dsp:cNvPr id="0" name=""/>
        <dsp:cNvSpPr/>
      </dsp:nvSpPr>
      <dsp:spPr>
        <a:xfrm>
          <a:off x="2221898" y="572656"/>
          <a:ext cx="4547802" cy="4547802"/>
        </a:xfrm>
        <a:custGeom>
          <a:avLst/>
          <a:gdLst/>
          <a:ahLst/>
          <a:cxnLst/>
          <a:rect l="0" t="0" r="0" b="0"/>
          <a:pathLst>
            <a:path>
              <a:moveTo>
                <a:pt x="3161813" y="180521"/>
              </a:moveTo>
              <a:arcTo wR="2273901" hR="2273901" stAng="17579061" swAng="1960395"/>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EB629F45-362F-4E1B-A059-EA501883C042}">
      <dsp:nvSpPr>
        <dsp:cNvPr id="0" name=""/>
        <dsp:cNvSpPr/>
      </dsp:nvSpPr>
      <dsp:spPr>
        <a:xfrm>
          <a:off x="5782517" y="1574554"/>
          <a:ext cx="1751781" cy="1138657"/>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s-EC" sz="1100" kern="1200" dirty="0"/>
            <a:t>La</a:t>
          </a:r>
          <a:r>
            <a:rPr lang="es-EC" sz="1100" kern="1200" baseline="0" dirty="0"/>
            <a:t> prueba a la que no tenga acceso debe anunciarse; y, la que no se anuncie no podrá introducirse en Audiencia.</a:t>
          </a:r>
          <a:endParaRPr lang="es-EC" sz="1100" kern="1200" dirty="0"/>
        </a:p>
      </dsp:txBody>
      <dsp:txXfrm>
        <a:off x="5838102" y="1630139"/>
        <a:ext cx="1640611" cy="1027487"/>
      </dsp:txXfrm>
    </dsp:sp>
    <dsp:sp modelId="{B6E91336-F903-4DE9-8B72-519B9E26DF7A}">
      <dsp:nvSpPr>
        <dsp:cNvPr id="0" name=""/>
        <dsp:cNvSpPr/>
      </dsp:nvSpPr>
      <dsp:spPr>
        <a:xfrm>
          <a:off x="2221898" y="572656"/>
          <a:ext cx="4547802" cy="4547802"/>
        </a:xfrm>
        <a:custGeom>
          <a:avLst/>
          <a:gdLst/>
          <a:ahLst/>
          <a:cxnLst/>
          <a:rect l="0" t="0" r="0" b="0"/>
          <a:pathLst>
            <a:path>
              <a:moveTo>
                <a:pt x="4544696" y="2155085"/>
              </a:moveTo>
              <a:arcTo wR="2273901" hR="2273901" stAng="21420290" swAng="2195424"/>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65DBA96F-07E2-4659-94C1-1E1790F0B900}">
      <dsp:nvSpPr>
        <dsp:cNvPr id="0" name=""/>
        <dsp:cNvSpPr/>
      </dsp:nvSpPr>
      <dsp:spPr>
        <a:xfrm>
          <a:off x="4956474" y="4116853"/>
          <a:ext cx="1751781" cy="1138657"/>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s-EC" sz="1100" kern="1200" dirty="0"/>
            <a:t>La prueba que requiera auxilio jurisdiccional, facultará al Juez que ordene a la otra parte o a terceros se entregue.</a:t>
          </a:r>
        </a:p>
      </dsp:txBody>
      <dsp:txXfrm>
        <a:off x="5012059" y="4172438"/>
        <a:ext cx="1640611" cy="1027487"/>
      </dsp:txXfrm>
    </dsp:sp>
    <dsp:sp modelId="{055D0838-955E-4B3F-B06B-6177445EDA9A}">
      <dsp:nvSpPr>
        <dsp:cNvPr id="0" name=""/>
        <dsp:cNvSpPr/>
      </dsp:nvSpPr>
      <dsp:spPr>
        <a:xfrm>
          <a:off x="2221898" y="572656"/>
          <a:ext cx="4547802" cy="4547802"/>
        </a:xfrm>
        <a:custGeom>
          <a:avLst/>
          <a:gdLst/>
          <a:ahLst/>
          <a:cxnLst/>
          <a:rect l="0" t="0" r="0" b="0"/>
          <a:pathLst>
            <a:path>
              <a:moveTo>
                <a:pt x="2725550" y="4502497"/>
              </a:moveTo>
              <a:arcTo wR="2273901" hR="2273901" stAng="4712614" swAng="1374773"/>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8C78A1E5-E109-46E8-B86C-6F3CA5CFC1B6}">
      <dsp:nvSpPr>
        <dsp:cNvPr id="0" name=""/>
        <dsp:cNvSpPr/>
      </dsp:nvSpPr>
      <dsp:spPr>
        <a:xfrm>
          <a:off x="2283343" y="4116853"/>
          <a:ext cx="1751781" cy="1138657"/>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s-EC" sz="1100" kern="1200" dirty="0"/>
            <a:t>La práctica de la prueba será en forma oral en la audiencia de juicio.</a:t>
          </a:r>
        </a:p>
      </dsp:txBody>
      <dsp:txXfrm>
        <a:off x="2338928" y="4172438"/>
        <a:ext cx="1640611" cy="1027487"/>
      </dsp:txXfrm>
    </dsp:sp>
    <dsp:sp modelId="{CB2A3463-2F67-4A31-9120-F13DB54D201B}">
      <dsp:nvSpPr>
        <dsp:cNvPr id="0" name=""/>
        <dsp:cNvSpPr/>
      </dsp:nvSpPr>
      <dsp:spPr>
        <a:xfrm>
          <a:off x="2221898" y="572656"/>
          <a:ext cx="4547802" cy="4547802"/>
        </a:xfrm>
        <a:custGeom>
          <a:avLst/>
          <a:gdLst/>
          <a:ahLst/>
          <a:cxnLst/>
          <a:rect l="0" t="0" r="0" b="0"/>
          <a:pathLst>
            <a:path>
              <a:moveTo>
                <a:pt x="379815" y="3532101"/>
              </a:moveTo>
              <a:arcTo wR="2273901" hR="2273901" stAng="8784286" swAng="2195424"/>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24CBF7B5-1302-42CE-B8BF-71C977BE07CA}">
      <dsp:nvSpPr>
        <dsp:cNvPr id="0" name=""/>
        <dsp:cNvSpPr/>
      </dsp:nvSpPr>
      <dsp:spPr>
        <a:xfrm>
          <a:off x="1457300" y="1574554"/>
          <a:ext cx="1751781" cy="1138657"/>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s-EC" sz="1100" kern="1200" dirty="0"/>
            <a:t>Las partes podrán utilizar cualquier tipo de prueba que no violente el debido proceso ni la ley.</a:t>
          </a:r>
        </a:p>
      </dsp:txBody>
      <dsp:txXfrm>
        <a:off x="1512885" y="1630139"/>
        <a:ext cx="1640611" cy="1027487"/>
      </dsp:txXfrm>
    </dsp:sp>
    <dsp:sp modelId="{F8E0A163-79FA-4909-9E3F-40A23282C561}">
      <dsp:nvSpPr>
        <dsp:cNvPr id="0" name=""/>
        <dsp:cNvSpPr/>
      </dsp:nvSpPr>
      <dsp:spPr>
        <a:xfrm>
          <a:off x="2221898" y="572656"/>
          <a:ext cx="4547802" cy="4547802"/>
        </a:xfrm>
        <a:custGeom>
          <a:avLst/>
          <a:gdLst/>
          <a:ahLst/>
          <a:cxnLst/>
          <a:rect l="0" t="0" r="0" b="0"/>
          <a:pathLst>
            <a:path>
              <a:moveTo>
                <a:pt x="396384" y="991108"/>
              </a:moveTo>
              <a:arcTo wR="2273901" hR="2273901" stAng="12860545" swAng="1960395"/>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6411CDB-70E6-4C9B-A559-F8140ED75094}">
      <dsp:nvSpPr>
        <dsp:cNvPr id="0" name=""/>
        <dsp:cNvSpPr/>
      </dsp:nvSpPr>
      <dsp:spPr>
        <a:xfrm>
          <a:off x="1325879" y="0"/>
          <a:ext cx="5181600" cy="5181600"/>
        </a:xfrm>
        <a:prstGeom prst="triangl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2E67A93-0E5C-459B-AD68-8F930FCAEDA1}">
      <dsp:nvSpPr>
        <dsp:cNvPr id="0" name=""/>
        <dsp:cNvSpPr/>
      </dsp:nvSpPr>
      <dsp:spPr>
        <a:xfrm>
          <a:off x="3916679" y="520943"/>
          <a:ext cx="3368040" cy="1226581"/>
        </a:xfrm>
        <a:prstGeom prst="round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s-EC" sz="1300" kern="1200" dirty="0"/>
            <a:t>Requisitos: Pertinencia, utilidad y conducencia</a:t>
          </a:r>
        </a:p>
      </dsp:txBody>
      <dsp:txXfrm>
        <a:off x="3976556" y="580820"/>
        <a:ext cx="3248286" cy="1106827"/>
      </dsp:txXfrm>
    </dsp:sp>
    <dsp:sp modelId="{91240600-B764-4126-9609-D681ABC13C48}">
      <dsp:nvSpPr>
        <dsp:cNvPr id="0" name=""/>
        <dsp:cNvSpPr/>
      </dsp:nvSpPr>
      <dsp:spPr>
        <a:xfrm>
          <a:off x="3916679" y="1900847"/>
          <a:ext cx="3368040" cy="1226581"/>
        </a:xfrm>
        <a:prstGeom prst="round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s-EC" sz="1300" kern="1200" dirty="0"/>
            <a:t>La admisibilidad de la prueba se realiza en la audiencia preliminar</a:t>
          </a:r>
        </a:p>
      </dsp:txBody>
      <dsp:txXfrm>
        <a:off x="3976556" y="1960724"/>
        <a:ext cx="3248286" cy="1106827"/>
      </dsp:txXfrm>
    </dsp:sp>
    <dsp:sp modelId="{1B1E988F-88FA-4464-9853-B7A4AAB33256}">
      <dsp:nvSpPr>
        <dsp:cNvPr id="0" name=""/>
        <dsp:cNvSpPr/>
      </dsp:nvSpPr>
      <dsp:spPr>
        <a:xfrm>
          <a:off x="3916679" y="3280752"/>
          <a:ext cx="3368040" cy="1226581"/>
        </a:xfrm>
        <a:prstGeom prst="round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s-EC" sz="1300" kern="1200" dirty="0"/>
            <a:t>La resolución que inadmita alguna prueba puede apelarse con efecto diferido. </a:t>
          </a:r>
        </a:p>
        <a:p>
          <a:pPr marL="0" lvl="0" indent="0" algn="ctr" defTabSz="577850">
            <a:lnSpc>
              <a:spcPct val="90000"/>
            </a:lnSpc>
            <a:spcBef>
              <a:spcPct val="0"/>
            </a:spcBef>
            <a:spcAft>
              <a:spcPct val="35000"/>
            </a:spcAft>
            <a:buNone/>
          </a:pPr>
          <a:r>
            <a:rPr lang="es-EC" sz="1300" kern="1200" dirty="0"/>
            <a:t>De admitirse la apelación, el Juez superior ordenará su practica siempre que el resultado varíe fundamentalmente con ella.</a:t>
          </a:r>
        </a:p>
      </dsp:txBody>
      <dsp:txXfrm>
        <a:off x="3976556" y="3340629"/>
        <a:ext cx="3248286" cy="110682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99EF34-170F-4426-8100-8D17F280653B}">
      <dsp:nvSpPr>
        <dsp:cNvPr id="0" name=""/>
        <dsp:cNvSpPr/>
      </dsp:nvSpPr>
      <dsp:spPr>
        <a:xfrm>
          <a:off x="-94046" y="0"/>
          <a:ext cx="6075944" cy="1417320"/>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s-US" sz="2500" kern="1200" dirty="0"/>
            <a:t>Aptitud del contenido intrínseco y particular </a:t>
          </a:r>
          <a:endParaRPr lang="es-EC" sz="2500" kern="1200" dirty="0"/>
        </a:p>
      </dsp:txBody>
      <dsp:txXfrm>
        <a:off x="-52534" y="41512"/>
        <a:ext cx="4451084" cy="1334296"/>
      </dsp:txXfrm>
    </dsp:sp>
    <dsp:sp modelId="{3EDFBAB9-CC24-450D-8C2D-FB906A6953E9}">
      <dsp:nvSpPr>
        <dsp:cNvPr id="0" name=""/>
        <dsp:cNvSpPr/>
      </dsp:nvSpPr>
      <dsp:spPr>
        <a:xfrm>
          <a:off x="351648" y="1653539"/>
          <a:ext cx="6190395" cy="1417320"/>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s-US" sz="2500" kern="1200" dirty="0"/>
            <a:t>Demostrar los hechos que se alegan</a:t>
          </a:r>
          <a:endParaRPr lang="es-EC" sz="2500" kern="1200" dirty="0"/>
        </a:p>
      </dsp:txBody>
      <dsp:txXfrm>
        <a:off x="393160" y="1695051"/>
        <a:ext cx="4560600" cy="1334296"/>
      </dsp:txXfrm>
    </dsp:sp>
    <dsp:sp modelId="{92C06E65-D92C-492D-87C7-49A955F2A76E}">
      <dsp:nvSpPr>
        <dsp:cNvPr id="0" name=""/>
        <dsp:cNvSpPr/>
      </dsp:nvSpPr>
      <dsp:spPr>
        <a:xfrm>
          <a:off x="1099886" y="3307079"/>
          <a:ext cx="5699760" cy="1417320"/>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s-US" sz="2500" kern="1200" dirty="0"/>
            <a:t>Deberá referirse directa o indirectamente a los hechos o circunstancias controvertidos.</a:t>
          </a:r>
          <a:endParaRPr lang="es-EC" sz="2500" kern="1200" dirty="0"/>
        </a:p>
      </dsp:txBody>
      <dsp:txXfrm>
        <a:off x="1141398" y="3348591"/>
        <a:ext cx="4192558" cy="1334296"/>
      </dsp:txXfrm>
    </dsp:sp>
    <dsp:sp modelId="{74B24442-E0FA-4321-A53B-3084C4B2F99C}">
      <dsp:nvSpPr>
        <dsp:cNvPr id="0" name=""/>
        <dsp:cNvSpPr/>
      </dsp:nvSpPr>
      <dsp:spPr>
        <a:xfrm>
          <a:off x="4872548" y="1074801"/>
          <a:ext cx="921258" cy="921258"/>
        </a:xfrm>
        <a:prstGeom prst="downArrow">
          <a:avLst>
            <a:gd name="adj1" fmla="val 55000"/>
            <a:gd name="adj2" fmla="val 45000"/>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s-EC" sz="3600" kern="1200" dirty="0"/>
        </a:p>
      </dsp:txBody>
      <dsp:txXfrm>
        <a:off x="5079831" y="1074801"/>
        <a:ext cx="506692" cy="693247"/>
      </dsp:txXfrm>
    </dsp:sp>
    <dsp:sp modelId="{37D37989-061B-42BF-9D4D-7EA33119F8EF}">
      <dsp:nvSpPr>
        <dsp:cNvPr id="0" name=""/>
        <dsp:cNvSpPr/>
      </dsp:nvSpPr>
      <dsp:spPr>
        <a:xfrm>
          <a:off x="5375468" y="2718892"/>
          <a:ext cx="921258" cy="921258"/>
        </a:xfrm>
        <a:prstGeom prst="downArrow">
          <a:avLst>
            <a:gd name="adj1" fmla="val 55000"/>
            <a:gd name="adj2" fmla="val 45000"/>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s-EC" sz="3600" kern="1200" dirty="0"/>
        </a:p>
      </dsp:txBody>
      <dsp:txXfrm>
        <a:off x="5582751" y="2718892"/>
        <a:ext cx="506692" cy="69324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27D73CE-A6BF-4732-8E7F-6F09CD51F1A0}">
      <dsp:nvSpPr>
        <dsp:cNvPr id="0" name=""/>
        <dsp:cNvSpPr/>
      </dsp:nvSpPr>
      <dsp:spPr>
        <a:xfrm>
          <a:off x="3031617" y="2861939"/>
          <a:ext cx="2242566" cy="2242566"/>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s-EC" sz="1800" kern="1200" dirty="0"/>
            <a:t>Deben probarse todos los hechos alegados, salvo los que no lo requieran</a:t>
          </a:r>
        </a:p>
      </dsp:txBody>
      <dsp:txXfrm>
        <a:off x="3360033" y="3190355"/>
        <a:ext cx="1585734" cy="1585734"/>
      </dsp:txXfrm>
    </dsp:sp>
    <dsp:sp modelId="{0651F309-F299-4A1A-9045-B7B078A6B6F7}">
      <dsp:nvSpPr>
        <dsp:cNvPr id="0" name=""/>
        <dsp:cNvSpPr/>
      </dsp:nvSpPr>
      <dsp:spPr>
        <a:xfrm rot="12900000">
          <a:off x="1417169" y="2412708"/>
          <a:ext cx="1898382" cy="639131"/>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E3C4184-9FDE-4CA8-8C2B-31769AC9A031}">
      <dsp:nvSpPr>
        <dsp:cNvPr id="0" name=""/>
        <dsp:cNvSpPr/>
      </dsp:nvSpPr>
      <dsp:spPr>
        <a:xfrm>
          <a:off x="523609" y="1335665"/>
          <a:ext cx="2130437" cy="1704350"/>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 tIns="24765" rIns="24765" bIns="24765" numCol="1" spcCol="1270" anchor="ctr" anchorCtr="0">
          <a:noAutofit/>
        </a:bodyPr>
        <a:lstStyle/>
        <a:p>
          <a:pPr marL="0" lvl="0" indent="0" algn="ctr" defTabSz="577850">
            <a:lnSpc>
              <a:spcPct val="90000"/>
            </a:lnSpc>
            <a:spcBef>
              <a:spcPct val="0"/>
            </a:spcBef>
            <a:spcAft>
              <a:spcPct val="35000"/>
            </a:spcAft>
            <a:buNone/>
          </a:pPr>
          <a:r>
            <a:rPr lang="es-EC" sz="1300" kern="1200" dirty="0"/>
            <a:t>La parte que invoque o disienta del derecho extranjero presentará la certificación del agente diplomático sobre la autenticidad  y vigencia de la ley</a:t>
          </a:r>
        </a:p>
      </dsp:txBody>
      <dsp:txXfrm>
        <a:off x="573528" y="1385584"/>
        <a:ext cx="2030599" cy="1604512"/>
      </dsp:txXfrm>
    </dsp:sp>
    <dsp:sp modelId="{C74003BF-6F70-497F-B15D-FF7A2C6978B9}">
      <dsp:nvSpPr>
        <dsp:cNvPr id="0" name=""/>
        <dsp:cNvSpPr/>
      </dsp:nvSpPr>
      <dsp:spPr>
        <a:xfrm rot="16200000">
          <a:off x="3203708" y="1482694"/>
          <a:ext cx="1898382" cy="639131"/>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A2C5F90-DAAF-4072-B5F9-3541CE21D46D}">
      <dsp:nvSpPr>
        <dsp:cNvPr id="0" name=""/>
        <dsp:cNvSpPr/>
      </dsp:nvSpPr>
      <dsp:spPr>
        <a:xfrm>
          <a:off x="3087681" y="894"/>
          <a:ext cx="2130437" cy="1704350"/>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 tIns="24765" rIns="24765" bIns="24765" numCol="1" spcCol="1270" anchor="ctr" anchorCtr="0">
          <a:noAutofit/>
        </a:bodyPr>
        <a:lstStyle/>
        <a:p>
          <a:pPr marL="0" lvl="0" indent="0" algn="ctr" defTabSz="577850">
            <a:lnSpc>
              <a:spcPct val="90000"/>
            </a:lnSpc>
            <a:spcBef>
              <a:spcPct val="0"/>
            </a:spcBef>
            <a:spcAft>
              <a:spcPct val="35000"/>
            </a:spcAft>
            <a:buNone/>
          </a:pPr>
          <a:r>
            <a:rPr lang="es-EC" sz="1300" kern="1200" dirty="0"/>
            <a:t>Sino existe agente diplomático, se solicitará al Juzgador que requiera al Estado de cuya legislación se trate que certifique por vía diplomática la autenticidad y vigencia de ley</a:t>
          </a:r>
        </a:p>
      </dsp:txBody>
      <dsp:txXfrm>
        <a:off x="3137600" y="50813"/>
        <a:ext cx="2030599" cy="1604512"/>
      </dsp:txXfrm>
    </dsp:sp>
    <dsp:sp modelId="{53C1C306-C6E2-4792-A778-96AE38DE794D}">
      <dsp:nvSpPr>
        <dsp:cNvPr id="0" name=""/>
        <dsp:cNvSpPr/>
      </dsp:nvSpPr>
      <dsp:spPr>
        <a:xfrm rot="19500000">
          <a:off x="4990248" y="2412708"/>
          <a:ext cx="1898382" cy="639131"/>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7F558F3-CDBD-4D58-BCFC-932004ACF283}">
      <dsp:nvSpPr>
        <dsp:cNvPr id="0" name=""/>
        <dsp:cNvSpPr/>
      </dsp:nvSpPr>
      <dsp:spPr>
        <a:xfrm>
          <a:off x="5651752" y="1335665"/>
          <a:ext cx="2130437" cy="1704350"/>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 tIns="24765" rIns="24765" bIns="24765" numCol="1" spcCol="1270" anchor="ctr" anchorCtr="0">
          <a:noAutofit/>
        </a:bodyPr>
        <a:lstStyle/>
        <a:p>
          <a:pPr marL="0" lvl="0" indent="0" algn="ctr" defTabSz="577850">
            <a:lnSpc>
              <a:spcPct val="90000"/>
            </a:lnSpc>
            <a:spcBef>
              <a:spcPct val="0"/>
            </a:spcBef>
            <a:spcAft>
              <a:spcPct val="35000"/>
            </a:spcAft>
            <a:buNone/>
          </a:pPr>
          <a:r>
            <a:rPr lang="es-EC" sz="1300" kern="1200" dirty="0"/>
            <a:t>El Juzgador no podrá aplicar como prueba su conocimiento propio sobre los hechos o circunstancias controvertidos</a:t>
          </a:r>
        </a:p>
      </dsp:txBody>
      <dsp:txXfrm>
        <a:off x="5701671" y="1385584"/>
        <a:ext cx="2030599" cy="160451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C133C1-70C9-42BF-9381-13CCBE727830}">
      <dsp:nvSpPr>
        <dsp:cNvPr id="0" name=""/>
        <dsp:cNvSpPr/>
      </dsp:nvSpPr>
      <dsp:spPr>
        <a:xfrm>
          <a:off x="0" y="1184160"/>
          <a:ext cx="8382000" cy="35280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294518F-53DE-4A16-BA0A-D4A7EFC587DA}">
      <dsp:nvSpPr>
        <dsp:cNvPr id="0" name=""/>
        <dsp:cNvSpPr/>
      </dsp:nvSpPr>
      <dsp:spPr>
        <a:xfrm>
          <a:off x="419100" y="977519"/>
          <a:ext cx="5867400" cy="41328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1774" tIns="0" rIns="221774" bIns="0" numCol="1" spcCol="1270" anchor="ctr" anchorCtr="0">
          <a:noAutofit/>
        </a:bodyPr>
        <a:lstStyle/>
        <a:p>
          <a:pPr marL="0" lvl="0" indent="0" algn="l" defTabSz="622300">
            <a:lnSpc>
              <a:spcPct val="90000"/>
            </a:lnSpc>
            <a:spcBef>
              <a:spcPct val="0"/>
            </a:spcBef>
            <a:spcAft>
              <a:spcPct val="35000"/>
            </a:spcAft>
            <a:buNone/>
          </a:pPr>
          <a:r>
            <a:rPr lang="es-EC" sz="1400" kern="1200" dirty="0"/>
            <a:t>Hechos afirmados por una de las partes y admitidos por la parte contraria</a:t>
          </a:r>
        </a:p>
      </dsp:txBody>
      <dsp:txXfrm>
        <a:off x="439275" y="997694"/>
        <a:ext cx="5827050" cy="372930"/>
      </dsp:txXfrm>
    </dsp:sp>
    <dsp:sp modelId="{AA66AEBA-3288-45A3-AC17-1D7DBE931389}">
      <dsp:nvSpPr>
        <dsp:cNvPr id="0" name=""/>
        <dsp:cNvSpPr/>
      </dsp:nvSpPr>
      <dsp:spPr>
        <a:xfrm>
          <a:off x="0" y="1819200"/>
          <a:ext cx="8382000" cy="35280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32D4571-4EA6-4811-A693-59C3AD43CF24}">
      <dsp:nvSpPr>
        <dsp:cNvPr id="0" name=""/>
        <dsp:cNvSpPr/>
      </dsp:nvSpPr>
      <dsp:spPr>
        <a:xfrm>
          <a:off x="419100" y="1612559"/>
          <a:ext cx="5867400" cy="41328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1774" tIns="0" rIns="221774" bIns="0" numCol="1" spcCol="1270" anchor="ctr" anchorCtr="0">
          <a:noAutofit/>
        </a:bodyPr>
        <a:lstStyle/>
        <a:p>
          <a:pPr marL="0" lvl="0" indent="0" algn="l" defTabSz="622300">
            <a:lnSpc>
              <a:spcPct val="90000"/>
            </a:lnSpc>
            <a:spcBef>
              <a:spcPct val="0"/>
            </a:spcBef>
            <a:spcAft>
              <a:spcPct val="35000"/>
            </a:spcAft>
            <a:buNone/>
          </a:pPr>
          <a:r>
            <a:rPr lang="es-EC" sz="1400" kern="1200" dirty="0"/>
            <a:t>Hechos imposibles</a:t>
          </a:r>
        </a:p>
      </dsp:txBody>
      <dsp:txXfrm>
        <a:off x="439275" y="1632734"/>
        <a:ext cx="5827050" cy="372930"/>
      </dsp:txXfrm>
    </dsp:sp>
    <dsp:sp modelId="{24DCEE61-C100-4FD8-8C87-4D93C32EBB66}">
      <dsp:nvSpPr>
        <dsp:cNvPr id="0" name=""/>
        <dsp:cNvSpPr/>
      </dsp:nvSpPr>
      <dsp:spPr>
        <a:xfrm>
          <a:off x="0" y="2454240"/>
          <a:ext cx="8382000" cy="35280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313A6CD-EB60-4837-8399-E575DB33295C}">
      <dsp:nvSpPr>
        <dsp:cNvPr id="0" name=""/>
        <dsp:cNvSpPr/>
      </dsp:nvSpPr>
      <dsp:spPr>
        <a:xfrm>
          <a:off x="419100" y="2247600"/>
          <a:ext cx="5867400" cy="41328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1774" tIns="0" rIns="221774" bIns="0" numCol="1" spcCol="1270" anchor="ctr" anchorCtr="0">
          <a:noAutofit/>
        </a:bodyPr>
        <a:lstStyle/>
        <a:p>
          <a:pPr marL="0" lvl="0" indent="0" algn="l" defTabSz="622300">
            <a:lnSpc>
              <a:spcPct val="90000"/>
            </a:lnSpc>
            <a:spcBef>
              <a:spcPct val="0"/>
            </a:spcBef>
            <a:spcAft>
              <a:spcPct val="35000"/>
            </a:spcAft>
            <a:buNone/>
          </a:pPr>
          <a:r>
            <a:rPr lang="es-EC" sz="1400" kern="1200" dirty="0"/>
            <a:t>Hechos notorios o públicamente evidentes</a:t>
          </a:r>
        </a:p>
      </dsp:txBody>
      <dsp:txXfrm>
        <a:off x="439275" y="2267775"/>
        <a:ext cx="5827050" cy="372930"/>
      </dsp:txXfrm>
    </dsp:sp>
    <dsp:sp modelId="{DB6E604A-BA70-44CA-A46B-8011EDAD0897}">
      <dsp:nvSpPr>
        <dsp:cNvPr id="0" name=""/>
        <dsp:cNvSpPr/>
      </dsp:nvSpPr>
      <dsp:spPr>
        <a:xfrm>
          <a:off x="0" y="3089280"/>
          <a:ext cx="8382000" cy="35280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3382C07-35EA-4E9E-AEB5-C2A23980FDAF}">
      <dsp:nvSpPr>
        <dsp:cNvPr id="0" name=""/>
        <dsp:cNvSpPr/>
      </dsp:nvSpPr>
      <dsp:spPr>
        <a:xfrm>
          <a:off x="419100" y="2882640"/>
          <a:ext cx="5867400" cy="41328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1774" tIns="0" rIns="221774" bIns="0" numCol="1" spcCol="1270" anchor="ctr" anchorCtr="0">
          <a:noAutofit/>
        </a:bodyPr>
        <a:lstStyle/>
        <a:p>
          <a:pPr marL="0" lvl="0" indent="0" algn="l" defTabSz="622300">
            <a:lnSpc>
              <a:spcPct val="90000"/>
            </a:lnSpc>
            <a:spcBef>
              <a:spcPct val="0"/>
            </a:spcBef>
            <a:spcAft>
              <a:spcPct val="35000"/>
            </a:spcAft>
            <a:buNone/>
          </a:pPr>
          <a:r>
            <a:rPr lang="es-EC" sz="1400" kern="1200" dirty="0"/>
            <a:t>Hechos que la ley presume de derecho</a:t>
          </a:r>
        </a:p>
      </dsp:txBody>
      <dsp:txXfrm>
        <a:off x="439275" y="2902815"/>
        <a:ext cx="5827050" cy="37293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5BF1D6-F433-4858-A9A0-770949123D54}">
      <dsp:nvSpPr>
        <dsp:cNvPr id="0" name=""/>
        <dsp:cNvSpPr/>
      </dsp:nvSpPr>
      <dsp:spPr>
        <a:xfrm>
          <a:off x="651509" y="0"/>
          <a:ext cx="7383780" cy="4724399"/>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7963168-9317-4DD5-80FB-0BE5DB8964CA}">
      <dsp:nvSpPr>
        <dsp:cNvPr id="0" name=""/>
        <dsp:cNvSpPr/>
      </dsp:nvSpPr>
      <dsp:spPr>
        <a:xfrm>
          <a:off x="294367" y="1417319"/>
          <a:ext cx="2606040" cy="188976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s-EC" sz="1400" kern="1200" dirty="0"/>
            <a:t>Declaración que rinde una de las partes o un tercero. Se practica en la audiencia de juicio, de forma directa o por videoconferencia, exceptuando las declaraciones anticipadas.</a:t>
          </a:r>
        </a:p>
      </dsp:txBody>
      <dsp:txXfrm>
        <a:off x="386617" y="1509569"/>
        <a:ext cx="2421540" cy="1705260"/>
      </dsp:txXfrm>
    </dsp:sp>
    <dsp:sp modelId="{F0DCA019-AA8E-4277-8CE4-07ABEA55DCD3}">
      <dsp:nvSpPr>
        <dsp:cNvPr id="0" name=""/>
        <dsp:cNvSpPr/>
      </dsp:nvSpPr>
      <dsp:spPr>
        <a:xfrm>
          <a:off x="3040379" y="1417319"/>
          <a:ext cx="2606040" cy="188976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s-EC" sz="1400" kern="1200" dirty="0"/>
            <a:t>Se lleva a cabo mediante interrogatorio y contrainterrogatorio. El Juzgador puede pedir aclaración sobre un tema puntual de considerarlo indispensable.</a:t>
          </a:r>
        </a:p>
      </dsp:txBody>
      <dsp:txXfrm>
        <a:off x="3132629" y="1509569"/>
        <a:ext cx="2421540" cy="1705260"/>
      </dsp:txXfrm>
    </dsp:sp>
    <dsp:sp modelId="{B2E7E441-C1D4-4AD8-AB98-217EA8C5F025}">
      <dsp:nvSpPr>
        <dsp:cNvPr id="0" name=""/>
        <dsp:cNvSpPr/>
      </dsp:nvSpPr>
      <dsp:spPr>
        <a:xfrm>
          <a:off x="5786392" y="1417319"/>
          <a:ext cx="2606040" cy="188976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s-EC" sz="1400" kern="1200" dirty="0"/>
            <a:t>Si el declarante ignora el idioma castellano se hará conocer este hecho al momento de la solicitud y su declaración se recibirá con la intervención de un interprete, bajo juramento. Se designará bajo las reglas para designar peritos.</a:t>
          </a:r>
        </a:p>
      </dsp:txBody>
      <dsp:txXfrm>
        <a:off x="5878642" y="1509569"/>
        <a:ext cx="2421540" cy="170526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8761CE-C3BC-4126-AB9F-5FC74C53C85C}">
      <dsp:nvSpPr>
        <dsp:cNvPr id="0" name=""/>
        <dsp:cNvSpPr/>
      </dsp:nvSpPr>
      <dsp:spPr>
        <a:xfrm>
          <a:off x="0" y="27435"/>
          <a:ext cx="8229600" cy="695565"/>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s-EC" sz="2900" kern="1200" dirty="0"/>
            <a:t>Art.175.- Obligación del declarante</a:t>
          </a:r>
        </a:p>
      </dsp:txBody>
      <dsp:txXfrm>
        <a:off x="33955" y="61390"/>
        <a:ext cx="8161690" cy="627655"/>
      </dsp:txXfrm>
    </dsp:sp>
    <dsp:sp modelId="{04FAA759-5429-4F52-B43D-307E221A22E0}">
      <dsp:nvSpPr>
        <dsp:cNvPr id="0" name=""/>
        <dsp:cNvSpPr/>
      </dsp:nvSpPr>
      <dsp:spPr>
        <a:xfrm>
          <a:off x="0" y="723000"/>
          <a:ext cx="8229600" cy="24011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36830" rIns="206248" bIns="36830" numCol="1" spcCol="1270" anchor="t" anchorCtr="0">
          <a:noAutofit/>
        </a:bodyPr>
        <a:lstStyle/>
        <a:p>
          <a:pPr marL="228600" lvl="1" indent="-228600" algn="l" defTabSz="1022350">
            <a:lnSpc>
              <a:spcPct val="90000"/>
            </a:lnSpc>
            <a:spcBef>
              <a:spcPct val="0"/>
            </a:spcBef>
            <a:spcAft>
              <a:spcPct val="20000"/>
            </a:spcAft>
            <a:buChar char="•"/>
          </a:pPr>
          <a:r>
            <a:rPr lang="es-EC" sz="2300" kern="1200" dirty="0"/>
            <a:t>Debe contestar a las preguntas que se le formulen. </a:t>
          </a:r>
        </a:p>
        <a:p>
          <a:pPr marL="228600" lvl="1" indent="-228600" algn="l" defTabSz="1022350">
            <a:lnSpc>
              <a:spcPct val="90000"/>
            </a:lnSpc>
            <a:spcBef>
              <a:spcPct val="0"/>
            </a:spcBef>
            <a:spcAft>
              <a:spcPct val="20000"/>
            </a:spcAft>
            <a:buChar char="•"/>
          </a:pPr>
          <a:r>
            <a:rPr lang="es-EC" sz="2300" kern="1200" dirty="0"/>
            <a:t>Puede negarse a contestar preguntas que acarren responsabilidad penal personal, a su cónyuge, conviviente en unión de hecho, familiares dentro del cuarto grado de consanguinidad o segundo de afinidad, excepto en caso de estado civil o familia; o, cuando se viole su deber de guardar reserva o secreto por su profesión o por disposición de ley.</a:t>
          </a:r>
        </a:p>
      </dsp:txBody>
      <dsp:txXfrm>
        <a:off x="0" y="723000"/>
        <a:ext cx="8229600" cy="2401199"/>
      </dsp:txXfrm>
    </dsp:sp>
    <dsp:sp modelId="{D3543557-3096-48C7-A171-B7E1F3601622}">
      <dsp:nvSpPr>
        <dsp:cNvPr id="0" name=""/>
        <dsp:cNvSpPr/>
      </dsp:nvSpPr>
      <dsp:spPr>
        <a:xfrm>
          <a:off x="0" y="3124200"/>
          <a:ext cx="8229600" cy="695565"/>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s-EC" sz="2900" kern="1200" dirty="0"/>
            <a:t>Art. 176.- Objeciones a los testimonios</a:t>
          </a:r>
        </a:p>
      </dsp:txBody>
      <dsp:txXfrm>
        <a:off x="33955" y="3158155"/>
        <a:ext cx="8161690" cy="627655"/>
      </dsp:txXfrm>
    </dsp:sp>
    <dsp:sp modelId="{1A7C417B-D308-47B7-ABCC-CF2A4084140F}">
      <dsp:nvSpPr>
        <dsp:cNvPr id="0" name=""/>
        <dsp:cNvSpPr/>
      </dsp:nvSpPr>
      <dsp:spPr>
        <a:xfrm>
          <a:off x="0" y="3819765"/>
          <a:ext cx="8229600" cy="24011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36830" rIns="206248" bIns="36830" numCol="1" spcCol="1270" anchor="t" anchorCtr="0">
          <a:noAutofit/>
        </a:bodyPr>
        <a:lstStyle/>
        <a:p>
          <a:pPr marL="228600" lvl="1" indent="-228600" algn="l" defTabSz="1022350">
            <a:lnSpc>
              <a:spcPct val="90000"/>
            </a:lnSpc>
            <a:spcBef>
              <a:spcPct val="0"/>
            </a:spcBef>
            <a:spcAft>
              <a:spcPct val="20000"/>
            </a:spcAft>
            <a:buChar char="•"/>
          </a:pPr>
          <a:r>
            <a:rPr lang="es-EC" sz="2300" kern="1200" dirty="0"/>
            <a:t>Las partes podrán objetar cualquier pregunta que acarree responsabilidad penal, sean capciosas, vagas, sugestivas, etc. Podrán objetarse las respuestas de los declarantes que van mas allá, no tienen relación con las preguntas formuladas o son parcializadas. </a:t>
          </a:r>
        </a:p>
        <a:p>
          <a:pPr marL="228600" lvl="1" indent="-228600" algn="l" defTabSz="1022350">
            <a:lnSpc>
              <a:spcPct val="90000"/>
            </a:lnSpc>
            <a:spcBef>
              <a:spcPct val="0"/>
            </a:spcBef>
            <a:spcAft>
              <a:spcPct val="20000"/>
            </a:spcAft>
            <a:buChar char="•"/>
          </a:pPr>
          <a:r>
            <a:rPr lang="es-EC" sz="2300" kern="1200" dirty="0"/>
            <a:t>Una vez realizada la objeción el Juzgador se pronunciará aceptándola o negándola.</a:t>
          </a:r>
        </a:p>
      </dsp:txBody>
      <dsp:txXfrm>
        <a:off x="0" y="3819765"/>
        <a:ext cx="8229600" cy="2401199"/>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42AA74-9C70-4D41-9781-908460CB6DC3}">
      <dsp:nvSpPr>
        <dsp:cNvPr id="0" name=""/>
        <dsp:cNvSpPr/>
      </dsp:nvSpPr>
      <dsp:spPr>
        <a:xfrm>
          <a:off x="-6117401" y="-935954"/>
          <a:ext cx="7282108" cy="7282108"/>
        </a:xfrm>
        <a:prstGeom prst="blockArc">
          <a:avLst>
            <a:gd name="adj1" fmla="val 18900000"/>
            <a:gd name="adj2" fmla="val 2700000"/>
            <a:gd name="adj3" fmla="val 297"/>
          </a:avLst>
        </a:pr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E35B380-59FB-4A7E-A22C-4F0E555442C7}">
      <dsp:nvSpPr>
        <dsp:cNvPr id="0" name=""/>
        <dsp:cNvSpPr/>
      </dsp:nvSpPr>
      <dsp:spPr>
        <a:xfrm>
          <a:off x="433733" y="284901"/>
          <a:ext cx="8100418" cy="569585"/>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2109" tIns="30480" rIns="30480" bIns="30480" numCol="1" spcCol="1270" anchor="ctr" anchorCtr="0">
          <a:noAutofit/>
        </a:bodyPr>
        <a:lstStyle/>
        <a:p>
          <a:pPr marL="0" lvl="0" indent="0" algn="l" defTabSz="533400">
            <a:lnSpc>
              <a:spcPct val="90000"/>
            </a:lnSpc>
            <a:spcBef>
              <a:spcPct val="0"/>
            </a:spcBef>
            <a:spcAft>
              <a:spcPct val="35000"/>
            </a:spcAft>
            <a:buNone/>
          </a:pPr>
          <a:r>
            <a:rPr lang="es-EC" sz="1200" kern="1200" dirty="0"/>
            <a:t>Sera precedida del juramento rendido ante el Juzgador. El declarante debe estar asistido por su defensor, bajo sanción de nulidad.</a:t>
          </a:r>
        </a:p>
      </dsp:txBody>
      <dsp:txXfrm>
        <a:off x="433733" y="284901"/>
        <a:ext cx="8100418" cy="569585"/>
      </dsp:txXfrm>
    </dsp:sp>
    <dsp:sp modelId="{6167318E-D5AE-46C5-ADF2-8E9FE6097A95}">
      <dsp:nvSpPr>
        <dsp:cNvPr id="0" name=""/>
        <dsp:cNvSpPr/>
      </dsp:nvSpPr>
      <dsp:spPr>
        <a:xfrm>
          <a:off x="77742" y="213702"/>
          <a:ext cx="711982" cy="711982"/>
        </a:xfrm>
        <a:prstGeom prst="ellipse">
          <a:avLst/>
        </a:prstGeom>
        <a:solidFill>
          <a:schemeClr val="l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036CD18-2339-44A2-B8B8-F3DEE33109C6}">
      <dsp:nvSpPr>
        <dsp:cNvPr id="0" name=""/>
        <dsp:cNvSpPr/>
      </dsp:nvSpPr>
      <dsp:spPr>
        <a:xfrm>
          <a:off x="902256" y="1139171"/>
          <a:ext cx="7631894" cy="569585"/>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2109" tIns="30480" rIns="30480" bIns="30480" numCol="1" spcCol="1270" anchor="ctr" anchorCtr="0">
          <a:noAutofit/>
        </a:bodyPr>
        <a:lstStyle/>
        <a:p>
          <a:pPr marL="0" lvl="0" indent="0" algn="l" defTabSz="533400">
            <a:lnSpc>
              <a:spcPct val="90000"/>
            </a:lnSpc>
            <a:spcBef>
              <a:spcPct val="0"/>
            </a:spcBef>
            <a:spcAft>
              <a:spcPct val="35000"/>
            </a:spcAft>
            <a:buNone/>
          </a:pPr>
          <a:r>
            <a:rPr lang="es-EC" sz="1200" kern="1200" dirty="0"/>
            <a:t>Debe rendirse de forma personal y durante la audiencia, si se trata de una prueba trascendental y el declarante no ha asistido podrá pedirse la suspensión de la audiencia de forma fundamentada. Si se acepta dicha petición se señalará nuevo día y hora y se dispondrá la comparecencia del declarante mediante apremio.</a:t>
          </a:r>
        </a:p>
      </dsp:txBody>
      <dsp:txXfrm>
        <a:off x="902256" y="1139171"/>
        <a:ext cx="7631894" cy="569585"/>
      </dsp:txXfrm>
    </dsp:sp>
    <dsp:sp modelId="{67F688A8-BDD8-4F23-AF05-5A44E09FCA76}">
      <dsp:nvSpPr>
        <dsp:cNvPr id="0" name=""/>
        <dsp:cNvSpPr/>
      </dsp:nvSpPr>
      <dsp:spPr>
        <a:xfrm>
          <a:off x="546265" y="1067973"/>
          <a:ext cx="711982" cy="711982"/>
        </a:xfrm>
        <a:prstGeom prst="ellipse">
          <a:avLst/>
        </a:prstGeom>
        <a:solidFill>
          <a:schemeClr val="l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8C9D7DE-DF7F-4A63-933F-3C285BBF9F60}">
      <dsp:nvSpPr>
        <dsp:cNvPr id="0" name=""/>
        <dsp:cNvSpPr/>
      </dsp:nvSpPr>
      <dsp:spPr>
        <a:xfrm>
          <a:off x="1116500" y="1993442"/>
          <a:ext cx="7417650" cy="569585"/>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2109" tIns="30480" rIns="30480" bIns="30480" numCol="1" spcCol="1270" anchor="ctr" anchorCtr="0">
          <a:noAutofit/>
        </a:bodyPr>
        <a:lstStyle/>
        <a:p>
          <a:pPr marL="0" lvl="0" indent="0" algn="l" defTabSz="533400">
            <a:lnSpc>
              <a:spcPct val="90000"/>
            </a:lnSpc>
            <a:spcBef>
              <a:spcPct val="0"/>
            </a:spcBef>
            <a:spcAft>
              <a:spcPct val="35000"/>
            </a:spcAft>
            <a:buNone/>
          </a:pPr>
          <a:r>
            <a:rPr lang="es-EC" sz="1200" kern="1200" dirty="0"/>
            <a:t>Se podrá interrogar a procuradores o apoderados solo sobre hechos realizados a nombre de sus mandantes. Si se trata de una persona jurídica lo hará su representante legal, pero si este no intervino en los hechos controvertidos deberá alegarlo en la audiencia preliminar. </a:t>
          </a:r>
        </a:p>
      </dsp:txBody>
      <dsp:txXfrm>
        <a:off x="1116500" y="1993442"/>
        <a:ext cx="7417650" cy="569585"/>
      </dsp:txXfrm>
    </dsp:sp>
    <dsp:sp modelId="{7D711255-35F9-40BD-9B9C-7000D89471D5}">
      <dsp:nvSpPr>
        <dsp:cNvPr id="0" name=""/>
        <dsp:cNvSpPr/>
      </dsp:nvSpPr>
      <dsp:spPr>
        <a:xfrm>
          <a:off x="760509" y="1922244"/>
          <a:ext cx="711982" cy="711982"/>
        </a:xfrm>
        <a:prstGeom prst="ellipse">
          <a:avLst/>
        </a:prstGeom>
        <a:solidFill>
          <a:schemeClr val="l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F1FB003-D2B6-45B3-ADFC-7E2EB59DB951}">
      <dsp:nvSpPr>
        <dsp:cNvPr id="0" name=""/>
        <dsp:cNvSpPr/>
      </dsp:nvSpPr>
      <dsp:spPr>
        <a:xfrm>
          <a:off x="1116500" y="2847171"/>
          <a:ext cx="7417650" cy="569585"/>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2109" tIns="30480" rIns="30480" bIns="30480" numCol="1" spcCol="1270" anchor="ctr" anchorCtr="0">
          <a:noAutofit/>
        </a:bodyPr>
        <a:lstStyle/>
        <a:p>
          <a:pPr marL="0" lvl="0" indent="0" algn="l" defTabSz="533400">
            <a:lnSpc>
              <a:spcPct val="90000"/>
            </a:lnSpc>
            <a:spcBef>
              <a:spcPct val="0"/>
            </a:spcBef>
            <a:spcAft>
              <a:spcPct val="35000"/>
            </a:spcAft>
            <a:buNone/>
          </a:pPr>
          <a:r>
            <a:rPr lang="es-EC" sz="1200" kern="1200" dirty="0"/>
            <a:t>Si se trata de incapaces lo harán con su curador, se exceptúan niños, niñas y adolescentes que solo pueden declarar sin juramento ante la presencia de sus representantes. </a:t>
          </a:r>
        </a:p>
      </dsp:txBody>
      <dsp:txXfrm>
        <a:off x="1116500" y="2847171"/>
        <a:ext cx="7417650" cy="569585"/>
      </dsp:txXfrm>
    </dsp:sp>
    <dsp:sp modelId="{2D00C45B-2E51-47A5-A3C4-AD15D3B94175}">
      <dsp:nvSpPr>
        <dsp:cNvPr id="0" name=""/>
        <dsp:cNvSpPr/>
      </dsp:nvSpPr>
      <dsp:spPr>
        <a:xfrm>
          <a:off x="760509" y="2775973"/>
          <a:ext cx="711982" cy="711982"/>
        </a:xfrm>
        <a:prstGeom prst="ellipse">
          <a:avLst/>
        </a:prstGeom>
        <a:solidFill>
          <a:schemeClr val="l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AD42F6F-9983-493D-9FAC-49713D5B1A2D}">
      <dsp:nvSpPr>
        <dsp:cNvPr id="0" name=""/>
        <dsp:cNvSpPr/>
      </dsp:nvSpPr>
      <dsp:spPr>
        <a:xfrm>
          <a:off x="902256" y="3701442"/>
          <a:ext cx="7631894" cy="569585"/>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2109" tIns="30480" rIns="30480" bIns="30480" numCol="1" spcCol="1270" anchor="ctr" anchorCtr="0">
          <a:noAutofit/>
        </a:bodyPr>
        <a:lstStyle/>
        <a:p>
          <a:pPr marL="0" lvl="0" indent="0" algn="l" defTabSz="533400">
            <a:lnSpc>
              <a:spcPct val="90000"/>
            </a:lnSpc>
            <a:spcBef>
              <a:spcPct val="0"/>
            </a:spcBef>
            <a:spcAft>
              <a:spcPct val="35000"/>
            </a:spcAft>
            <a:buNone/>
          </a:pPr>
          <a:r>
            <a:rPr lang="es-EC" sz="1200" kern="1200" dirty="0"/>
            <a:t>Podrán formularse preguntas sugestivas sobre temas introductorios que no afecten los hechos controvertidos, recapitulen información ya aportada o el Juzgador haya calificado al testigo como hostil. También están permitidas en el contrainterrogatorio</a:t>
          </a:r>
        </a:p>
      </dsp:txBody>
      <dsp:txXfrm>
        <a:off x="902256" y="3701442"/>
        <a:ext cx="7631894" cy="569585"/>
      </dsp:txXfrm>
    </dsp:sp>
    <dsp:sp modelId="{D62019B1-BD93-4BFE-A00C-BE18E2B4B4F2}">
      <dsp:nvSpPr>
        <dsp:cNvPr id="0" name=""/>
        <dsp:cNvSpPr/>
      </dsp:nvSpPr>
      <dsp:spPr>
        <a:xfrm>
          <a:off x="546265" y="3630244"/>
          <a:ext cx="711982" cy="711982"/>
        </a:xfrm>
        <a:prstGeom prst="ellipse">
          <a:avLst/>
        </a:prstGeom>
        <a:solidFill>
          <a:schemeClr val="l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9FB3AD0-2008-4D66-85E0-4F747FFFB3C0}">
      <dsp:nvSpPr>
        <dsp:cNvPr id="0" name=""/>
        <dsp:cNvSpPr/>
      </dsp:nvSpPr>
      <dsp:spPr>
        <a:xfrm>
          <a:off x="433733" y="4555713"/>
          <a:ext cx="8100418" cy="569585"/>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2109" tIns="30480" rIns="30480" bIns="30480" numCol="1" spcCol="1270" anchor="ctr" anchorCtr="0">
          <a:noAutofit/>
        </a:bodyPr>
        <a:lstStyle/>
        <a:p>
          <a:pPr marL="0" lvl="0" indent="0" algn="l" defTabSz="533400">
            <a:lnSpc>
              <a:spcPct val="90000"/>
            </a:lnSpc>
            <a:spcBef>
              <a:spcPct val="0"/>
            </a:spcBef>
            <a:spcAft>
              <a:spcPct val="35000"/>
            </a:spcAft>
            <a:buNone/>
          </a:pPr>
          <a:r>
            <a:rPr lang="es-EC" sz="1200" kern="1200" dirty="0"/>
            <a:t>Se negarán las preguntas inconstitucionales, impertinentes, capciosas, obscuras, compuestas y aquellas destinadas a coaccionar ilegítimamente al declarante. </a:t>
          </a:r>
        </a:p>
      </dsp:txBody>
      <dsp:txXfrm>
        <a:off x="433733" y="4555713"/>
        <a:ext cx="8100418" cy="569585"/>
      </dsp:txXfrm>
    </dsp:sp>
    <dsp:sp modelId="{5EA8A5A8-90B4-48BA-966E-966278ED94B2}">
      <dsp:nvSpPr>
        <dsp:cNvPr id="0" name=""/>
        <dsp:cNvSpPr/>
      </dsp:nvSpPr>
      <dsp:spPr>
        <a:xfrm>
          <a:off x="77742" y="4484514"/>
          <a:ext cx="711982" cy="711982"/>
        </a:xfrm>
        <a:prstGeom prst="ellipse">
          <a:avLst/>
        </a:prstGeom>
        <a:solidFill>
          <a:schemeClr val="l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11.xml><?xml version="1.0" encoding="utf-8"?>
<dgm:layoutDef xmlns:dgm="http://schemas.openxmlformats.org/drawingml/2006/diagram" xmlns:a="http://schemas.openxmlformats.org/drawingml/2006/main" uniqueId="urn:microsoft.com/office/officeart/2005/8/layout/arrow1">
  <dgm:title val=""/>
  <dgm:desc val=""/>
  <dgm:catLst>
    <dgm:cat type="relationship" pri="7000"/>
    <dgm:cat type="process" pri="32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ycle">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equ" val="2">
        <dgm:constrLst>
          <dgm:constr type="primFontSz" for="ch" ptType="node" op="equ" val="65"/>
          <dgm:constr type="w" for="ch" ptType="node" refType="w"/>
          <dgm:constr type="h" for="ch" ptType="node" refType="w" refFor="ch" refPtType="node"/>
          <dgm:constr type="sibSp" refType="w" refFor="ch" refPtType="node" fact="0.1"/>
          <dgm:constr type="diam" refType="w" refFor="ch" refPtType="node" fact="1.1"/>
        </dgm:constrLst>
      </dgm:if>
      <dgm:if name="Name11" axis="ch" ptType="node" func="cnt" op="equ" val="5">
        <dgm:constrLst>
          <dgm:constr type="primFontSz" for="ch" ptType="node" op="equ" val="65"/>
          <dgm:constr type="w" for="ch" ptType="node" refType="w"/>
          <dgm:constr type="h" for="ch" ptType="node" refType="w" refFor="ch" refPtType="node"/>
          <dgm:constr type="sibSp" refType="w" refFor="ch" refPtType="node" fact="-0.24"/>
        </dgm:constrLst>
      </dgm:if>
      <dgm:if name="Name12" axis="ch" ptType="node" func="cnt" op="equ" val="6">
        <dgm:constrLst>
          <dgm:constr type="primFontSz" for="ch" ptType="node" op="equ" val="65"/>
          <dgm:constr type="w" for="ch" ptType="node" refType="w"/>
          <dgm:constr type="h" for="ch" ptType="node" refType="w" refFor="ch" refPtType="node"/>
          <dgm:constr type="sibSp" refType="w" refFor="ch" refPtType="node" fact="-0.2"/>
        </dgm:constrLst>
      </dgm:if>
      <dgm:if name="Name13" axis="ch" ptType="node" func="cnt" op="equ" val="8">
        <dgm:constrLst>
          <dgm:constr type="primFontSz" for="ch" ptType="node" op="equ" val="65"/>
          <dgm:constr type="w" for="ch" ptType="node" refType="w"/>
          <dgm:constr type="h" for="ch" ptType="node" refType="w" refFor="ch" refPtType="node"/>
          <dgm:constr type="sibSp" refType="w" refFor="ch" refPtType="node" fact="-0.15"/>
        </dgm:constrLst>
      </dgm:if>
      <dgm:if name="Name14" axis="ch" ptType="node" func="cnt" op="equ" val="10">
        <dgm:constrLst>
          <dgm:constr type="primFontSz" for="ch" ptType="node" op="lte" val="65"/>
          <dgm:constr type="w" for="ch" ptType="node" refType="w"/>
          <dgm:constr type="h" for="ch" ptType="node" refType="w" refFor="ch" refPtType="node"/>
          <dgm:constr type="sibSp" refType="w" refFor="ch" refPtType="node" fact="-0.24"/>
        </dgm:constrLst>
      </dgm:if>
      <dgm:else name="Name15">
        <dgm:constrLst>
          <dgm:constr type="primFontSz" for="ch" ptType="node" op="equ" val="65"/>
          <dgm:constr type="w" for="ch" ptType="node" refType="w"/>
          <dgm:constr type="h" for="ch" ptType="node" refType="w" refFor="ch" refPtType="node"/>
          <dgm:constr type="sibSp" refType="w" refFor="ch" refPtType="node" fact="-0.35"/>
        </dgm:constrLst>
      </dgm:else>
    </dgm:choose>
    <dgm:ruleLst/>
    <dgm:forEach name="Name16" axis="ch" ptType="node">
      <dgm:layoutNode name="arrow">
        <dgm:varLst>
          <dgm:bulletEnabled val="1"/>
        </dgm:varLst>
        <dgm:alg type="tx"/>
        <dgm:shape xmlns:r="http://schemas.openxmlformats.org/officeDocument/2006/relationships" type="upArrow" r:blip="">
          <dgm:adjLst>
            <dgm:adj idx="2" val="0.35"/>
          </dgm:adjLst>
        </dgm:shape>
        <dgm:presOf axis="desOrSelf" ptType="node"/>
        <dgm:constrLst/>
        <dgm:ruleLst>
          <dgm:rule type="primFontSz" val="5" fact="NaN" max="NaN"/>
        </dgm:ruleLst>
      </dgm:layoutNode>
    </dgm:forEach>
  </dgm:layoutNode>
</dgm:layoutDef>
</file>

<file path=ppt/diagrams/layout12.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8/layout/NameandTitleOrganizationalChart">
  <dgm:title val=""/>
  <dgm:desc val=""/>
  <dgm:catLst>
    <dgm:cat type="hierarchy" pri="125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Max/>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h" fact="0.4"/>
              </dgm:constrLst>
              <dgm:ruleLst>
                <dgm:rule type="primFontSz" val="5" fact="NaN" max="NaN"/>
              </dgm:ruleLst>
            </dgm:layoutNode>
            <dgm:layoutNode name="titleText1" styleLbl="fgAcc0">
              <dgm:varLst>
                <dgm:chMax val="0"/>
                <dgm:chPref val="0"/>
              </dgm:varLst>
              <dgm:alg type="tx">
                <dgm:param type="parTxLTRAlign" val="r"/>
              </dgm:alg>
              <dgm:shape xmlns:r="http://schemas.openxmlformats.org/officeDocument/2006/relationships" type="rect" r:blip="">
                <dgm:adjLst/>
              </dgm:shape>
              <dgm:presOf axis="followSib" ptType="sibTrans" hideLastTrans="0" cnt="1"/>
              <dgm:constrLst>
                <dgm:constr type="primFontSz" val="65"/>
                <dgm:constr type="lMarg" refType="primFontSz" fact="0.2"/>
                <dgm:constr type="rMarg" refType="primFontSz" fact="0.2"/>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alg type="conn">
                            <dgm:param type="connRout" val="bend"/>
                            <dgm:param type="dim" val="1D"/>
                            <dgm:param type="endSty" val="noArr"/>
                            <dgm:param type="begPts" val="bCtr"/>
                            <dgm:param type="endPts" val="tCtr"/>
                            <dgm:param type="bendPt" val="end"/>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41" func="var" arg="hierBranch" op="equ" val="hang">
                    <dgm:layoutNode name="Name42">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3">
                    <dgm:layoutNode name="Name44">
                      <dgm:choose name="Name45">
                        <dgm:if name="Name46" axis="self" func="depth" op="lte" val="2">
                          <dgm:choose name="Name47">
                            <dgm:if name="Name48" axis="par ch" ptType="node asst" func="cnt" op="gte" val="1">
                              <dgm:alg type="conn">
                                <dgm:param type="connRout" val="bend"/>
                                <dgm:param type="dim" val="1D"/>
                                <dgm:param type="endSty" val="noArr"/>
                                <dgm:param type="begPts" val="bCtr"/>
                                <dgm:param type="endPts" val="midL midR"/>
                              </dgm:alg>
                            </dgm:if>
                            <dgm:else name="Name49">
                              <dgm:alg type="conn">
                                <dgm:param type="connRout" val="bend"/>
                                <dgm:param type="dim" val="1D"/>
                                <dgm:param type="endSty" val="noArr"/>
                                <dgm:param type="begPts" val="bCtr"/>
                                <dgm:param type="endPts" val="midL midR"/>
                                <dgm:param type="srcNode" val="rootConnector1"/>
                              </dgm:alg>
                            </dgm:else>
                          </dgm:choose>
                        </dgm:if>
                        <dgm:else name="Name50">
                          <dgm:choose name="Name51">
                            <dgm:if name="Name52" axis="par ch" ptType="node asst" func="cnt" op="gte" val="1">
                              <dgm:alg type="conn">
                                <dgm:param type="connRout" val="bend"/>
                                <dgm:param type="dim" val="1D"/>
                                <dgm:param type="endSty" val="noArr"/>
                                <dgm:param type="begPts" val="bCtr"/>
                                <dgm:param type="endPts" val="midL midR"/>
                              </dgm:alg>
                            </dgm:if>
                            <dgm:else name="Name53">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54">
                  <dgm:if name="Name55" func="var" arg="hierBranch" op="equ" val="l">
                    <dgm:choose name="Name56">
                      <dgm:if name="Name57"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58">
                        <dgm:alg type="hierRoot">
                          <dgm:param type="hierAlign" val="tR"/>
                        </dgm:alg>
                        <dgm:shape xmlns:r="http://schemas.openxmlformats.org/officeDocument/2006/relationships" r:blip="">
                          <dgm:adjLst/>
                        </dgm:shape>
                        <dgm:presOf/>
                        <dgm:constrLst>
                          <dgm:constr type="alignOff" val="0.25"/>
                        </dgm:constrLst>
                      </dgm:else>
                    </dgm:choose>
                  </dgm:if>
                  <dgm:if name="Name59" func="var" arg="hierBranch" op="equ" val="r">
                    <dgm:choose name="Name60">
                      <dgm:if name="Name61"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2">
                        <dgm:alg type="hierRoot">
                          <dgm:param type="hierAlign" val="tL"/>
                        </dgm:alg>
                        <dgm:shape xmlns:r="http://schemas.openxmlformats.org/officeDocument/2006/relationships" r:blip="">
                          <dgm:adjLst/>
                        </dgm:shape>
                        <dgm:presOf/>
                        <dgm:constrLst>
                          <dgm:constr type="alignOff" val="0.25"/>
                        </dgm:constrLst>
                      </dgm:else>
                    </dgm:choose>
                  </dgm:if>
                  <dgm:if name="Name63"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64" func="var" arg="hierBranch" op="equ" val="init">
                    <dgm:alg type="hierRoot"/>
                    <dgm:shape xmlns:r="http://schemas.openxmlformats.org/officeDocument/2006/relationships" r:blip="">
                      <dgm:adjLst/>
                    </dgm:shape>
                    <dgm:presOf/>
                    <dgm:constrLst>
                      <dgm:constr type="alignOff"/>
                      <dgm:constr type="bendDist" for="des" ptType="parTrans" refType="sp" fact="0.5"/>
                    </dgm:constrLst>
                  </dgm:if>
                  <dgm:else name="Name65">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66">
                    <dgm:if name="Name67" func="var" arg="hierBranch" op="equ" val="init">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68" func="var" arg="hierBranch" op="equ" val="l">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69" func="var" arg="hierBranch" op="equ" val="r">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70">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varLst>
                      <dgm:chMax/>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h" fact="0.4"/>
                    </dgm:constrLst>
                    <dgm:ruleLst>
                      <dgm:rule type="primFontSz" val="5" fact="NaN" max="NaN"/>
                    </dgm:ruleLst>
                  </dgm:layoutNode>
                  <dgm:layoutNode name="titleText2" styleLbl="fgAcc1">
                    <dgm:varLst>
                      <dgm:chMax val="0"/>
                      <dgm:chPref val="0"/>
                    </dgm:varLst>
                    <dgm:alg type="tx">
                      <dgm:param type="parTxLTRAlign" val="r"/>
                    </dgm:alg>
                    <dgm:shape xmlns:r="http://schemas.openxmlformats.org/officeDocument/2006/relationships" type="rect" r:blip="">
                      <dgm:adjLst/>
                    </dgm:shape>
                    <dgm:presOf axis="followSib" ptType="sibTrans" hideLastTrans="0" cnt="1"/>
                    <dgm:constrLst>
                      <dgm:constr type="primFontSz" val="65"/>
                      <dgm:constr type="lMarg" refType="primFontSz" fact="0.2"/>
                      <dgm:constr type="rMarg" refType="primFontSz" fact="0.2"/>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71">
                    <dgm:if name="Name72" func="var" arg="hierBranch" op="equ" val="l">
                      <dgm:alg type="hierChild">
                        <dgm:param type="chAlign" val="r"/>
                        <dgm:param type="linDir" val="fromT"/>
                      </dgm:alg>
                    </dgm:if>
                    <dgm:if name="Name73" func="var" arg="hierBranch" op="equ" val="r">
                      <dgm:alg type="hierChild">
                        <dgm:param type="chAlign" val="l"/>
                        <dgm:param type="linDir" val="fromT"/>
                      </dgm:alg>
                    </dgm:if>
                    <dgm:if name="Name74" func="var" arg="hierBranch" op="equ" val="hang">
                      <dgm:choose name="Name75">
                        <dgm:if name="Name76" func="var" arg="dir" op="equ" val="norm">
                          <dgm:alg type="hierChild">
                            <dgm:param type="chAlign" val="l"/>
                            <dgm:param type="linDir" val="fromL"/>
                            <dgm:param type="secChAlign" val="t"/>
                            <dgm:param type="secLinDir" val="fromT"/>
                          </dgm:alg>
                        </dgm:if>
                        <dgm:else name="Name77">
                          <dgm:alg type="hierChild">
                            <dgm:param type="chAlign" val="l"/>
                            <dgm:param type="linDir" val="fromR"/>
                            <dgm:param type="secChAlign" val="t"/>
                            <dgm:param type="secLinDir" val="fromT"/>
                          </dgm:alg>
                        </dgm:else>
                      </dgm:choose>
                    </dgm:if>
                    <dgm:if name="Name78" func="var" arg="hierBranch" op="equ" val="std">
                      <dgm:choose name="Name79">
                        <dgm:if name="Name80" func="var" arg="dir" op="equ" val="norm">
                          <dgm:alg type="hierChild"/>
                        </dgm:if>
                        <dgm:else name="Name81">
                          <dgm:alg type="hierChild">
                            <dgm:param type="linDir" val="fromR"/>
                          </dgm:alg>
                        </dgm:else>
                      </dgm:choose>
                    </dgm:if>
                    <dgm:if name="Name82" func="var" arg="hierBranch" op="equ" val="init">
                      <dgm:choose name="Name83">
                        <dgm:if name="Name84" func="var" arg="dir" op="equ" val="norm">
                          <dgm:alg type="hierChild"/>
                        </dgm:if>
                        <dgm:else name="Name85">
                          <dgm:alg type="hierChild">
                            <dgm:param type="linDir" val="fromR"/>
                          </dgm:alg>
                        </dgm:else>
                      </dgm:choose>
                    </dgm:if>
                    <dgm:else name="Name86"/>
                  </dgm:choose>
                  <dgm:shape xmlns:r="http://schemas.openxmlformats.org/officeDocument/2006/relationships" r:blip="">
                    <dgm:adjLst/>
                  </dgm:shape>
                  <dgm:presOf/>
                  <dgm:constrLst/>
                  <dgm:ruleLst/>
                  <dgm:forEach name="Name87" ref="rep2a"/>
                </dgm:layoutNode>
                <dgm:layoutNode name="hierChild5">
                  <dgm:choose name="Name88">
                    <dgm:if name="Name89" func="var" arg="dir" op="equ" val="norm">
                      <dgm:alg type="hierChild">
                        <dgm:param type="chAlign" val="l"/>
                        <dgm:param type="linDir" val="fromL"/>
                        <dgm:param type="secChAlign" val="t"/>
                        <dgm:param type="secLinDir" val="fromT"/>
                      </dgm:alg>
                    </dgm:if>
                    <dgm:else name="Name90">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91" ref="rep2b"/>
                </dgm:layoutNode>
              </dgm:layoutNode>
            </dgm:forEach>
          </dgm:layoutNode>
          <dgm:layoutNode name="hierChild3">
            <dgm:choose name="Name92">
              <dgm:if name="Name93" func="var" arg="dir" op="equ" val="norm">
                <dgm:alg type="hierChild">
                  <dgm:param type="chAlign" val="l"/>
                  <dgm:param type="linDir" val="fromL"/>
                  <dgm:param type="secChAlign" val="t"/>
                  <dgm:param type="secLinDir" val="fromT"/>
                </dgm:alg>
              </dgm:if>
              <dgm:else name="Name94">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95" axis="precedSib" ptType="parTrans" st="-1" cnt="1">
                <dgm:layoutNode name="Name96">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97">
                  <dgm:if name="Name98" func="var" arg="hierBranch" op="equ" val="l">
                    <dgm:alg type="hierRoot">
                      <dgm:param type="hierAlign" val="tR"/>
                    </dgm:alg>
                    <dgm:shape xmlns:r="http://schemas.openxmlformats.org/officeDocument/2006/relationships" r:blip="">
                      <dgm:adjLst/>
                    </dgm:shape>
                    <dgm:presOf/>
                    <dgm:constrLst>
                      <dgm:constr type="alignOff" val="0.65"/>
                    </dgm:constrLst>
                  </dgm:if>
                  <dgm:if name="Name99" func="var" arg="hierBranch" op="equ" val="r">
                    <dgm:alg type="hierRoot">
                      <dgm:param type="hierAlign" val="tL"/>
                    </dgm:alg>
                    <dgm:shape xmlns:r="http://schemas.openxmlformats.org/officeDocument/2006/relationships" r:blip="">
                      <dgm:adjLst/>
                    </dgm:shape>
                    <dgm:presOf/>
                    <dgm:constrLst>
                      <dgm:constr type="alignOff" val="0.65"/>
                    </dgm:constrLst>
                  </dgm:if>
                  <dgm:if name="Name100" func="var" arg="hierBranch" op="equ" val="hang">
                    <dgm:alg type="hierRoot"/>
                    <dgm:shape xmlns:r="http://schemas.openxmlformats.org/officeDocument/2006/relationships" r:blip="">
                      <dgm:adjLst/>
                    </dgm:shape>
                    <dgm:presOf/>
                    <dgm:constrLst>
                      <dgm:constr type="alignOff" val="0.65"/>
                    </dgm:constrLst>
                  </dgm:if>
                  <dgm:if name="Name101"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02" func="var" arg="hierBranch" op="equ" val="init">
                    <dgm:alg type="hierRoot"/>
                    <dgm:shape xmlns:r="http://schemas.openxmlformats.org/officeDocument/2006/relationships" r:blip="">
                      <dgm:adjLst/>
                    </dgm:shape>
                    <dgm:presOf/>
                    <dgm:constrLst>
                      <dgm:constr type="alignOff"/>
                      <dgm:constr type="bendDist" for="des" ptType="parTrans" refType="sp" fact="0.5"/>
                    </dgm:constrLst>
                  </dgm:if>
                  <dgm:else name="Name103"/>
                </dgm:choose>
                <dgm:ruleLst/>
                <dgm:layoutNode name="rootComposite3">
                  <dgm:alg type="composite"/>
                  <dgm:shape xmlns:r="http://schemas.openxmlformats.org/officeDocument/2006/relationships" r:blip="">
                    <dgm:adjLst/>
                  </dgm:shape>
                  <dgm:presOf axis="self" ptType="node" cnt="1"/>
                  <dgm:choose name="Name104">
                    <dgm:if name="Name105" func="var" arg="hierBranch" op="equ" val="init">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06" func="var" arg="hierBranch" op="equ" val="l">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07" func="var" arg="hierBranch" op="equ" val="r">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08">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styleLbl="asst1">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h" fact="0.4"/>
                    </dgm:constrLst>
                    <dgm:ruleLst>
                      <dgm:rule type="primFontSz" val="5" fact="NaN" max="NaN"/>
                    </dgm:ruleLst>
                  </dgm:layoutNode>
                  <dgm:layoutNode name="titleText3" styleLbl="fgAcc2">
                    <dgm:varLst>
                      <dgm:chMax val="0"/>
                      <dgm:chPref val="0"/>
                    </dgm:varLst>
                    <dgm:alg type="tx">
                      <dgm:param type="parTxLTRAlign" val="r"/>
                    </dgm:alg>
                    <dgm:shape xmlns:r="http://schemas.openxmlformats.org/officeDocument/2006/relationships" type="rect" r:blip="">
                      <dgm:adjLst/>
                    </dgm:shape>
                    <dgm:presOf axis="followSib" ptType="sibTrans" hideLastTrans="0" cnt="1"/>
                    <dgm:constrLst>
                      <dgm:constr type="primFontSz" val="65"/>
                      <dgm:constr type="lMarg" refType="primFontSz" fact="0.2"/>
                      <dgm:constr type="rMarg" refType="primFontSz" fact="0.2"/>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09">
                    <dgm:if name="Name110" func="var" arg="hierBranch" op="equ" val="l">
                      <dgm:alg type="hierChild">
                        <dgm:param type="chAlign" val="r"/>
                        <dgm:param type="linDir" val="fromT"/>
                      </dgm:alg>
                    </dgm:if>
                    <dgm:if name="Name111" func="var" arg="hierBranch" op="equ" val="r">
                      <dgm:alg type="hierChild">
                        <dgm:param type="chAlign" val="l"/>
                        <dgm:param type="linDir" val="fromT"/>
                      </dgm:alg>
                    </dgm:if>
                    <dgm:if name="Name112" func="var" arg="hierBranch" op="equ" val="hang">
                      <dgm:choose name="Name113">
                        <dgm:if name="Name114" func="var" arg="dir" op="equ" val="norm">
                          <dgm:alg type="hierChild">
                            <dgm:param type="chAlign" val="l"/>
                            <dgm:param type="linDir" val="fromL"/>
                            <dgm:param type="secChAlign" val="t"/>
                            <dgm:param type="secLinDir" val="fromT"/>
                          </dgm:alg>
                        </dgm:if>
                        <dgm:else name="Name115">
                          <dgm:alg type="hierChild">
                            <dgm:param type="chAlign" val="l"/>
                            <dgm:param type="linDir" val="fromR"/>
                            <dgm:param type="secChAlign" val="t"/>
                            <dgm:param type="secLinDir" val="fromT"/>
                          </dgm:alg>
                        </dgm:else>
                      </dgm:choose>
                    </dgm:if>
                    <dgm:if name="Name116" func="var" arg="hierBranch" op="equ" val="std">
                      <dgm:choose name="Name117">
                        <dgm:if name="Name118" func="var" arg="dir" op="equ" val="norm">
                          <dgm:alg type="hierChild"/>
                        </dgm:if>
                        <dgm:else name="Name119">
                          <dgm:alg type="hierChild">
                            <dgm:param type="linDir" val="fromR"/>
                          </dgm:alg>
                        </dgm:else>
                      </dgm:choose>
                    </dgm:if>
                    <dgm:if name="Name120" func="var" arg="hierBranch" op="equ" val="init">
                      <dgm:alg type="hierChild"/>
                    </dgm:if>
                    <dgm:else name="Name121"/>
                  </dgm:choose>
                  <dgm:shape xmlns:r="http://schemas.openxmlformats.org/officeDocument/2006/relationships" r:blip="">
                    <dgm:adjLst/>
                  </dgm:shape>
                  <dgm:presOf/>
                  <dgm:constrLst/>
                  <dgm:ruleLst/>
                  <dgm:forEach name="Name122" ref="rep2a"/>
                </dgm:layoutNode>
                <dgm:layoutNode name="hierChild7">
                  <dgm:choose name="Name123">
                    <dgm:if name="Name124" func="var" arg="dir" op="equ" val="norm">
                      <dgm:alg type="hierChild">
                        <dgm:param type="chAlign" val="l"/>
                        <dgm:param type="linDir" val="fromL"/>
                        <dgm:param type="secChAlign" val="t"/>
                        <dgm:param type="secLinDir" val="fromT"/>
                      </dgm:alg>
                    </dgm:if>
                    <dgm:else name="Name12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26" ref="rep2b"/>
                </dgm:layoutNode>
              </dgm:layoutNode>
            </dgm:forEach>
          </dgm:layoutNode>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4.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5.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026833" cy="463550"/>
          </a:xfrm>
          <a:prstGeom prst="rect">
            <a:avLst/>
          </a:prstGeom>
        </p:spPr>
        <p:txBody>
          <a:bodyPr vert="horz" lIns="92885" tIns="46442" rIns="92885" bIns="46442" rtlCol="0"/>
          <a:lstStyle>
            <a:lvl1pPr algn="l">
              <a:defRPr sz="1200"/>
            </a:lvl1pPr>
          </a:lstStyle>
          <a:p>
            <a:endParaRPr lang="es-EC" dirty="0"/>
          </a:p>
        </p:txBody>
      </p:sp>
      <p:sp>
        <p:nvSpPr>
          <p:cNvPr id="3" name="2 Marcador de fecha"/>
          <p:cNvSpPr>
            <a:spLocks noGrp="1"/>
          </p:cNvSpPr>
          <p:nvPr>
            <p:ph type="dt" sz="quarter" idx="1"/>
          </p:nvPr>
        </p:nvSpPr>
        <p:spPr>
          <a:xfrm>
            <a:off x="3956550" y="0"/>
            <a:ext cx="3026833" cy="463550"/>
          </a:xfrm>
          <a:prstGeom prst="rect">
            <a:avLst/>
          </a:prstGeom>
        </p:spPr>
        <p:txBody>
          <a:bodyPr vert="horz" lIns="92885" tIns="46442" rIns="92885" bIns="46442" rtlCol="0"/>
          <a:lstStyle>
            <a:lvl1pPr algn="r">
              <a:defRPr sz="1200"/>
            </a:lvl1pPr>
          </a:lstStyle>
          <a:p>
            <a:fld id="{BA2D0999-4F64-4F9C-9C5F-6580B1157FE1}" type="datetimeFigureOut">
              <a:rPr lang="es-EC" smtClean="0"/>
              <a:t>25/6/2023</a:t>
            </a:fld>
            <a:endParaRPr lang="es-EC" dirty="0"/>
          </a:p>
        </p:txBody>
      </p:sp>
      <p:sp>
        <p:nvSpPr>
          <p:cNvPr id="4" name="3 Marcador de pie de página"/>
          <p:cNvSpPr>
            <a:spLocks noGrp="1"/>
          </p:cNvSpPr>
          <p:nvPr>
            <p:ph type="ftr" sz="quarter" idx="2"/>
          </p:nvPr>
        </p:nvSpPr>
        <p:spPr>
          <a:xfrm>
            <a:off x="0" y="8805841"/>
            <a:ext cx="3026833" cy="463550"/>
          </a:xfrm>
          <a:prstGeom prst="rect">
            <a:avLst/>
          </a:prstGeom>
        </p:spPr>
        <p:txBody>
          <a:bodyPr vert="horz" lIns="92885" tIns="46442" rIns="92885" bIns="46442" rtlCol="0" anchor="b"/>
          <a:lstStyle>
            <a:lvl1pPr algn="l">
              <a:defRPr sz="1200"/>
            </a:lvl1pPr>
          </a:lstStyle>
          <a:p>
            <a:endParaRPr lang="es-EC" dirty="0"/>
          </a:p>
        </p:txBody>
      </p:sp>
      <p:sp>
        <p:nvSpPr>
          <p:cNvPr id="5" name="4 Marcador de número de diapositiva"/>
          <p:cNvSpPr>
            <a:spLocks noGrp="1"/>
          </p:cNvSpPr>
          <p:nvPr>
            <p:ph type="sldNum" sz="quarter" idx="3"/>
          </p:nvPr>
        </p:nvSpPr>
        <p:spPr>
          <a:xfrm>
            <a:off x="3956550" y="8805841"/>
            <a:ext cx="3026833" cy="463550"/>
          </a:xfrm>
          <a:prstGeom prst="rect">
            <a:avLst/>
          </a:prstGeom>
        </p:spPr>
        <p:txBody>
          <a:bodyPr vert="horz" lIns="92885" tIns="46442" rIns="92885" bIns="46442" rtlCol="0" anchor="b"/>
          <a:lstStyle>
            <a:lvl1pPr algn="r">
              <a:defRPr sz="1200"/>
            </a:lvl1pPr>
          </a:lstStyle>
          <a:p>
            <a:fld id="{482731E4-E6CF-42D4-8E13-BC2C739B5458}" type="slidenum">
              <a:rPr lang="es-EC" smtClean="0"/>
              <a:t>‹Nº›</a:t>
            </a:fld>
            <a:endParaRPr lang="es-EC" dirty="0"/>
          </a:p>
        </p:txBody>
      </p:sp>
    </p:spTree>
    <p:extLst>
      <p:ext uri="{BB962C8B-B14F-4D97-AF65-F5344CB8AC3E}">
        <p14:creationId xmlns:p14="http://schemas.microsoft.com/office/powerpoint/2010/main" val="422111392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pic>
        <p:nvPicPr>
          <p:cNvPr id="8" name="Picture 7" descr="sphere1.png"/>
          <p:cNvPicPr>
            <a:picLocks noChangeAspect="1"/>
          </p:cNvPicPr>
          <p:nvPr/>
        </p:nvPicPr>
        <p:blipFill>
          <a:blip r:embed="rId2" cstate="print"/>
          <a:stretch>
            <a:fillRect/>
          </a:stretch>
        </p:blipFill>
        <p:spPr>
          <a:xfrm>
            <a:off x="6850374" y="0"/>
            <a:ext cx="2293626" cy="6858000"/>
          </a:xfrm>
          <a:prstGeom prst="rect">
            <a:avLst/>
          </a:prstGeom>
        </p:spPr>
      </p:pic>
      <p:sp>
        <p:nvSpPr>
          <p:cNvPr id="3" name="Subtitle 2"/>
          <p:cNvSpPr>
            <a:spLocks noGrp="1"/>
          </p:cNvSpPr>
          <p:nvPr>
            <p:ph type="subTitle" idx="1"/>
          </p:nvPr>
        </p:nvSpPr>
        <p:spPr>
          <a:xfrm>
            <a:off x="2438400" y="3581400"/>
            <a:ext cx="3962400" cy="2133600"/>
          </a:xfrm>
        </p:spPr>
        <p:txBody>
          <a:bodyPr anchor="t">
            <a:normAutofit/>
          </a:bodyPr>
          <a:lstStyle>
            <a:lvl1pPr marL="0" indent="0" algn="r">
              <a:buNone/>
              <a:defRPr sz="14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16" name="Title 15"/>
          <p:cNvSpPr>
            <a:spLocks noGrp="1"/>
          </p:cNvSpPr>
          <p:nvPr>
            <p:ph type="title"/>
          </p:nvPr>
        </p:nvSpPr>
        <p:spPr>
          <a:xfrm>
            <a:off x="2438400" y="1447800"/>
            <a:ext cx="3962400" cy="2133600"/>
          </a:xfrm>
        </p:spPr>
        <p:txBody>
          <a:bodyPr anchor="b"/>
          <a:lstStyle/>
          <a:p>
            <a:r>
              <a:rPr lang="es-ES"/>
              <a:t>Haga clic para modificar el estilo de título del patrón</a:t>
            </a:r>
            <a:endParaRPr lang="en-US" dirty="0"/>
          </a:p>
        </p:txBody>
      </p:sp>
      <p:sp>
        <p:nvSpPr>
          <p:cNvPr id="13" name="Date Placeholder 12"/>
          <p:cNvSpPr>
            <a:spLocks noGrp="1"/>
          </p:cNvSpPr>
          <p:nvPr>
            <p:ph type="dt" sz="half" idx="10"/>
          </p:nvPr>
        </p:nvSpPr>
        <p:spPr>
          <a:xfrm>
            <a:off x="3582988" y="6426201"/>
            <a:ext cx="2819399" cy="126999"/>
          </a:xfrm>
        </p:spPr>
        <p:txBody>
          <a:bodyPr/>
          <a:lstStyle/>
          <a:p>
            <a:fld id="{2E71F2D9-D382-40AB-B183-82A99B0CB3B3}" type="datetimeFigureOut">
              <a:rPr lang="es-US" smtClean="0"/>
              <a:t>6/25/2023</a:t>
            </a:fld>
            <a:endParaRPr lang="es-US" dirty="0"/>
          </a:p>
        </p:txBody>
      </p:sp>
      <p:sp>
        <p:nvSpPr>
          <p:cNvPr id="14" name="Slide Number Placeholder 13"/>
          <p:cNvSpPr>
            <a:spLocks noGrp="1"/>
          </p:cNvSpPr>
          <p:nvPr>
            <p:ph type="sldNum" sz="quarter" idx="11"/>
          </p:nvPr>
        </p:nvSpPr>
        <p:spPr>
          <a:xfrm>
            <a:off x="6414976" y="6400800"/>
            <a:ext cx="457200" cy="152400"/>
          </a:xfrm>
        </p:spPr>
        <p:txBody>
          <a:bodyPr/>
          <a:lstStyle>
            <a:lvl1pPr algn="r">
              <a:defRPr/>
            </a:lvl1pPr>
          </a:lstStyle>
          <a:p>
            <a:fld id="{07DA5C76-C19B-4806-BCD5-B820ABD99816}" type="slidenum">
              <a:rPr lang="es-US" smtClean="0"/>
              <a:t>‹Nº›</a:t>
            </a:fld>
            <a:endParaRPr lang="es-US" dirty="0"/>
          </a:p>
        </p:txBody>
      </p:sp>
      <p:sp>
        <p:nvSpPr>
          <p:cNvPr id="15" name="Footer Placeholder 14"/>
          <p:cNvSpPr>
            <a:spLocks noGrp="1"/>
          </p:cNvSpPr>
          <p:nvPr>
            <p:ph type="ftr" sz="quarter" idx="12"/>
          </p:nvPr>
        </p:nvSpPr>
        <p:spPr>
          <a:xfrm>
            <a:off x="3581400" y="6296248"/>
            <a:ext cx="2820987" cy="152400"/>
          </a:xfrm>
        </p:spPr>
        <p:txBody>
          <a:bodyPr/>
          <a:lstStyle/>
          <a:p>
            <a:endParaRPr lang="es-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13" name="Date Placeholder 12"/>
          <p:cNvSpPr>
            <a:spLocks noGrp="1"/>
          </p:cNvSpPr>
          <p:nvPr>
            <p:ph type="dt" sz="half" idx="10"/>
          </p:nvPr>
        </p:nvSpPr>
        <p:spPr/>
        <p:txBody>
          <a:bodyPr/>
          <a:lstStyle/>
          <a:p>
            <a:fld id="{2E71F2D9-D382-40AB-B183-82A99B0CB3B3}" type="datetimeFigureOut">
              <a:rPr lang="es-US" smtClean="0"/>
              <a:t>6/25/2023</a:t>
            </a:fld>
            <a:endParaRPr lang="es-US" dirty="0"/>
          </a:p>
        </p:txBody>
      </p:sp>
      <p:sp>
        <p:nvSpPr>
          <p:cNvPr id="14" name="Slide Number Placeholder 13"/>
          <p:cNvSpPr>
            <a:spLocks noGrp="1"/>
          </p:cNvSpPr>
          <p:nvPr>
            <p:ph type="sldNum" sz="quarter" idx="11"/>
          </p:nvPr>
        </p:nvSpPr>
        <p:spPr/>
        <p:txBody>
          <a:bodyPr/>
          <a:lstStyle/>
          <a:p>
            <a:fld id="{07DA5C76-C19B-4806-BCD5-B820ABD99816}" type="slidenum">
              <a:rPr lang="es-US" smtClean="0"/>
              <a:t>‹Nº›</a:t>
            </a:fld>
            <a:endParaRPr lang="es-US" dirty="0"/>
          </a:p>
        </p:txBody>
      </p:sp>
      <p:sp>
        <p:nvSpPr>
          <p:cNvPr id="15" name="Footer Placeholder 14"/>
          <p:cNvSpPr>
            <a:spLocks noGrp="1"/>
          </p:cNvSpPr>
          <p:nvPr>
            <p:ph type="ftr" sz="quarter" idx="12"/>
          </p:nvPr>
        </p:nvSpPr>
        <p:spPr/>
        <p:txBody>
          <a:bodyPr/>
          <a:lstStyle/>
          <a:p>
            <a:endParaRPr lang="es-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s-ES"/>
              <a:t>Haga clic para modificar el estilo de título del patrón</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13" name="Date Placeholder 12"/>
          <p:cNvSpPr>
            <a:spLocks noGrp="1"/>
          </p:cNvSpPr>
          <p:nvPr>
            <p:ph type="dt" sz="half" idx="10"/>
          </p:nvPr>
        </p:nvSpPr>
        <p:spPr/>
        <p:txBody>
          <a:bodyPr/>
          <a:lstStyle/>
          <a:p>
            <a:fld id="{2E71F2D9-D382-40AB-B183-82A99B0CB3B3}" type="datetimeFigureOut">
              <a:rPr lang="es-US" smtClean="0"/>
              <a:t>6/25/2023</a:t>
            </a:fld>
            <a:endParaRPr lang="es-US" dirty="0"/>
          </a:p>
        </p:txBody>
      </p:sp>
      <p:sp>
        <p:nvSpPr>
          <p:cNvPr id="14" name="Slide Number Placeholder 13"/>
          <p:cNvSpPr>
            <a:spLocks noGrp="1"/>
          </p:cNvSpPr>
          <p:nvPr>
            <p:ph type="sldNum" sz="quarter" idx="11"/>
          </p:nvPr>
        </p:nvSpPr>
        <p:spPr/>
        <p:txBody>
          <a:bodyPr/>
          <a:lstStyle/>
          <a:p>
            <a:fld id="{07DA5C76-C19B-4806-BCD5-B820ABD99816}" type="slidenum">
              <a:rPr lang="es-US" smtClean="0"/>
              <a:t>‹Nº›</a:t>
            </a:fld>
            <a:endParaRPr lang="es-US" dirty="0"/>
          </a:p>
        </p:txBody>
      </p:sp>
      <p:sp>
        <p:nvSpPr>
          <p:cNvPr id="15" name="Footer Placeholder 14"/>
          <p:cNvSpPr>
            <a:spLocks noGrp="1"/>
          </p:cNvSpPr>
          <p:nvPr>
            <p:ph type="ftr" sz="quarter" idx="12"/>
          </p:nvPr>
        </p:nvSpPr>
        <p:spPr/>
        <p:txBody>
          <a:bodyPr/>
          <a:lstStyle/>
          <a:p>
            <a:endParaRPr lang="es-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3657600" cy="5714999"/>
          </a:xfrm>
        </p:spPr>
        <p:txBody>
          <a:bodyPr/>
          <a:lstStyle>
            <a:lvl5pPr>
              <a:defRPr/>
            </a:lvl5pPr>
            <a:lvl6pPr>
              <a:defRPr/>
            </a:lvl6pPr>
            <a:lvl7pPr>
              <a:defRPr/>
            </a:lvl7pPr>
            <a:lvl8pPr>
              <a:defRPr/>
            </a:lvl8pPr>
            <a:lvl9pPr>
              <a:defRPr/>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16" name="Title 15"/>
          <p:cNvSpPr>
            <a:spLocks noGrp="1"/>
          </p:cNvSpPr>
          <p:nvPr>
            <p:ph type="title"/>
          </p:nvPr>
        </p:nvSpPr>
        <p:spPr/>
        <p:txBody>
          <a:bodyPr/>
          <a:lstStyle/>
          <a:p>
            <a:r>
              <a:rPr lang="es-ES"/>
              <a:t>Haga clic para modificar el estilo de título del patrón</a:t>
            </a:r>
            <a:endParaRPr lang="en-US"/>
          </a:p>
        </p:txBody>
      </p:sp>
      <p:sp>
        <p:nvSpPr>
          <p:cNvPr id="10" name="Date Placeholder 9"/>
          <p:cNvSpPr>
            <a:spLocks noGrp="1"/>
          </p:cNvSpPr>
          <p:nvPr>
            <p:ph type="dt" sz="half" idx="10"/>
          </p:nvPr>
        </p:nvSpPr>
        <p:spPr/>
        <p:txBody>
          <a:bodyPr/>
          <a:lstStyle/>
          <a:p>
            <a:fld id="{2E71F2D9-D382-40AB-B183-82A99B0CB3B3}" type="datetimeFigureOut">
              <a:rPr lang="es-US" smtClean="0"/>
              <a:t>6/25/2023</a:t>
            </a:fld>
            <a:endParaRPr lang="es-US" dirty="0"/>
          </a:p>
        </p:txBody>
      </p:sp>
      <p:sp>
        <p:nvSpPr>
          <p:cNvPr id="11" name="Slide Number Placeholder 10"/>
          <p:cNvSpPr>
            <a:spLocks noGrp="1"/>
          </p:cNvSpPr>
          <p:nvPr>
            <p:ph type="sldNum" sz="quarter" idx="11"/>
          </p:nvPr>
        </p:nvSpPr>
        <p:spPr/>
        <p:txBody>
          <a:bodyPr/>
          <a:lstStyle/>
          <a:p>
            <a:fld id="{07DA5C76-C19B-4806-BCD5-B820ABD99816}" type="slidenum">
              <a:rPr lang="es-US" smtClean="0"/>
              <a:t>‹Nº›</a:t>
            </a:fld>
            <a:endParaRPr lang="es-US" dirty="0"/>
          </a:p>
        </p:txBody>
      </p:sp>
      <p:sp>
        <p:nvSpPr>
          <p:cNvPr id="12" name="Footer Placeholder 11"/>
          <p:cNvSpPr>
            <a:spLocks noGrp="1"/>
          </p:cNvSpPr>
          <p:nvPr>
            <p:ph type="ftr" sz="quarter" idx="12"/>
          </p:nvPr>
        </p:nvSpPr>
        <p:spPr/>
        <p:txBody>
          <a:bodyPr/>
          <a:lstStyle/>
          <a:p>
            <a:endParaRPr lang="es-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pic>
        <p:nvPicPr>
          <p:cNvPr id="7" name="Picture 6" descr="sphere1.png"/>
          <p:cNvPicPr>
            <a:picLocks noChangeAspect="1"/>
          </p:cNvPicPr>
          <p:nvPr/>
        </p:nvPicPr>
        <p:blipFill>
          <a:blip r:embed="rId2" cstate="print"/>
          <a:stretch>
            <a:fillRect/>
          </a:stretch>
        </p:blipFill>
        <p:spPr>
          <a:xfrm>
            <a:off x="6858000" y="0"/>
            <a:ext cx="2293626" cy="6858000"/>
          </a:xfrm>
          <a:prstGeom prst="rect">
            <a:avLst/>
          </a:prstGeom>
        </p:spPr>
      </p:pic>
      <p:sp>
        <p:nvSpPr>
          <p:cNvPr id="12" name="Date Placeholder 11"/>
          <p:cNvSpPr>
            <a:spLocks noGrp="1"/>
          </p:cNvSpPr>
          <p:nvPr>
            <p:ph type="dt" sz="half" idx="10"/>
          </p:nvPr>
        </p:nvSpPr>
        <p:spPr>
          <a:xfrm>
            <a:off x="839788" y="6426201"/>
            <a:ext cx="2819399" cy="126999"/>
          </a:xfrm>
        </p:spPr>
        <p:txBody>
          <a:bodyPr/>
          <a:lstStyle/>
          <a:p>
            <a:fld id="{2E71F2D9-D382-40AB-B183-82A99B0CB3B3}" type="datetimeFigureOut">
              <a:rPr lang="es-US" smtClean="0"/>
              <a:t>6/25/2023</a:t>
            </a:fld>
            <a:endParaRPr lang="es-US" dirty="0"/>
          </a:p>
        </p:txBody>
      </p:sp>
      <p:sp>
        <p:nvSpPr>
          <p:cNvPr id="13" name="Slide Number Placeholder 12"/>
          <p:cNvSpPr>
            <a:spLocks noGrp="1"/>
          </p:cNvSpPr>
          <p:nvPr>
            <p:ph type="sldNum" sz="quarter" idx="11"/>
          </p:nvPr>
        </p:nvSpPr>
        <p:spPr>
          <a:xfrm>
            <a:off x="4116388" y="6400800"/>
            <a:ext cx="533400" cy="152400"/>
          </a:xfrm>
        </p:spPr>
        <p:txBody>
          <a:bodyPr/>
          <a:lstStyle/>
          <a:p>
            <a:fld id="{07DA5C76-C19B-4806-BCD5-B820ABD99816}" type="slidenum">
              <a:rPr lang="es-US" smtClean="0"/>
              <a:t>‹Nº›</a:t>
            </a:fld>
            <a:endParaRPr lang="es-US" dirty="0"/>
          </a:p>
        </p:txBody>
      </p:sp>
      <p:sp>
        <p:nvSpPr>
          <p:cNvPr id="14" name="Footer Placeholder 13"/>
          <p:cNvSpPr>
            <a:spLocks noGrp="1"/>
          </p:cNvSpPr>
          <p:nvPr>
            <p:ph type="ftr" sz="quarter" idx="12"/>
          </p:nvPr>
        </p:nvSpPr>
        <p:spPr>
          <a:xfrm>
            <a:off x="838200" y="6296248"/>
            <a:ext cx="2820987" cy="152400"/>
          </a:xfrm>
        </p:spPr>
        <p:txBody>
          <a:bodyPr/>
          <a:lstStyle/>
          <a:p>
            <a:endParaRPr lang="es-US" dirty="0"/>
          </a:p>
        </p:txBody>
      </p:sp>
      <p:sp>
        <p:nvSpPr>
          <p:cNvPr id="15" name="Title 14"/>
          <p:cNvSpPr>
            <a:spLocks noGrp="1"/>
          </p:cNvSpPr>
          <p:nvPr>
            <p:ph type="title"/>
          </p:nvPr>
        </p:nvSpPr>
        <p:spPr>
          <a:xfrm>
            <a:off x="457200" y="1828800"/>
            <a:ext cx="3200400" cy="1752600"/>
          </a:xfrm>
        </p:spPr>
        <p:txBody>
          <a:bodyPr anchor="b"/>
          <a:lstStyle/>
          <a:p>
            <a:r>
              <a:rPr lang="es-ES"/>
              <a:t>Haga clic para modificar el estilo de título del patrón</a:t>
            </a:r>
            <a:endParaRPr lang="en-US"/>
          </a:p>
        </p:txBody>
      </p:sp>
      <p:sp>
        <p:nvSpPr>
          <p:cNvPr id="3" name="Text Placeholder 2"/>
          <p:cNvSpPr>
            <a:spLocks noGrp="1"/>
          </p:cNvSpPr>
          <p:nvPr>
            <p:ph type="body" sz="quarter" idx="13"/>
          </p:nvPr>
        </p:nvSpPr>
        <p:spPr>
          <a:xfrm>
            <a:off x="457200" y="3578224"/>
            <a:ext cx="3200645" cy="1459767"/>
          </a:xfrm>
        </p:spPr>
        <p:txBody>
          <a:bodyPr anchor="t">
            <a:normAutofit/>
          </a:bodyPr>
          <a:lstStyle>
            <a:lvl1pPr marL="0" indent="0" algn="r" defTabSz="914400" rtl="0" eaLnBrk="1" latinLnBrk="0" hangingPunct="1">
              <a:spcBef>
                <a:spcPct val="20000"/>
              </a:spcBef>
              <a:buClr>
                <a:schemeClr val="tx1">
                  <a:lumMod val="50000"/>
                  <a:lumOff val="50000"/>
                </a:schemeClr>
              </a:buClr>
              <a:buFont typeface="Wingdings" pitchFamily="2" charset="2"/>
              <a:buNone/>
              <a:defRPr lang="en-US" sz="1400" kern="1200" dirty="0" smtClean="0">
                <a:solidFill>
                  <a:schemeClr val="tx2"/>
                </a:solidFill>
                <a:latin typeface="+mn-lt"/>
                <a:ea typeface="+mn-ea"/>
                <a:cs typeface="+mn-cs"/>
              </a:defRPr>
            </a:lvl1pPr>
          </a:lstStyle>
          <a:p>
            <a:pPr lvl="0"/>
            <a:r>
              <a:rPr lang="es-ES"/>
              <a:t>Haga clic para modificar el estilo de texto del patrón</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3429000"/>
            <a:ext cx="3124200" cy="2667000"/>
          </a:xfrm>
        </p:spPr>
        <p:txBody>
          <a:bodyPr>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457200" y="457200"/>
            <a:ext cx="3124200" cy="2667000"/>
          </a:xfrm>
        </p:spPr>
        <p:txBody>
          <a:bodyPr>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11" name="Title 1"/>
          <p:cNvSpPr>
            <a:spLocks noGrp="1"/>
          </p:cNvSpPr>
          <p:nvPr>
            <p:ph type="title"/>
          </p:nvPr>
        </p:nvSpPr>
        <p:spPr>
          <a:xfrm>
            <a:off x="4876800" y="457200"/>
            <a:ext cx="2819400" cy="5714999"/>
          </a:xfrm>
        </p:spPr>
        <p:txBody>
          <a:bodyPr/>
          <a:lstStyle/>
          <a:p>
            <a:r>
              <a:rPr lang="es-ES"/>
              <a:t>Haga clic para modificar el estilo de título del patrón</a:t>
            </a:r>
            <a:endParaRPr lang="en-US"/>
          </a:p>
        </p:txBody>
      </p:sp>
      <p:sp>
        <p:nvSpPr>
          <p:cNvPr id="9" name="Date Placeholder 8"/>
          <p:cNvSpPr>
            <a:spLocks noGrp="1"/>
          </p:cNvSpPr>
          <p:nvPr>
            <p:ph type="dt" sz="half" idx="10"/>
          </p:nvPr>
        </p:nvSpPr>
        <p:spPr/>
        <p:txBody>
          <a:bodyPr/>
          <a:lstStyle/>
          <a:p>
            <a:fld id="{2E71F2D9-D382-40AB-B183-82A99B0CB3B3}" type="datetimeFigureOut">
              <a:rPr lang="es-US" smtClean="0"/>
              <a:t>6/25/2023</a:t>
            </a:fld>
            <a:endParaRPr lang="es-US" dirty="0"/>
          </a:p>
        </p:txBody>
      </p:sp>
      <p:sp>
        <p:nvSpPr>
          <p:cNvPr id="13" name="Slide Number Placeholder 12"/>
          <p:cNvSpPr>
            <a:spLocks noGrp="1"/>
          </p:cNvSpPr>
          <p:nvPr>
            <p:ph type="sldNum" sz="quarter" idx="11"/>
          </p:nvPr>
        </p:nvSpPr>
        <p:spPr/>
        <p:txBody>
          <a:bodyPr/>
          <a:lstStyle/>
          <a:p>
            <a:fld id="{07DA5C76-C19B-4806-BCD5-B820ABD99816}" type="slidenum">
              <a:rPr lang="es-US" smtClean="0"/>
              <a:t>‹Nº›</a:t>
            </a:fld>
            <a:endParaRPr lang="es-US" dirty="0"/>
          </a:p>
        </p:txBody>
      </p:sp>
      <p:sp>
        <p:nvSpPr>
          <p:cNvPr id="14" name="Footer Placeholder 13"/>
          <p:cNvSpPr>
            <a:spLocks noGrp="1"/>
          </p:cNvSpPr>
          <p:nvPr>
            <p:ph type="ftr" sz="quarter" idx="12"/>
          </p:nvPr>
        </p:nvSpPr>
        <p:spPr/>
        <p:txBody>
          <a:bodyPr/>
          <a:lstStyle/>
          <a:p>
            <a:endParaRPr lang="es-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275238"/>
            <a:ext cx="3581400" cy="411162"/>
          </a:xfrm>
        </p:spPr>
        <p:txBody>
          <a:bodyPr anchor="b">
            <a:noAutofit/>
          </a:bodyPr>
          <a:lstStyle>
            <a:lvl1pPr marL="0" indent="0" algn="ctr">
              <a:buNone/>
              <a:defRPr sz="1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457200" y="675288"/>
            <a:ext cx="3581400" cy="2525112"/>
          </a:xfrm>
        </p:spPr>
        <p:txBody>
          <a:bodyPr anchor="t">
            <a:normAutofit/>
          </a:bodyPr>
          <a:lstStyle>
            <a:lvl1pPr marL="228600" indent="-182880">
              <a:defRPr sz="1400"/>
            </a:lvl1pPr>
            <a:lvl2pPr>
              <a:defRPr sz="1400"/>
            </a:lvl2pPr>
            <a:lvl3pPr>
              <a:defRPr sz="1400"/>
            </a:lvl3pPr>
            <a:lvl4pPr>
              <a:defRPr sz="1400" baseline="0"/>
            </a:lvl4pPr>
            <a:lvl5pPr>
              <a:buFont typeface="Wingdings" pitchFamily="2" charset="2"/>
              <a:buChar char="§"/>
              <a:defRPr sz="1400"/>
            </a:lvl5pPr>
            <a:lvl6pPr>
              <a:buFont typeface="Wingdings" pitchFamily="2" charset="2"/>
              <a:buChar char="§"/>
              <a:defRPr sz="1400"/>
            </a:lvl6pPr>
            <a:lvl7pPr>
              <a:defRPr sz="1400"/>
            </a:lvl7pPr>
            <a:lvl8pPr>
              <a:defRPr sz="1400"/>
            </a:lvl8pPr>
            <a:lvl9pPr>
              <a:defRPr sz="14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457199" y="3429000"/>
            <a:ext cx="3581400" cy="411162"/>
          </a:xfrm>
        </p:spPr>
        <p:txBody>
          <a:bodyPr anchor="b">
            <a:noAutofit/>
          </a:bodyPr>
          <a:lstStyle>
            <a:lvl1pPr marL="0" indent="0" algn="ctr">
              <a:buNone/>
              <a:defRPr sz="1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457199" y="3840162"/>
            <a:ext cx="3581400" cy="2515198"/>
          </a:xfrm>
        </p:spPr>
        <p:txBody>
          <a:bodyPr anchor="t">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11" name="Title 1"/>
          <p:cNvSpPr>
            <a:spLocks noGrp="1"/>
          </p:cNvSpPr>
          <p:nvPr>
            <p:ph type="title"/>
          </p:nvPr>
        </p:nvSpPr>
        <p:spPr>
          <a:xfrm>
            <a:off x="4876800" y="457200"/>
            <a:ext cx="2819400" cy="5714999"/>
          </a:xfrm>
        </p:spPr>
        <p:txBody>
          <a:bodyPr/>
          <a:lstStyle/>
          <a:p>
            <a:r>
              <a:rPr lang="es-ES"/>
              <a:t>Haga clic para modificar el estilo de título del patrón</a:t>
            </a:r>
            <a:endParaRPr lang="en-US"/>
          </a:p>
        </p:txBody>
      </p:sp>
      <p:sp>
        <p:nvSpPr>
          <p:cNvPr id="12" name="Date Placeholder 11"/>
          <p:cNvSpPr>
            <a:spLocks noGrp="1"/>
          </p:cNvSpPr>
          <p:nvPr>
            <p:ph type="dt" sz="half" idx="10"/>
          </p:nvPr>
        </p:nvSpPr>
        <p:spPr/>
        <p:txBody>
          <a:bodyPr/>
          <a:lstStyle/>
          <a:p>
            <a:fld id="{2E71F2D9-D382-40AB-B183-82A99B0CB3B3}" type="datetimeFigureOut">
              <a:rPr lang="es-US" smtClean="0"/>
              <a:t>6/25/2023</a:t>
            </a:fld>
            <a:endParaRPr lang="es-US" dirty="0"/>
          </a:p>
        </p:txBody>
      </p:sp>
      <p:sp>
        <p:nvSpPr>
          <p:cNvPr id="14" name="Slide Number Placeholder 13"/>
          <p:cNvSpPr>
            <a:spLocks noGrp="1"/>
          </p:cNvSpPr>
          <p:nvPr>
            <p:ph type="sldNum" sz="quarter" idx="11"/>
          </p:nvPr>
        </p:nvSpPr>
        <p:spPr/>
        <p:txBody>
          <a:bodyPr/>
          <a:lstStyle/>
          <a:p>
            <a:fld id="{07DA5C76-C19B-4806-BCD5-B820ABD99816}" type="slidenum">
              <a:rPr lang="es-US" smtClean="0"/>
              <a:t>‹Nº›</a:t>
            </a:fld>
            <a:endParaRPr lang="es-US" dirty="0"/>
          </a:p>
        </p:txBody>
      </p:sp>
      <p:sp>
        <p:nvSpPr>
          <p:cNvPr id="16" name="Footer Placeholder 15"/>
          <p:cNvSpPr>
            <a:spLocks noGrp="1"/>
          </p:cNvSpPr>
          <p:nvPr>
            <p:ph type="ftr" sz="quarter" idx="12"/>
          </p:nvPr>
        </p:nvSpPr>
        <p:spPr/>
        <p:txBody>
          <a:bodyPr/>
          <a:lstStyle/>
          <a:p>
            <a:endParaRPr lang="es-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3733800" y="457200"/>
            <a:ext cx="3962400" cy="5715000"/>
          </a:xfrm>
        </p:spPr>
        <p:txBody>
          <a:bodyPr/>
          <a:lstStyle/>
          <a:p>
            <a:r>
              <a:rPr lang="es-ES"/>
              <a:t>Haga clic para modificar el estilo de título del patrón</a:t>
            </a:r>
            <a:endParaRPr lang="en-US" dirty="0"/>
          </a:p>
        </p:txBody>
      </p:sp>
      <p:sp>
        <p:nvSpPr>
          <p:cNvPr id="9" name="Date Placeholder 8"/>
          <p:cNvSpPr>
            <a:spLocks noGrp="1"/>
          </p:cNvSpPr>
          <p:nvPr>
            <p:ph type="dt" sz="half" idx="10"/>
          </p:nvPr>
        </p:nvSpPr>
        <p:spPr/>
        <p:txBody>
          <a:bodyPr/>
          <a:lstStyle/>
          <a:p>
            <a:fld id="{2E71F2D9-D382-40AB-B183-82A99B0CB3B3}" type="datetimeFigureOut">
              <a:rPr lang="es-US" smtClean="0"/>
              <a:t>6/25/2023</a:t>
            </a:fld>
            <a:endParaRPr lang="es-US" dirty="0"/>
          </a:p>
        </p:txBody>
      </p:sp>
      <p:sp>
        <p:nvSpPr>
          <p:cNvPr id="10" name="Slide Number Placeholder 9"/>
          <p:cNvSpPr>
            <a:spLocks noGrp="1"/>
          </p:cNvSpPr>
          <p:nvPr>
            <p:ph type="sldNum" sz="quarter" idx="11"/>
          </p:nvPr>
        </p:nvSpPr>
        <p:spPr/>
        <p:txBody>
          <a:bodyPr/>
          <a:lstStyle/>
          <a:p>
            <a:fld id="{07DA5C76-C19B-4806-BCD5-B820ABD99816}" type="slidenum">
              <a:rPr lang="es-US" smtClean="0"/>
              <a:t>‹Nº›</a:t>
            </a:fld>
            <a:endParaRPr lang="es-US" dirty="0"/>
          </a:p>
        </p:txBody>
      </p:sp>
      <p:sp>
        <p:nvSpPr>
          <p:cNvPr id="11" name="Footer Placeholder 10"/>
          <p:cNvSpPr>
            <a:spLocks noGrp="1"/>
          </p:cNvSpPr>
          <p:nvPr>
            <p:ph type="ftr" sz="quarter" idx="12"/>
          </p:nvPr>
        </p:nvSpPr>
        <p:spPr/>
        <p:txBody>
          <a:bodyPr/>
          <a:lstStyle/>
          <a:p>
            <a:endParaRPr lang="es-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8" name="Date Placeholder 7"/>
          <p:cNvSpPr>
            <a:spLocks noGrp="1"/>
          </p:cNvSpPr>
          <p:nvPr>
            <p:ph type="dt" sz="half" idx="10"/>
          </p:nvPr>
        </p:nvSpPr>
        <p:spPr/>
        <p:txBody>
          <a:bodyPr/>
          <a:lstStyle/>
          <a:p>
            <a:fld id="{2E71F2D9-D382-40AB-B183-82A99B0CB3B3}" type="datetimeFigureOut">
              <a:rPr lang="es-US" smtClean="0"/>
              <a:t>6/25/2023</a:t>
            </a:fld>
            <a:endParaRPr lang="es-US" dirty="0"/>
          </a:p>
        </p:txBody>
      </p:sp>
      <p:sp>
        <p:nvSpPr>
          <p:cNvPr id="9" name="Slide Number Placeholder 8"/>
          <p:cNvSpPr>
            <a:spLocks noGrp="1"/>
          </p:cNvSpPr>
          <p:nvPr>
            <p:ph type="sldNum" sz="quarter" idx="11"/>
          </p:nvPr>
        </p:nvSpPr>
        <p:spPr/>
        <p:txBody>
          <a:bodyPr/>
          <a:lstStyle/>
          <a:p>
            <a:fld id="{07DA5C76-C19B-4806-BCD5-B820ABD99816}" type="slidenum">
              <a:rPr lang="es-US" smtClean="0"/>
              <a:t>‹Nº›</a:t>
            </a:fld>
            <a:endParaRPr lang="es-US" dirty="0"/>
          </a:p>
        </p:txBody>
      </p:sp>
      <p:sp>
        <p:nvSpPr>
          <p:cNvPr id="10" name="Footer Placeholder 9"/>
          <p:cNvSpPr>
            <a:spLocks noGrp="1"/>
          </p:cNvSpPr>
          <p:nvPr>
            <p:ph type="ftr" sz="quarter" idx="12"/>
          </p:nvPr>
        </p:nvSpPr>
        <p:spPr/>
        <p:txBody>
          <a:bodyPr/>
          <a:lstStyle/>
          <a:p>
            <a:endParaRPr lang="es-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181600" y="1676400"/>
            <a:ext cx="2514600" cy="1874837"/>
          </a:xfrm>
        </p:spPr>
        <p:txBody>
          <a:bodyPr anchor="b">
            <a:normAutofit/>
          </a:bodyPr>
          <a:lstStyle>
            <a:lvl1pPr algn="r">
              <a:defRPr sz="2000" b="0">
                <a:effectLst/>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304800" y="1676400"/>
            <a:ext cx="4700016" cy="3505200"/>
          </a:xfrm>
        </p:spPr>
        <p:txBody>
          <a:bodyPr>
            <a:normAutofit/>
          </a:bodyPr>
          <a:lstStyle>
            <a:lvl1pPr marL="228600" indent="-182880">
              <a:defRPr sz="1200"/>
            </a:lvl1pPr>
            <a:lvl2pPr>
              <a:defRPr sz="1200"/>
            </a:lvl2pPr>
            <a:lvl3pPr>
              <a:defRPr sz="1200"/>
            </a:lvl3pPr>
            <a:lvl4pPr>
              <a:defRPr sz="1200"/>
            </a:lvl4pPr>
            <a:lvl5pPr>
              <a:defRPr sz="1200"/>
            </a:lvl5pPr>
            <a:lvl6pPr>
              <a:defRPr sz="1200"/>
            </a:lvl6pPr>
            <a:lvl7pPr>
              <a:defRPr sz="1200"/>
            </a:lvl7pPr>
            <a:lvl8pPr>
              <a:defRPr sz="1200"/>
            </a:lvl8pPr>
            <a:lvl9pPr>
              <a:defRPr sz="12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14" name="Text Placeholder 3"/>
          <p:cNvSpPr>
            <a:spLocks noGrp="1"/>
          </p:cNvSpPr>
          <p:nvPr>
            <p:ph type="body" sz="half" idx="2"/>
          </p:nvPr>
        </p:nvSpPr>
        <p:spPr>
          <a:xfrm>
            <a:off x="5486400" y="3552372"/>
            <a:ext cx="2209800" cy="1629228"/>
          </a:xfrm>
        </p:spPr>
        <p:txBody>
          <a:bodyPr anchor="t">
            <a:normAutofit/>
          </a:bodyPr>
          <a:lstStyle>
            <a:lvl1pPr marL="0" indent="0" algn="r">
              <a:buNone/>
              <a:defRPr sz="12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15" name="Date Placeholder 14"/>
          <p:cNvSpPr>
            <a:spLocks noGrp="1"/>
          </p:cNvSpPr>
          <p:nvPr>
            <p:ph type="dt" sz="half" idx="10"/>
          </p:nvPr>
        </p:nvSpPr>
        <p:spPr/>
        <p:txBody>
          <a:bodyPr/>
          <a:lstStyle/>
          <a:p>
            <a:fld id="{2E71F2D9-D382-40AB-B183-82A99B0CB3B3}" type="datetimeFigureOut">
              <a:rPr lang="es-US" smtClean="0"/>
              <a:t>6/25/2023</a:t>
            </a:fld>
            <a:endParaRPr lang="es-US" dirty="0"/>
          </a:p>
        </p:txBody>
      </p:sp>
      <p:sp>
        <p:nvSpPr>
          <p:cNvPr id="16" name="Slide Number Placeholder 15"/>
          <p:cNvSpPr>
            <a:spLocks noGrp="1"/>
          </p:cNvSpPr>
          <p:nvPr>
            <p:ph type="sldNum" sz="quarter" idx="11"/>
          </p:nvPr>
        </p:nvSpPr>
        <p:spPr/>
        <p:txBody>
          <a:bodyPr/>
          <a:lstStyle/>
          <a:p>
            <a:fld id="{07DA5C76-C19B-4806-BCD5-B820ABD99816}" type="slidenum">
              <a:rPr lang="es-US" smtClean="0"/>
              <a:t>‹Nº›</a:t>
            </a:fld>
            <a:endParaRPr lang="es-US" dirty="0"/>
          </a:p>
        </p:txBody>
      </p:sp>
      <p:sp>
        <p:nvSpPr>
          <p:cNvPr id="17" name="Footer Placeholder 16"/>
          <p:cNvSpPr>
            <a:spLocks noGrp="1"/>
          </p:cNvSpPr>
          <p:nvPr>
            <p:ph type="ftr" sz="quarter" idx="12"/>
          </p:nvPr>
        </p:nvSpPr>
        <p:spPr/>
        <p:txBody>
          <a:bodyPr/>
          <a:lstStyle/>
          <a:p>
            <a:endParaRPr lang="es-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04800" y="1676400"/>
            <a:ext cx="4696967" cy="35052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a:p>
        </p:txBody>
      </p:sp>
      <p:sp>
        <p:nvSpPr>
          <p:cNvPr id="11" name="Title 1"/>
          <p:cNvSpPr>
            <a:spLocks noGrp="1"/>
          </p:cNvSpPr>
          <p:nvPr>
            <p:ph type="title"/>
          </p:nvPr>
        </p:nvSpPr>
        <p:spPr>
          <a:xfrm>
            <a:off x="5181600" y="1676400"/>
            <a:ext cx="2514600" cy="1875972"/>
          </a:xfrm>
        </p:spPr>
        <p:txBody>
          <a:bodyPr anchor="b">
            <a:normAutofit/>
          </a:bodyPr>
          <a:lstStyle>
            <a:lvl1pPr algn="r">
              <a:defRPr sz="2000" b="0">
                <a:effectLst/>
              </a:defRPr>
            </a:lvl1pPr>
          </a:lstStyle>
          <a:p>
            <a:r>
              <a:rPr lang="es-ES"/>
              <a:t>Haga clic para modificar el estilo de título del patrón</a:t>
            </a:r>
            <a:endParaRPr lang="en-US" dirty="0"/>
          </a:p>
        </p:txBody>
      </p:sp>
      <p:sp>
        <p:nvSpPr>
          <p:cNvPr id="12" name="Text Placeholder 3"/>
          <p:cNvSpPr>
            <a:spLocks noGrp="1"/>
          </p:cNvSpPr>
          <p:nvPr>
            <p:ph type="body" sz="half" idx="2"/>
          </p:nvPr>
        </p:nvSpPr>
        <p:spPr>
          <a:xfrm>
            <a:off x="5486400" y="3552372"/>
            <a:ext cx="2209800" cy="1629228"/>
          </a:xfrm>
        </p:spPr>
        <p:txBody>
          <a:bodyPr anchor="t">
            <a:normAutofit/>
          </a:bodyPr>
          <a:lstStyle>
            <a:lvl1pPr marL="0" indent="0" algn="r">
              <a:buNone/>
              <a:defRPr sz="12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16" name="Date Placeholder 15"/>
          <p:cNvSpPr>
            <a:spLocks noGrp="1"/>
          </p:cNvSpPr>
          <p:nvPr>
            <p:ph type="dt" sz="half" idx="10"/>
          </p:nvPr>
        </p:nvSpPr>
        <p:spPr/>
        <p:txBody>
          <a:bodyPr/>
          <a:lstStyle/>
          <a:p>
            <a:fld id="{2E71F2D9-D382-40AB-B183-82A99B0CB3B3}" type="datetimeFigureOut">
              <a:rPr lang="es-US" smtClean="0"/>
              <a:t>6/25/2023</a:t>
            </a:fld>
            <a:endParaRPr lang="es-US" dirty="0"/>
          </a:p>
        </p:txBody>
      </p:sp>
      <p:sp>
        <p:nvSpPr>
          <p:cNvPr id="17" name="Slide Number Placeholder 16"/>
          <p:cNvSpPr>
            <a:spLocks noGrp="1"/>
          </p:cNvSpPr>
          <p:nvPr>
            <p:ph type="sldNum" sz="quarter" idx="11"/>
          </p:nvPr>
        </p:nvSpPr>
        <p:spPr/>
        <p:txBody>
          <a:bodyPr/>
          <a:lstStyle/>
          <a:p>
            <a:fld id="{07DA5C76-C19B-4806-BCD5-B820ABD99816}" type="slidenum">
              <a:rPr lang="es-US" smtClean="0"/>
              <a:t>‹Nº›</a:t>
            </a:fld>
            <a:endParaRPr lang="es-US" dirty="0"/>
          </a:p>
        </p:txBody>
      </p:sp>
      <p:sp>
        <p:nvSpPr>
          <p:cNvPr id="18" name="Footer Placeholder 17"/>
          <p:cNvSpPr>
            <a:spLocks noGrp="1"/>
          </p:cNvSpPr>
          <p:nvPr>
            <p:ph type="ftr" sz="quarter" idx="12"/>
          </p:nvPr>
        </p:nvSpPr>
        <p:spPr/>
        <p:txBody>
          <a:bodyPr/>
          <a:lstStyle/>
          <a:p>
            <a:endParaRPr lang="es-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2" name="Picture 11" descr="sphere2.png"/>
          <p:cNvPicPr>
            <a:picLocks noChangeAspect="1"/>
          </p:cNvPicPr>
          <p:nvPr/>
        </p:nvPicPr>
        <p:blipFill>
          <a:blip r:embed="rId13" cstate="print"/>
          <a:stretch>
            <a:fillRect/>
          </a:stretch>
        </p:blipFill>
        <p:spPr>
          <a:xfrm>
            <a:off x="8823693" y="0"/>
            <a:ext cx="320307" cy="6858000"/>
          </a:xfrm>
          <a:prstGeom prst="rect">
            <a:avLst/>
          </a:prstGeom>
        </p:spPr>
      </p:pic>
      <p:sp>
        <p:nvSpPr>
          <p:cNvPr id="2" name="Title Placeholder 1"/>
          <p:cNvSpPr>
            <a:spLocks noGrp="1"/>
          </p:cNvSpPr>
          <p:nvPr>
            <p:ph type="title"/>
          </p:nvPr>
        </p:nvSpPr>
        <p:spPr>
          <a:xfrm>
            <a:off x="4876800" y="457200"/>
            <a:ext cx="2819400" cy="5715000"/>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57200" y="457200"/>
            <a:ext cx="3657600" cy="5714999"/>
          </a:xfrm>
          <a:prstGeom prst="rect">
            <a:avLst/>
          </a:prstGeom>
        </p:spPr>
        <p:txBody>
          <a:bodyPr vert="horz" lIns="91440" tIns="45720" rIns="91440" bIns="45720" rtlCol="0" anchor="ct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8" name="Slide Number Placeholder 7"/>
          <p:cNvSpPr>
            <a:spLocks noGrp="1"/>
          </p:cNvSpPr>
          <p:nvPr>
            <p:ph type="sldNum" sz="quarter" idx="4"/>
          </p:nvPr>
        </p:nvSpPr>
        <p:spPr>
          <a:xfrm>
            <a:off x="7772400" y="6400800"/>
            <a:ext cx="533400" cy="152400"/>
          </a:xfrm>
          <a:prstGeom prst="rect">
            <a:avLst/>
          </a:prstGeom>
        </p:spPr>
        <p:txBody>
          <a:bodyPr vert="horz" lIns="91440" tIns="45720" rIns="91440" bIns="45720" rtlCol="0" anchor="ctr"/>
          <a:lstStyle>
            <a:lvl1pPr algn="ctr">
              <a:defRPr sz="1050">
                <a:solidFill>
                  <a:schemeClr val="tx1">
                    <a:lumMod val="50000"/>
                    <a:lumOff val="50000"/>
                  </a:schemeClr>
                </a:solidFill>
              </a:defRPr>
            </a:lvl1pPr>
          </a:lstStyle>
          <a:p>
            <a:fld id="{07DA5C76-C19B-4806-BCD5-B820ABD99816}" type="slidenum">
              <a:rPr lang="es-US" smtClean="0"/>
              <a:t>‹Nº›</a:t>
            </a:fld>
            <a:endParaRPr lang="es-US" dirty="0"/>
          </a:p>
        </p:txBody>
      </p:sp>
      <p:sp>
        <p:nvSpPr>
          <p:cNvPr id="9" name="Date Placeholder 8"/>
          <p:cNvSpPr>
            <a:spLocks noGrp="1"/>
          </p:cNvSpPr>
          <p:nvPr>
            <p:ph type="dt" sz="half" idx="2"/>
          </p:nvPr>
        </p:nvSpPr>
        <p:spPr>
          <a:xfrm>
            <a:off x="4876801" y="6426201"/>
            <a:ext cx="2819399" cy="126999"/>
          </a:xfrm>
          <a:prstGeom prst="rect">
            <a:avLst/>
          </a:prstGeom>
        </p:spPr>
        <p:txBody>
          <a:bodyPr vert="horz" lIns="91440" tIns="45720" rIns="91440" bIns="45720" rtlCol="0" anchor="ctr"/>
          <a:lstStyle>
            <a:lvl1pPr algn="r">
              <a:defRPr sz="1050">
                <a:solidFill>
                  <a:schemeClr val="tx1">
                    <a:lumMod val="50000"/>
                    <a:lumOff val="50000"/>
                  </a:schemeClr>
                </a:solidFill>
              </a:defRPr>
            </a:lvl1pPr>
          </a:lstStyle>
          <a:p>
            <a:fld id="{2E71F2D9-D382-40AB-B183-82A99B0CB3B3}" type="datetimeFigureOut">
              <a:rPr lang="es-US" smtClean="0"/>
              <a:t>6/25/2023</a:t>
            </a:fld>
            <a:endParaRPr lang="es-US" dirty="0"/>
          </a:p>
        </p:txBody>
      </p:sp>
      <p:sp>
        <p:nvSpPr>
          <p:cNvPr id="10" name="Footer Placeholder 9"/>
          <p:cNvSpPr>
            <a:spLocks noGrp="1"/>
          </p:cNvSpPr>
          <p:nvPr>
            <p:ph type="ftr" sz="quarter" idx="3"/>
          </p:nvPr>
        </p:nvSpPr>
        <p:spPr>
          <a:xfrm>
            <a:off x="4875213" y="6296248"/>
            <a:ext cx="2820987" cy="152400"/>
          </a:xfrm>
          <a:prstGeom prst="rect">
            <a:avLst/>
          </a:prstGeom>
        </p:spPr>
        <p:txBody>
          <a:bodyPr vert="horz" lIns="91440" tIns="45720" rIns="91440" bIns="45720" rtlCol="0" anchor="b"/>
          <a:lstStyle>
            <a:lvl1pPr algn="r">
              <a:defRPr sz="1050">
                <a:solidFill>
                  <a:schemeClr val="tx1"/>
                </a:solidFill>
              </a:defRPr>
            </a:lvl1pPr>
          </a:lstStyle>
          <a:p>
            <a:endParaRPr lang="es-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r" defTabSz="914400" rtl="0" eaLnBrk="1" latinLnBrk="0" hangingPunct="1">
        <a:spcBef>
          <a:spcPct val="0"/>
        </a:spcBef>
        <a:buNone/>
        <a:defRPr sz="2800" kern="1200">
          <a:gradFill>
            <a:gsLst>
              <a:gs pos="0">
                <a:schemeClr val="tx1">
                  <a:lumMod val="50000"/>
                </a:schemeClr>
              </a:gs>
              <a:gs pos="61000">
                <a:schemeClr val="tx1"/>
              </a:gs>
            </a:gsLst>
            <a:lin ang="5400000" scaled="0"/>
          </a:gradFill>
          <a:effectLst/>
          <a:latin typeface="+mj-lt"/>
          <a:ea typeface="+mj-ea"/>
          <a:cs typeface="+mj-cs"/>
        </a:defRPr>
      </a:lvl1pPr>
    </p:titleStyle>
    <p:bodyStyle>
      <a:lvl1pPr marL="182880" indent="-182880" algn="l" defTabSz="914400" rtl="0" eaLnBrk="1" latinLnBrk="0" hangingPunct="1">
        <a:spcBef>
          <a:spcPct val="20000"/>
        </a:spcBef>
        <a:buClr>
          <a:schemeClr val="tx1">
            <a:lumMod val="50000"/>
            <a:lumOff val="50000"/>
          </a:schemeClr>
        </a:buClr>
        <a:buFont typeface="Wingdings" pitchFamily="2" charset="2"/>
        <a:buChar char="§"/>
        <a:defRPr sz="1800" kern="1200">
          <a:solidFill>
            <a:schemeClr val="tx1">
              <a:lumMod val="85000"/>
            </a:schemeClr>
          </a:solidFill>
          <a:latin typeface="+mn-lt"/>
          <a:ea typeface="+mn-ea"/>
          <a:cs typeface="+mn-cs"/>
        </a:defRPr>
      </a:lvl1pPr>
      <a:lvl2pPr marL="41148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2pPr>
      <a:lvl3pPr marL="59436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3pPr>
      <a:lvl4pPr marL="77724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4pPr>
      <a:lvl5pPr marL="96012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5pPr>
      <a:lvl6pPr marL="114300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6pPr>
      <a:lvl7pPr marL="132588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7pPr>
      <a:lvl8pPr marL="150876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8pPr>
      <a:lvl9pPr marL="169164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62000" y="533400"/>
            <a:ext cx="7848600" cy="5334000"/>
          </a:xfrm>
        </p:spPr>
        <p:txBody>
          <a:bodyPr>
            <a:normAutofit/>
          </a:bodyPr>
          <a:lstStyle/>
          <a:p>
            <a:pPr algn="l"/>
            <a:r>
              <a:rPr lang="en-US" sz="7200" dirty="0">
                <a:solidFill>
                  <a:srgbClr val="92D050"/>
                </a:solidFill>
              </a:rPr>
              <a:t>LA PRUEBA</a:t>
            </a:r>
            <a:br>
              <a:rPr lang="en-US" dirty="0">
                <a:solidFill>
                  <a:schemeClr val="bg2">
                    <a:lumMod val="50000"/>
                  </a:schemeClr>
                </a:solidFill>
              </a:rPr>
            </a:br>
            <a:br>
              <a:rPr lang="es-EC" dirty="0">
                <a:solidFill>
                  <a:schemeClr val="bg2">
                    <a:lumMod val="50000"/>
                  </a:schemeClr>
                </a:solidFill>
              </a:rPr>
            </a:br>
            <a:br>
              <a:rPr lang="en-US" dirty="0">
                <a:solidFill>
                  <a:schemeClr val="bg2">
                    <a:lumMod val="50000"/>
                  </a:schemeClr>
                </a:solidFill>
              </a:rPr>
            </a:br>
            <a:r>
              <a:rPr lang="en-US" dirty="0">
                <a:solidFill>
                  <a:schemeClr val="bg2">
                    <a:lumMod val="50000"/>
                  </a:schemeClr>
                </a:solidFill>
              </a:rPr>
              <a:t>DR. OSWALDO VINICIO RUIZ FALCONI</a:t>
            </a:r>
            <a:endParaRPr lang="es-US" dirty="0">
              <a:solidFill>
                <a:schemeClr val="bg2">
                  <a:lumMod val="50000"/>
                </a:schemeClr>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533400"/>
            <a:ext cx="8229600" cy="5943600"/>
          </a:xfrm>
        </p:spPr>
        <p:txBody>
          <a:bodyPr>
            <a:normAutofit/>
          </a:bodyPr>
          <a:lstStyle/>
          <a:p>
            <a:r>
              <a:rPr lang="es-EC" dirty="0"/>
              <a:t>Derecho de contradicción de la prueba. Art. 165: Conocer oportunamente las pruebas que se van a practicar, oponerse de manera fundamentada y contradecirla.</a:t>
            </a:r>
          </a:p>
          <a:p>
            <a:r>
              <a:rPr lang="es-EC" dirty="0"/>
              <a:t>Prueba nueva. Art. 166: Siempre que se acredite que no fue de conocimiento de la parte a la que beneficia o que habiéndola conocido, no pudo disponer de la misma.</a:t>
            </a:r>
          </a:p>
          <a:p>
            <a:r>
              <a:rPr lang="es-EC" dirty="0"/>
              <a:t>Prueba en el extranjero. Art. 167: Se hará a través de funcionarios consulares o mediante exhortos a autoridades judiciales del país donde deban practicarse las diligencias.</a:t>
            </a:r>
          </a:p>
          <a:p>
            <a:r>
              <a:rPr lang="es-EC" dirty="0"/>
              <a:t>Prueba para mejor resolver. Art. 168: Excepcionalmente se ordenará de oficio, dejando expresa constancia de las razones de su decisión.</a:t>
            </a:r>
          </a:p>
        </p:txBody>
      </p:sp>
    </p:spTree>
    <p:extLst>
      <p:ext uri="{BB962C8B-B14F-4D97-AF65-F5344CB8AC3E}">
        <p14:creationId xmlns:p14="http://schemas.microsoft.com/office/powerpoint/2010/main" val="37034362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pPr algn="just"/>
            <a:r>
              <a:rPr lang="es-US" dirty="0"/>
              <a:t>Carga de la prueba: Es obligación de la parte actora probar los hechos que ha propuesto afirmativamente en la demanda y que ha negado la parte demandada en su contestación.</a:t>
            </a:r>
          </a:p>
          <a:p>
            <a:pPr algn="just"/>
            <a:r>
              <a:rPr lang="es-US" dirty="0"/>
              <a:t>La parte demandada no est</a:t>
            </a:r>
            <a:r>
              <a:rPr lang="es-EC" dirty="0"/>
              <a:t>á</a:t>
            </a:r>
            <a:r>
              <a:rPr lang="es-US" dirty="0"/>
              <a:t> obligada a producir pruebas si su contestación ha sido simple o absolutamente negativa; pero si deberá hacerlo si su contestación contiene afirmaciones explicitas o implícitas sobre el hecho, el derecho o la calidad de la cosa litigada.</a:t>
            </a:r>
          </a:p>
        </p:txBody>
      </p:sp>
      <p:sp>
        <p:nvSpPr>
          <p:cNvPr id="2" name="1 Título"/>
          <p:cNvSpPr>
            <a:spLocks noGrp="1"/>
          </p:cNvSpPr>
          <p:nvPr>
            <p:ph type="title"/>
          </p:nvPr>
        </p:nvSpPr>
        <p:spPr/>
        <p:txBody>
          <a:bodyPr/>
          <a:lstStyle/>
          <a:p>
            <a:r>
              <a:rPr lang="es-US" dirty="0"/>
              <a:t>ART. 169 COGEP</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algn="just"/>
            <a:r>
              <a:rPr lang="es-US" dirty="0"/>
              <a:t>JUICIO No. 0767-2011 Sala de lo Laboral de la Corte Nacional de Justicia: Una vez que se ha probado la relación laboral entre el actor y el demandado la carga de la prueba se invierte, lo que le corresponde al demandado justificar que ha cumplido con sus obligaciones patronales. </a:t>
            </a:r>
          </a:p>
        </p:txBody>
      </p:sp>
      <p:sp>
        <p:nvSpPr>
          <p:cNvPr id="2" name="1 Título"/>
          <p:cNvSpPr>
            <a:spLocks noGrp="1"/>
          </p:cNvSpPr>
          <p:nvPr>
            <p:ph type="title"/>
          </p:nvPr>
        </p:nvSpPr>
        <p:spPr/>
        <p:txBody>
          <a:bodyPr>
            <a:normAutofit/>
          </a:bodyPr>
          <a:lstStyle/>
          <a:p>
            <a:r>
              <a:rPr lang="es-US" dirty="0"/>
              <a:t>JURISPRUDENCIA CARGA DE LA PRUEBA INVERTIDA</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pPr algn="just"/>
            <a:r>
              <a:rPr lang="es-US" dirty="0"/>
              <a:t>JUICIO No. 0971-2011 Sala de lo Laboral de la Corte Nacional de Justicia: En el caso que un trabajador afirme que la relación laboral ha concluido por despido intempestivo, le corresponde probar la alegación (onis probanti), tomando en cuenta que para ello debe probarse primero, que entre las partes ha existido la relación laboral como lo prescribe el Art. 8 del Código del Trabajo.</a:t>
            </a:r>
          </a:p>
        </p:txBody>
      </p:sp>
      <p:sp>
        <p:nvSpPr>
          <p:cNvPr id="2" name="1 Título"/>
          <p:cNvSpPr>
            <a:spLocks noGrp="1"/>
          </p:cNvSpPr>
          <p:nvPr>
            <p:ph type="title"/>
          </p:nvPr>
        </p:nvSpPr>
        <p:spPr/>
        <p:txBody>
          <a:bodyPr/>
          <a:lstStyle/>
          <a:p>
            <a:r>
              <a:rPr lang="es-US" dirty="0"/>
              <a:t>JURISPRUDENCIA ONIS PROBANTI</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52400" y="152400"/>
            <a:ext cx="8763000" cy="6705600"/>
          </a:xfrm>
        </p:spPr>
        <p:txBody>
          <a:bodyPr>
            <a:normAutofit/>
          </a:bodyPr>
          <a:lstStyle/>
          <a:p>
            <a:r>
              <a:rPr lang="es-EC" dirty="0"/>
              <a:t>Objeciones. Art. 170: Se puede objetar las actuaciones contrarias al debido proceso o lealtad procesal, así como la prueba impertinente, inútil o inconducente. Además los actos intimidatorios o irrespetuosos a las partes, testigos, peritos o cualquier presente.</a:t>
            </a:r>
          </a:p>
          <a:p>
            <a:r>
              <a:rPr lang="es-EC" dirty="0"/>
              <a:t>Utilización de la prueba. Art. 171: La prueba practicada válidamente en un proceso podrá incorporarse a otro en copia certificada. Es indispensable que en el proceso original se haya practicado ha pedido de la parte contra quien se la quiere hacer valer o que esta haya ejercido su derecho a la contradicción.</a:t>
            </a:r>
          </a:p>
          <a:p>
            <a:r>
              <a:rPr lang="es-EC" dirty="0"/>
              <a:t>Presunción judicial Art. 172: Los actos, circunstancias o signos suficientemente acreditados a través de la prueba y que además sean graves, precisos y concordantes, adquieren significación en su conjunto cuando conducen unívocamente al juzgador al convencimiento de los hechos y circunstancias.</a:t>
            </a:r>
          </a:p>
          <a:p>
            <a:r>
              <a:rPr lang="es-EC" dirty="0"/>
              <a:t>Sanciones. Art. 173: Cuando las alegaciones de falsedad se decida en contra de quien la propuso, el juzgador sancionará la mala fe y deslealtad procesal conforme a la ley. De igual manera se hará cuando se presente prueba que se justifique su falsedad.</a:t>
            </a:r>
          </a:p>
        </p:txBody>
      </p:sp>
    </p:spTree>
    <p:extLst>
      <p:ext uri="{BB962C8B-B14F-4D97-AF65-F5344CB8AC3E}">
        <p14:creationId xmlns:p14="http://schemas.microsoft.com/office/powerpoint/2010/main" val="3992733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p14="http://schemas.microsoft.com/office/powerpoint/2010/main" val="1670570369"/>
              </p:ext>
            </p:extLst>
          </p:nvPr>
        </p:nvGraphicFramePr>
        <p:xfrm>
          <a:off x="228600" y="1676400"/>
          <a:ext cx="8686800" cy="4724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1 Título"/>
          <p:cNvSpPr>
            <a:spLocks noGrp="1"/>
          </p:cNvSpPr>
          <p:nvPr>
            <p:ph type="title"/>
          </p:nvPr>
        </p:nvSpPr>
        <p:spPr>
          <a:xfrm>
            <a:off x="2438400" y="76200"/>
            <a:ext cx="2819400" cy="3276600"/>
          </a:xfrm>
        </p:spPr>
        <p:txBody>
          <a:bodyPr/>
          <a:lstStyle/>
          <a:p>
            <a:r>
              <a:rPr lang="es-EC" dirty="0"/>
              <a:t>Art. 174.- Prueba testimonial</a:t>
            </a:r>
          </a:p>
        </p:txBody>
      </p:sp>
    </p:spTree>
    <p:extLst>
      <p:ext uri="{BB962C8B-B14F-4D97-AF65-F5344CB8AC3E}">
        <p14:creationId xmlns:p14="http://schemas.microsoft.com/office/powerpoint/2010/main" val="24504579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p14="http://schemas.microsoft.com/office/powerpoint/2010/main" val="2118490626"/>
              </p:ext>
            </p:extLst>
          </p:nvPr>
        </p:nvGraphicFramePr>
        <p:xfrm>
          <a:off x="457200" y="228600"/>
          <a:ext cx="8229600" cy="6248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073767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p14="http://schemas.microsoft.com/office/powerpoint/2010/main" val="1236591613"/>
              </p:ext>
            </p:extLst>
          </p:nvPr>
        </p:nvGraphicFramePr>
        <p:xfrm>
          <a:off x="228600" y="1066801"/>
          <a:ext cx="8610600" cy="5410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1 Título"/>
          <p:cNvSpPr>
            <a:spLocks noGrp="1"/>
          </p:cNvSpPr>
          <p:nvPr>
            <p:ph type="title"/>
          </p:nvPr>
        </p:nvSpPr>
        <p:spPr>
          <a:xfrm>
            <a:off x="152400" y="274638"/>
            <a:ext cx="8839200" cy="868362"/>
          </a:xfrm>
        </p:spPr>
        <p:txBody>
          <a:bodyPr>
            <a:normAutofit/>
          </a:bodyPr>
          <a:lstStyle/>
          <a:p>
            <a:r>
              <a:rPr lang="es-EC" dirty="0"/>
              <a:t>Art. 177.- Forma de la prueba testimonial</a:t>
            </a:r>
          </a:p>
        </p:txBody>
      </p:sp>
    </p:spTree>
    <p:extLst>
      <p:ext uri="{BB962C8B-B14F-4D97-AF65-F5344CB8AC3E}">
        <p14:creationId xmlns:p14="http://schemas.microsoft.com/office/powerpoint/2010/main" val="38782731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p14="http://schemas.microsoft.com/office/powerpoint/2010/main" val="3337175044"/>
              </p:ext>
            </p:extLst>
          </p:nvPr>
        </p:nvGraphicFramePr>
        <p:xfrm>
          <a:off x="152400" y="152400"/>
          <a:ext cx="8839200" cy="6629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86682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p14="http://schemas.microsoft.com/office/powerpoint/2010/main" val="68682225"/>
              </p:ext>
            </p:extLst>
          </p:nvPr>
        </p:nvGraphicFramePr>
        <p:xfrm>
          <a:off x="228600" y="381000"/>
          <a:ext cx="8534400" cy="61261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424866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685800"/>
            <a:ext cx="8229600" cy="1143000"/>
          </a:xfrm>
        </p:spPr>
        <p:txBody>
          <a:bodyPr>
            <a:normAutofit/>
          </a:bodyPr>
          <a:lstStyle/>
          <a:p>
            <a:r>
              <a:rPr lang="es-US" dirty="0"/>
              <a:t>Art. 158.- Finalidad de la prueba</a:t>
            </a:r>
          </a:p>
        </p:txBody>
      </p:sp>
      <p:graphicFrame>
        <p:nvGraphicFramePr>
          <p:cNvPr id="4" name="3 Diagrama"/>
          <p:cNvGraphicFramePr/>
          <p:nvPr>
            <p:extLst>
              <p:ext uri="{D42A27DB-BD31-4B8C-83A1-F6EECF244321}">
                <p14:modId xmlns:p14="http://schemas.microsoft.com/office/powerpoint/2010/main" val="2368750114"/>
              </p:ext>
            </p:extLst>
          </p:nvPr>
        </p:nvGraphicFramePr>
        <p:xfrm>
          <a:off x="381000" y="1752600"/>
          <a:ext cx="8229600" cy="2895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714479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p14="http://schemas.microsoft.com/office/powerpoint/2010/main" val="449008773"/>
              </p:ext>
            </p:extLst>
          </p:nvPr>
        </p:nvGraphicFramePr>
        <p:xfrm>
          <a:off x="76200" y="228600"/>
          <a:ext cx="8839200" cy="6629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257532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p14="http://schemas.microsoft.com/office/powerpoint/2010/main" val="4160844013"/>
              </p:ext>
            </p:extLst>
          </p:nvPr>
        </p:nvGraphicFramePr>
        <p:xfrm>
          <a:off x="228600" y="990600"/>
          <a:ext cx="8763000" cy="5562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1 Título"/>
          <p:cNvSpPr>
            <a:spLocks noGrp="1"/>
          </p:cNvSpPr>
          <p:nvPr>
            <p:ph type="title"/>
          </p:nvPr>
        </p:nvSpPr>
        <p:spPr>
          <a:xfrm>
            <a:off x="457200" y="274638"/>
            <a:ext cx="8229600" cy="792162"/>
          </a:xfrm>
        </p:spPr>
        <p:txBody>
          <a:bodyPr/>
          <a:lstStyle/>
          <a:p>
            <a:r>
              <a:rPr lang="es-EC" dirty="0"/>
              <a:t>Art. 193.- Prueba documental</a:t>
            </a:r>
          </a:p>
        </p:txBody>
      </p:sp>
    </p:spTree>
    <p:extLst>
      <p:ext uri="{BB962C8B-B14F-4D97-AF65-F5344CB8AC3E}">
        <p14:creationId xmlns:p14="http://schemas.microsoft.com/office/powerpoint/2010/main" val="10235978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p14="http://schemas.microsoft.com/office/powerpoint/2010/main" val="986997681"/>
              </p:ext>
            </p:extLst>
          </p:nvPr>
        </p:nvGraphicFramePr>
        <p:xfrm>
          <a:off x="228600" y="152400"/>
          <a:ext cx="8763000" cy="6553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087747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p14="http://schemas.microsoft.com/office/powerpoint/2010/main" val="323250823"/>
              </p:ext>
            </p:extLst>
          </p:nvPr>
        </p:nvGraphicFramePr>
        <p:xfrm>
          <a:off x="457200" y="304800"/>
          <a:ext cx="8229600" cy="58213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969566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p14="http://schemas.microsoft.com/office/powerpoint/2010/main" val="808276553"/>
              </p:ext>
            </p:extLst>
          </p:nvPr>
        </p:nvGraphicFramePr>
        <p:xfrm>
          <a:off x="152400" y="533400"/>
          <a:ext cx="8839200" cy="6172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1 Título"/>
          <p:cNvSpPr>
            <a:spLocks noGrp="1"/>
          </p:cNvSpPr>
          <p:nvPr>
            <p:ph type="title"/>
          </p:nvPr>
        </p:nvSpPr>
        <p:spPr>
          <a:xfrm>
            <a:off x="457200" y="274638"/>
            <a:ext cx="8229600" cy="792162"/>
          </a:xfrm>
        </p:spPr>
        <p:txBody>
          <a:bodyPr/>
          <a:lstStyle/>
          <a:p>
            <a:r>
              <a:rPr lang="es-EC" dirty="0"/>
              <a:t>Prueba Pericial</a:t>
            </a:r>
          </a:p>
        </p:txBody>
      </p:sp>
    </p:spTree>
    <p:extLst>
      <p:ext uri="{BB962C8B-B14F-4D97-AF65-F5344CB8AC3E}">
        <p14:creationId xmlns:p14="http://schemas.microsoft.com/office/powerpoint/2010/main" val="17749847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p14="http://schemas.microsoft.com/office/powerpoint/2010/main" val="246159878"/>
              </p:ext>
            </p:extLst>
          </p:nvPr>
        </p:nvGraphicFramePr>
        <p:xfrm>
          <a:off x="228600" y="990600"/>
          <a:ext cx="8534400" cy="5562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1 Título"/>
          <p:cNvSpPr>
            <a:spLocks noGrp="1"/>
          </p:cNvSpPr>
          <p:nvPr>
            <p:ph type="title"/>
          </p:nvPr>
        </p:nvSpPr>
        <p:spPr>
          <a:xfrm>
            <a:off x="457200" y="152400"/>
            <a:ext cx="8229600" cy="715962"/>
          </a:xfrm>
        </p:spPr>
        <p:txBody>
          <a:bodyPr>
            <a:normAutofit/>
          </a:bodyPr>
          <a:lstStyle/>
          <a:p>
            <a:r>
              <a:rPr lang="es-EC" dirty="0"/>
              <a:t>Art. 228.-Inspeccion Judicial</a:t>
            </a:r>
          </a:p>
        </p:txBody>
      </p:sp>
    </p:spTree>
    <p:extLst>
      <p:ext uri="{BB962C8B-B14F-4D97-AF65-F5344CB8AC3E}">
        <p14:creationId xmlns:p14="http://schemas.microsoft.com/office/powerpoint/2010/main" val="72673979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457200"/>
            <a:ext cx="4953000" cy="6096000"/>
          </a:xfrm>
        </p:spPr>
        <p:txBody>
          <a:bodyPr>
            <a:normAutofit fontScale="85000" lnSpcReduction="10000"/>
          </a:bodyPr>
          <a:lstStyle/>
          <a:p>
            <a:r>
              <a:rPr lang="es-EC" b="1" dirty="0"/>
              <a:t>Art. 2</a:t>
            </a:r>
            <a:r>
              <a:rPr lang="es-EC" dirty="0"/>
              <a:t>.- Reconocimiento jurídico de los mensajes de datos.- Los mensajes de datos tendrán igual valor jurídico que los documentos escritos. Su eficacia, valoración y efectos se someterá al cumplimiento de lo establecido en esta ley y su reglamento.</a:t>
            </a:r>
            <a:br>
              <a:rPr lang="es-EC" dirty="0"/>
            </a:br>
            <a:br>
              <a:rPr lang="es-EC" dirty="0"/>
            </a:br>
            <a:r>
              <a:rPr lang="es-EC" b="1" dirty="0"/>
              <a:t>Art. 3</a:t>
            </a:r>
            <a:r>
              <a:rPr lang="es-EC" dirty="0"/>
              <a:t>.- Incorporación por remisión.- Se reconoce validez jurídica a la información no contenida directamente en un mensaje de datos, siempre que figure en el mismo, en forma de remisión o de anexo accesible mediante un enlace electrónico directo y su contenido sea conocido y aceptado expresamente por las partes.</a:t>
            </a:r>
            <a:br>
              <a:rPr lang="es-EC" dirty="0"/>
            </a:br>
            <a:br>
              <a:rPr lang="es-EC" dirty="0"/>
            </a:br>
            <a:r>
              <a:rPr lang="es-EC" b="1" dirty="0"/>
              <a:t>Art. 45</a:t>
            </a:r>
            <a:r>
              <a:rPr lang="es-EC" dirty="0"/>
              <a:t>.- Validez de los contratos electrónicos.- Los contratos podrán ser instrumentados mediante mensajes de datos. No se negará validez o fuerza obligatoria a un contrato por la sola razón de haberse utilizado en su formación uno o más mensajes de datos.</a:t>
            </a:r>
            <a:br>
              <a:rPr lang="es-EC" dirty="0"/>
            </a:br>
            <a:br>
              <a:rPr lang="es-EC" dirty="0"/>
            </a:br>
            <a:r>
              <a:rPr lang="es-EC" b="1" dirty="0"/>
              <a:t>Art. 52</a:t>
            </a:r>
            <a:r>
              <a:rPr lang="es-EC" dirty="0"/>
              <a:t>.- Medios de prueba.- Los mensajes de datos, firmas electrónicas, documentos electrónicos y los certificados electrónicos nacionales o extranjeros, emitidos de conformidad con esta ley, cualquiera sea su procedencia o generación, serán considerados medios de prueba. Para su valoración y efectos legales se observará lo dispuesto en el Código de Procedimiento Civil.</a:t>
            </a:r>
            <a:br>
              <a:rPr lang="es-EC" dirty="0"/>
            </a:br>
            <a:endParaRPr lang="es-EC" dirty="0"/>
          </a:p>
        </p:txBody>
      </p:sp>
      <p:sp>
        <p:nvSpPr>
          <p:cNvPr id="2" name="1 Título"/>
          <p:cNvSpPr>
            <a:spLocks noGrp="1"/>
          </p:cNvSpPr>
          <p:nvPr>
            <p:ph type="title"/>
          </p:nvPr>
        </p:nvSpPr>
        <p:spPr>
          <a:xfrm>
            <a:off x="5257800" y="609600"/>
            <a:ext cx="3429000" cy="2057400"/>
          </a:xfrm>
        </p:spPr>
        <p:txBody>
          <a:bodyPr>
            <a:normAutofit fontScale="90000"/>
          </a:bodyPr>
          <a:lstStyle/>
          <a:p>
            <a:r>
              <a:rPr lang="es-EC" dirty="0"/>
              <a:t>LEY DE COMERCIO ELECTRÓNICO, FIRMAS Y MENSAJES DE DATOS</a:t>
            </a:r>
            <a:br>
              <a:rPr lang="es-EC" dirty="0"/>
            </a:br>
            <a:endParaRPr lang="es-EC" dirty="0"/>
          </a:p>
        </p:txBody>
      </p:sp>
    </p:spTree>
    <p:extLst>
      <p:ext uri="{BB962C8B-B14F-4D97-AF65-F5344CB8AC3E}">
        <p14:creationId xmlns:p14="http://schemas.microsoft.com/office/powerpoint/2010/main" val="16097776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52400" y="228600"/>
            <a:ext cx="8839200" cy="6477000"/>
          </a:xfrm>
        </p:spPr>
        <p:txBody>
          <a:bodyPr>
            <a:normAutofit fontScale="92500" lnSpcReduction="10000"/>
          </a:bodyPr>
          <a:lstStyle/>
          <a:p>
            <a:r>
              <a:rPr lang="es-EC" b="1" dirty="0"/>
              <a:t>Art. 53</a:t>
            </a:r>
            <a:r>
              <a:rPr lang="es-EC" dirty="0"/>
              <a:t>.- Presunción.- Cuando se presentare como prueba una firma electrónica certificada por una entidad de certificación de información acreditada, se presumirá que ésta reúne los requisitos determinados en la ley, y que por consiguiente, los datos de la firma electrónica no han sido alterados desde su emisión y que la firma electrónica pertenece al signatario.</a:t>
            </a:r>
            <a:br>
              <a:rPr lang="es-EC" dirty="0"/>
            </a:br>
            <a:br>
              <a:rPr lang="es-EC" dirty="0"/>
            </a:br>
            <a:r>
              <a:rPr lang="es-EC" b="1" dirty="0"/>
              <a:t>Art. 54</a:t>
            </a:r>
            <a:r>
              <a:rPr lang="es-EC" dirty="0"/>
              <a:t>.- Práctica de la prueba.- La prueba se practicará de conformidad con lo previsto en el Código Orgánico General de Procesos y observando las normas siguientes:</a:t>
            </a:r>
            <a:br>
              <a:rPr lang="es-EC" dirty="0"/>
            </a:br>
            <a:br>
              <a:rPr lang="es-EC" dirty="0"/>
            </a:br>
            <a:r>
              <a:rPr lang="es-EC" dirty="0"/>
              <a:t>a) Al presentar un mensaje de datos dentro de un proceso judicial en los juzgados o tribunales del país, se deberá adjuntar el soporte informático y la transcripción en papel del documento electrónico, así como los elementos necesarios para su lectura y verificación, cuando sean requeridos;</a:t>
            </a:r>
            <a:br>
              <a:rPr lang="es-EC" dirty="0"/>
            </a:br>
            <a:r>
              <a:rPr lang="es-EC" dirty="0"/>
              <a:t>b) En el caso de impugnación del certificado o de la firma electrónica por cualesquiera de las partes, el juez o tribunal, a petición de parte, ordenará a la entidad de certificación de información correspondiente, remitir a ese despacho los certificados de firma electrónica y documentos en los que se basó la solicitud del firmante, debidamente certificados; y,</a:t>
            </a:r>
            <a:br>
              <a:rPr lang="es-EC" dirty="0"/>
            </a:br>
            <a:r>
              <a:rPr lang="es-EC" dirty="0"/>
              <a:t>c) El facsímile, será admitido como medio de prueba, siempre y cuando haya sido enviado y recibido como mensaje de datos, mantenga su integridad, se conserve y cumpla con las exigencias contempladas en esta ley.</a:t>
            </a:r>
            <a:br>
              <a:rPr lang="es-EC" dirty="0"/>
            </a:br>
            <a:br>
              <a:rPr lang="es-EC" dirty="0"/>
            </a:br>
            <a:r>
              <a:rPr lang="es-EC" dirty="0"/>
              <a:t>En caso de que alguna de las partes niegue la validez de un mensaje de datos, deberá probar, conforme a la ley, que éste adolece de uno o varios vicios que lo invalidan, o que el procedimiento de seguridad, incluyendo los datos de creación y los medios utilizados para verificar la firma, no puedan ser reconocidos técnicamente como seguros.</a:t>
            </a:r>
            <a:br>
              <a:rPr lang="es-EC" dirty="0"/>
            </a:br>
            <a:br>
              <a:rPr lang="es-EC" dirty="0"/>
            </a:br>
            <a:r>
              <a:rPr lang="es-EC" dirty="0"/>
              <a:t>Cualquier duda sobre la validez podrá ser objeto de comprobación técnica.</a:t>
            </a:r>
            <a:br>
              <a:rPr lang="es-EC" dirty="0"/>
            </a:br>
            <a:endParaRPr lang="es-EC" dirty="0"/>
          </a:p>
        </p:txBody>
      </p:sp>
    </p:spTree>
    <p:extLst>
      <p:ext uri="{BB962C8B-B14F-4D97-AF65-F5344CB8AC3E}">
        <p14:creationId xmlns:p14="http://schemas.microsoft.com/office/powerpoint/2010/main" val="15805893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609600"/>
            <a:ext cx="8229600" cy="5516563"/>
          </a:xfrm>
        </p:spPr>
        <p:txBody>
          <a:bodyPr>
            <a:normAutofit/>
          </a:bodyPr>
          <a:lstStyle/>
          <a:p>
            <a:r>
              <a:rPr lang="es-EC" b="1" dirty="0"/>
              <a:t>Art. 55</a:t>
            </a:r>
            <a:r>
              <a:rPr lang="es-EC" dirty="0"/>
              <a:t>.- Valoración de la prueba.- La prueba será valorada bajo los principios determinados en la ley y tomando en cuenta la seguridad y fiabilidad de los medios con los cuales se la envió, recibió, verificó, almacenó o comprobó si fuese el caso, sin perjuicio de que dicha valoración se efectúe con el empleo de otros métodos que aconsejen la técnica y la tecnología. En todo caso la valoración de la prueba se someterá al libre criterio judicial, según las circunstancias en que hayan sido producidos.</a:t>
            </a:r>
            <a:br>
              <a:rPr lang="es-EC" dirty="0"/>
            </a:br>
            <a:br>
              <a:rPr lang="es-EC" dirty="0"/>
            </a:br>
            <a:r>
              <a:rPr lang="es-EC" dirty="0"/>
              <a:t>Para la valoración de las pruebas, el juez o árbitro competente que conozca el caso deberá designar los peritos que considere necesarios para el análisis y estudio técnico y tecnológico de las pruebas presentadas.</a:t>
            </a:r>
            <a:br>
              <a:rPr lang="es-EC" dirty="0"/>
            </a:br>
            <a:br>
              <a:rPr lang="es-EC" dirty="0"/>
            </a:br>
            <a:br>
              <a:rPr lang="es-EC" dirty="0"/>
            </a:br>
            <a:endParaRPr lang="es-EC" dirty="0"/>
          </a:p>
          <a:p>
            <a:endParaRPr lang="es-EC" dirty="0"/>
          </a:p>
        </p:txBody>
      </p:sp>
    </p:spTree>
    <p:extLst>
      <p:ext uri="{BB962C8B-B14F-4D97-AF65-F5344CB8AC3E}">
        <p14:creationId xmlns:p14="http://schemas.microsoft.com/office/powerpoint/2010/main" val="33736170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p14="http://schemas.microsoft.com/office/powerpoint/2010/main" val="3528437102"/>
              </p:ext>
            </p:extLst>
          </p:nvPr>
        </p:nvGraphicFramePr>
        <p:xfrm>
          <a:off x="0" y="1219200"/>
          <a:ext cx="8991600" cy="533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1 Título"/>
          <p:cNvSpPr>
            <a:spLocks noGrp="1"/>
          </p:cNvSpPr>
          <p:nvPr>
            <p:ph type="title"/>
          </p:nvPr>
        </p:nvSpPr>
        <p:spPr>
          <a:xfrm>
            <a:off x="5943600" y="152400"/>
            <a:ext cx="2819400" cy="2286000"/>
          </a:xfrm>
        </p:spPr>
        <p:txBody>
          <a:bodyPr/>
          <a:lstStyle/>
          <a:p>
            <a:r>
              <a:rPr lang="es-EC" dirty="0"/>
              <a:t>Art. 159.- Oportunidad</a:t>
            </a:r>
          </a:p>
        </p:txBody>
      </p:sp>
    </p:spTree>
    <p:extLst>
      <p:ext uri="{BB962C8B-B14F-4D97-AF65-F5344CB8AC3E}">
        <p14:creationId xmlns:p14="http://schemas.microsoft.com/office/powerpoint/2010/main" val="6801511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p14="http://schemas.microsoft.com/office/powerpoint/2010/main" val="4064996942"/>
              </p:ext>
            </p:extLst>
          </p:nvPr>
        </p:nvGraphicFramePr>
        <p:xfrm>
          <a:off x="228600" y="1295400"/>
          <a:ext cx="8610600" cy="5181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1 Título"/>
          <p:cNvSpPr>
            <a:spLocks noGrp="1"/>
          </p:cNvSpPr>
          <p:nvPr>
            <p:ph type="title"/>
          </p:nvPr>
        </p:nvSpPr>
        <p:spPr>
          <a:xfrm>
            <a:off x="5562600" y="34636"/>
            <a:ext cx="3221182" cy="2327564"/>
          </a:xfrm>
        </p:spPr>
        <p:txBody>
          <a:bodyPr>
            <a:normAutofit/>
          </a:bodyPr>
          <a:lstStyle/>
          <a:p>
            <a:r>
              <a:rPr lang="es-EC" dirty="0"/>
              <a:t>Art. 160.- Admisibilidad de la prueba</a:t>
            </a:r>
          </a:p>
        </p:txBody>
      </p:sp>
    </p:spTree>
    <p:extLst>
      <p:ext uri="{BB962C8B-B14F-4D97-AF65-F5344CB8AC3E}">
        <p14:creationId xmlns:p14="http://schemas.microsoft.com/office/powerpoint/2010/main" val="31164316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019800" y="0"/>
            <a:ext cx="2819400" cy="2514600"/>
          </a:xfrm>
        </p:spPr>
        <p:txBody>
          <a:bodyPr>
            <a:normAutofit/>
          </a:bodyPr>
          <a:lstStyle/>
          <a:p>
            <a:r>
              <a:rPr lang="es-EC" dirty="0"/>
              <a:t>Art.161.- Conducencia y pertinencia de la prueba</a:t>
            </a:r>
          </a:p>
        </p:txBody>
      </p:sp>
      <p:graphicFrame>
        <p:nvGraphicFramePr>
          <p:cNvPr id="5" name="4 Diagrama"/>
          <p:cNvGraphicFramePr/>
          <p:nvPr>
            <p:extLst>
              <p:ext uri="{D42A27DB-BD31-4B8C-83A1-F6EECF244321}">
                <p14:modId xmlns:p14="http://schemas.microsoft.com/office/powerpoint/2010/main" val="2979153119"/>
              </p:ext>
            </p:extLst>
          </p:nvPr>
        </p:nvGraphicFramePr>
        <p:xfrm>
          <a:off x="0" y="1524000"/>
          <a:ext cx="6705600" cy="4724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167567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p14="http://schemas.microsoft.com/office/powerpoint/2010/main" val="901570523"/>
              </p:ext>
            </p:extLst>
          </p:nvPr>
        </p:nvGraphicFramePr>
        <p:xfrm>
          <a:off x="457200" y="1371600"/>
          <a:ext cx="8305800"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1 Título"/>
          <p:cNvSpPr>
            <a:spLocks noGrp="1"/>
          </p:cNvSpPr>
          <p:nvPr>
            <p:ph type="title"/>
          </p:nvPr>
        </p:nvSpPr>
        <p:spPr>
          <a:xfrm>
            <a:off x="5791200" y="-13855"/>
            <a:ext cx="2819400" cy="3657600"/>
          </a:xfrm>
        </p:spPr>
        <p:txBody>
          <a:bodyPr>
            <a:normAutofit/>
          </a:bodyPr>
          <a:lstStyle/>
          <a:p>
            <a:r>
              <a:rPr lang="es-EC" dirty="0"/>
              <a:t>Art. 162.- Necesidad de la prueba</a:t>
            </a:r>
          </a:p>
        </p:txBody>
      </p:sp>
    </p:spTree>
    <p:extLst>
      <p:ext uri="{BB962C8B-B14F-4D97-AF65-F5344CB8AC3E}">
        <p14:creationId xmlns:p14="http://schemas.microsoft.com/office/powerpoint/2010/main" val="4956445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p14="http://schemas.microsoft.com/office/powerpoint/2010/main" val="1682512068"/>
              </p:ext>
            </p:extLst>
          </p:nvPr>
        </p:nvGraphicFramePr>
        <p:xfrm>
          <a:off x="381000" y="1752600"/>
          <a:ext cx="8382000" cy="4419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1 Título"/>
          <p:cNvSpPr>
            <a:spLocks noGrp="1"/>
          </p:cNvSpPr>
          <p:nvPr>
            <p:ph type="title"/>
          </p:nvPr>
        </p:nvSpPr>
        <p:spPr>
          <a:xfrm>
            <a:off x="3276600" y="152400"/>
            <a:ext cx="2819400" cy="2286000"/>
          </a:xfrm>
        </p:spPr>
        <p:txBody>
          <a:bodyPr>
            <a:normAutofit/>
          </a:bodyPr>
          <a:lstStyle/>
          <a:p>
            <a:r>
              <a:rPr lang="es-EC" dirty="0"/>
              <a:t>Art. 163.- Hechos que no requieren ser probados</a:t>
            </a:r>
          </a:p>
        </p:txBody>
      </p:sp>
    </p:spTree>
    <p:extLst>
      <p:ext uri="{BB962C8B-B14F-4D97-AF65-F5344CB8AC3E}">
        <p14:creationId xmlns:p14="http://schemas.microsoft.com/office/powerpoint/2010/main" val="34732739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pPr algn="just"/>
            <a:r>
              <a:rPr lang="es-US" dirty="0"/>
              <a:t>Art. 164: Para que las pruebas sean apreciadas por la o el juzgador deberán solicitarse, practicarse e incorporarse dentro de los términos señalados en este Código.</a:t>
            </a:r>
          </a:p>
          <a:p>
            <a:pPr algn="just"/>
            <a:r>
              <a:rPr lang="es-US" dirty="0"/>
              <a:t>La prueba deberá ser apreciada en conjunto, de acuerdo con las reglas de la sana critica, dejando a salvo las solemnidades prescritas en la ley sustantiva para la existencia o validez de ciertos actos.</a:t>
            </a:r>
          </a:p>
          <a:p>
            <a:pPr algn="just"/>
            <a:r>
              <a:rPr lang="es-US" dirty="0"/>
              <a:t>La o el juzgador tendrá obligación de expresar en su resolución, la valoración de todas las pruebas que le hayan servido para justificar su decisión.</a:t>
            </a:r>
          </a:p>
        </p:txBody>
      </p:sp>
      <p:sp>
        <p:nvSpPr>
          <p:cNvPr id="2" name="1 Título"/>
          <p:cNvSpPr>
            <a:spLocks noGrp="1"/>
          </p:cNvSpPr>
          <p:nvPr>
            <p:ph type="title"/>
          </p:nvPr>
        </p:nvSpPr>
        <p:spPr/>
        <p:txBody>
          <a:bodyPr/>
          <a:lstStyle/>
          <a:p>
            <a:r>
              <a:rPr lang="es-US" dirty="0"/>
              <a:t>Valoración de la prueba</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81000" y="1600200"/>
            <a:ext cx="8305800" cy="4876800"/>
          </a:xfrm>
        </p:spPr>
        <p:txBody>
          <a:bodyPr>
            <a:normAutofit/>
          </a:bodyPr>
          <a:lstStyle/>
          <a:p>
            <a:pPr lvl="1" algn="just">
              <a:buNone/>
            </a:pPr>
            <a:r>
              <a:rPr lang="es-EC" dirty="0"/>
              <a:t>GACETA JUDICIAL SERIE XVII No. 15 pág.. 5007: Cuando el juzgador por error, formula una conclusión contraria a la razón, a la justicia o a las leyes, estamos frente a un caso simplemente absurdo, como se ha señalado, el absurdo en la valoración de la prueba no se limita a la sola ilógicidad de las sentencias, sino que también se presenta cuando hay ilegitimidad en la motivación, lo cual ocurre cuando el juzgador prescinde de pruebas esenciales, computa pruebas inexistentes o valora pruebas invalidas. </a:t>
            </a:r>
          </a:p>
          <a:p>
            <a:pPr lvl="1" algn="just">
              <a:buNone/>
            </a:pPr>
            <a:endParaRPr lang="es-US" dirty="0"/>
          </a:p>
        </p:txBody>
      </p:sp>
      <p:sp>
        <p:nvSpPr>
          <p:cNvPr id="4" name="3 Título"/>
          <p:cNvSpPr>
            <a:spLocks noGrp="1"/>
          </p:cNvSpPr>
          <p:nvPr>
            <p:ph type="title"/>
          </p:nvPr>
        </p:nvSpPr>
        <p:spPr>
          <a:xfrm>
            <a:off x="4876800" y="457200"/>
            <a:ext cx="2819400" cy="2514600"/>
          </a:xfrm>
        </p:spPr>
        <p:txBody>
          <a:bodyPr>
            <a:normAutofit/>
          </a:bodyPr>
          <a:lstStyle/>
          <a:p>
            <a:r>
              <a:rPr lang="es-US" dirty="0"/>
              <a:t>JURISPRUDENCIA.- VALORACIÓN INCORRECTA DE LA PRUEBA</a:t>
            </a:r>
          </a:p>
        </p:txBody>
      </p:sp>
    </p:spTree>
  </p:cSld>
  <p:clrMapOvr>
    <a:masterClrMapping/>
  </p:clrMapOvr>
</p:sld>
</file>

<file path=ppt/theme/theme1.xml><?xml version="1.0" encoding="utf-8"?>
<a:theme xmlns:a="http://schemas.openxmlformats.org/drawingml/2006/main" name="Compuesto">
  <a:themeElements>
    <a:clrScheme name="Compuesto">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Compuesto">
      <a:majorFont>
        <a:latin typeface="Calibri"/>
        <a:ea typeface=""/>
        <a:cs typeface=""/>
        <a:font script="Jpan" typeface="ＭＳ Ｐゴシック"/>
        <a:font script="Hang" typeface="맑은 고딕"/>
        <a:font script="Hans" typeface="宋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ompuesto">
      <a:fillStyleLst>
        <a:solidFill>
          <a:schemeClr val="phClr"/>
        </a:solidFill>
        <a:gradFill rotWithShape="1">
          <a:gsLst>
            <a:gs pos="0">
              <a:schemeClr val="phClr">
                <a:tint val="50000"/>
                <a:shade val="95000"/>
                <a:satMod val="300000"/>
              </a:schemeClr>
            </a:gs>
            <a:gs pos="12000">
              <a:schemeClr val="phClr">
                <a:tint val="50000"/>
                <a:shade val="90000"/>
                <a:satMod val="250000"/>
              </a:schemeClr>
            </a:gs>
            <a:gs pos="100000">
              <a:schemeClr val="phClr">
                <a:tint val="85000"/>
                <a:shade val="75000"/>
                <a:satMod val="150000"/>
              </a:schemeClr>
            </a:gs>
          </a:gsLst>
          <a:lin ang="16200000" scaled="1"/>
        </a:gradFill>
        <a:gradFill rotWithShape="1">
          <a:gsLst>
            <a:gs pos="0">
              <a:schemeClr val="phClr">
                <a:tint val="75000"/>
                <a:shade val="95000"/>
                <a:satMod val="175000"/>
              </a:schemeClr>
            </a:gs>
            <a:gs pos="12000">
              <a:schemeClr val="phClr">
                <a:tint val="90000"/>
                <a:shade val="90000"/>
                <a:satMod val="150000"/>
              </a:schemeClr>
            </a:gs>
            <a:gs pos="100000">
              <a:schemeClr val="phClr">
                <a:tint val="100000"/>
                <a:shade val="75000"/>
                <a:satMod val="150000"/>
              </a:schemeClr>
            </a:gs>
          </a:gsLst>
          <a:lin ang="16200000" scaled="1"/>
        </a:gradFill>
      </a:fillStyleLst>
      <a:lnStyleLst>
        <a:ln w="9525" cap="flat" cmpd="sng" algn="ctr">
          <a:solidFill>
            <a:schemeClr val="phClr">
              <a:shade val="95000"/>
              <a:satMod val="105000"/>
            </a:scheme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scene3d>
            <a:camera prst="orthographicFront">
              <a:rot lat="0" lon="0" rev="0"/>
            </a:camera>
            <a:lightRig rig="freezing" dir="t">
              <a:rot lat="0" lon="0" rev="6000000"/>
            </a:lightRig>
          </a:scene3d>
          <a:sp3d contourW="12700" prstMaterial="dkEdge">
            <a:bevelT w="44450" h="25400"/>
            <a:contourClr>
              <a:schemeClr val="phClr">
                <a:shade val="30000"/>
              </a:schemeClr>
            </a:contourClr>
          </a:sp3d>
        </a:effectStyle>
      </a:effectStyleLst>
      <a:bgFillStyleLst>
        <a:solidFill>
          <a:schemeClr val="phClr"/>
        </a:solidFill>
        <a:gradFill rotWithShape="1">
          <a:gsLst>
            <a:gs pos="0">
              <a:schemeClr val="phClr">
                <a:tint val="100000"/>
                <a:shade val="80000"/>
                <a:satMod val="110000"/>
                <a:lumMod val="80000"/>
              </a:schemeClr>
            </a:gs>
            <a:gs pos="79000">
              <a:schemeClr val="phClr">
                <a:tint val="100000"/>
                <a:shade val="90000"/>
                <a:satMod val="105000"/>
                <a:lumMod val="100000"/>
              </a:schemeClr>
            </a:gs>
            <a:gs pos="100000">
              <a:schemeClr val="phClr">
                <a:tint val="95000"/>
                <a:shade val="100000"/>
                <a:satMod val="110000"/>
                <a:lumMod val="115000"/>
              </a:schemeClr>
            </a:gs>
          </a:gsLst>
          <a:lin ang="5400000" scaled="0"/>
        </a:gradFill>
        <a:gradFill rotWithShape="1">
          <a:gsLst>
            <a:gs pos="0">
              <a:schemeClr val="phClr">
                <a:tint val="90000"/>
                <a:shade val="100000"/>
                <a:satMod val="100000"/>
                <a:lumMod val="110000"/>
              </a:schemeClr>
            </a:gs>
            <a:gs pos="83000">
              <a:schemeClr val="phClr">
                <a:shade val="75000"/>
                <a:satMod val="200000"/>
              </a:schemeClr>
            </a:gs>
            <a:gs pos="100000">
              <a:schemeClr val="phClr">
                <a:shade val="90000"/>
                <a:satMod val="200000"/>
              </a:schemeClr>
            </a:gs>
          </a:gsLst>
          <a:path path="circle">
            <a:fillToRect l="75000" t="100000" b="30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Composite</Template>
  <TotalTime>666</TotalTime>
  <Words>2769</Words>
  <Application>Microsoft Office PowerPoint</Application>
  <PresentationFormat>Presentación en pantalla (4:3)</PresentationFormat>
  <Paragraphs>122</Paragraphs>
  <Slides>28</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28</vt:i4>
      </vt:variant>
    </vt:vector>
  </HeadingPairs>
  <TitlesOfParts>
    <vt:vector size="31" baseType="lpstr">
      <vt:lpstr>Calibri</vt:lpstr>
      <vt:lpstr>Wingdings</vt:lpstr>
      <vt:lpstr>Compuesto</vt:lpstr>
      <vt:lpstr>LA PRUEBA   DR. OSWALDO VINICIO RUIZ FALCONI</vt:lpstr>
      <vt:lpstr>Art. 158.- Finalidad de la prueba</vt:lpstr>
      <vt:lpstr>Art. 159.- Oportunidad</vt:lpstr>
      <vt:lpstr>Art. 160.- Admisibilidad de la prueba</vt:lpstr>
      <vt:lpstr>Art.161.- Conducencia y pertinencia de la prueba</vt:lpstr>
      <vt:lpstr>Art. 162.- Necesidad de la prueba</vt:lpstr>
      <vt:lpstr>Art. 163.- Hechos que no requieren ser probados</vt:lpstr>
      <vt:lpstr>Valoración de la prueba</vt:lpstr>
      <vt:lpstr>JURISPRUDENCIA.- VALORACIÓN INCORRECTA DE LA PRUEBA</vt:lpstr>
      <vt:lpstr>Presentación de PowerPoint</vt:lpstr>
      <vt:lpstr>ART. 169 COGEP</vt:lpstr>
      <vt:lpstr>JURISPRUDENCIA CARGA DE LA PRUEBA INVERTIDA</vt:lpstr>
      <vt:lpstr>JURISPRUDENCIA ONIS PROBANTI</vt:lpstr>
      <vt:lpstr>Presentación de PowerPoint</vt:lpstr>
      <vt:lpstr>Art. 174.- Prueba testimonial</vt:lpstr>
      <vt:lpstr>Presentación de PowerPoint</vt:lpstr>
      <vt:lpstr>Art. 177.- Forma de la prueba testimonial</vt:lpstr>
      <vt:lpstr>Presentación de PowerPoint</vt:lpstr>
      <vt:lpstr>Presentación de PowerPoint</vt:lpstr>
      <vt:lpstr>Presentación de PowerPoint</vt:lpstr>
      <vt:lpstr>Art. 193.- Prueba documental</vt:lpstr>
      <vt:lpstr>Presentación de PowerPoint</vt:lpstr>
      <vt:lpstr>Presentación de PowerPoint</vt:lpstr>
      <vt:lpstr>Prueba Pericial</vt:lpstr>
      <vt:lpstr>Art. 228.-Inspeccion Judicial</vt:lpstr>
      <vt:lpstr>LEY DE COMERCIO ELECTRÓNICO, FIRMAS Y MENSAJES DE DATOS </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PRUEBA</dc:title>
  <dc:creator>user</dc:creator>
  <cp:lastModifiedBy>USUARIO</cp:lastModifiedBy>
  <cp:revision>44</cp:revision>
  <cp:lastPrinted>2016-05-30T21:45:00Z</cp:lastPrinted>
  <dcterms:created xsi:type="dcterms:W3CDTF">2016-05-02T14:10:05Z</dcterms:created>
  <dcterms:modified xsi:type="dcterms:W3CDTF">2023-06-25T08:39:29Z</dcterms:modified>
</cp:coreProperties>
</file>