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4630400" cy="8229600"/>
  <p:notesSz cx="8229600" cy="14630400"/>
  <p:embeddedFontLst>
    <p:embeddedFont>
      <p:font typeface="Merriweather" panose="00000500000000000000" pitchFamily="2" charset="0"/>
      <p:regular r:id="rId14"/>
      <p:bold r:id="rId15"/>
    </p:embeddedFont>
    <p:embeddedFont>
      <p:font typeface="Open Sans" panose="020B0606030504020204" pitchFamily="34" charset="0"/>
      <p:regular r:id="rId16"/>
    </p:embeddedFont>
    <p:embeddedFont>
      <p:font typeface="Quattrocento" panose="02020502030000000404" pitchFamily="18" charset="0"/>
      <p:regular r:id="rId17"/>
      <p:bold r:id="rId18"/>
    </p:embeddedFont>
    <p:embeddedFont>
      <p:font typeface="Quattrocento Bold" panose="02020802030000000404" pitchFamily="18" charset="0"/>
      <p:bold r:id="rId19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F142B9-0D58-4C49-AE3E-12494EC5582A}" v="3" dt="2025-04-27T18:49:46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0" d="100"/>
          <a:sy n="80" d="100"/>
        </p:scale>
        <p:origin x="69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y Guevara" userId="81822d30c4b67ade" providerId="LiveId" clId="{FEF142B9-0D58-4C49-AE3E-12494EC5582A}"/>
    <pc:docChg chg="custSel addSld modSld modMainMaster">
      <pc:chgData name="Mely Guevara" userId="81822d30c4b67ade" providerId="LiveId" clId="{FEF142B9-0D58-4C49-AE3E-12494EC5582A}" dt="2025-04-27T18:49:56.450" v="3" actId="700"/>
      <pc:docMkLst>
        <pc:docMk/>
      </pc:docMkLst>
      <pc:sldChg chg="add mod modClrScheme chgLayout">
        <pc:chgData name="Mely Guevara" userId="81822d30c4b67ade" providerId="LiveId" clId="{FEF142B9-0D58-4C49-AE3E-12494EC5582A}" dt="2025-04-27T18:49:56.450" v="3" actId="700"/>
        <pc:sldMkLst>
          <pc:docMk/>
          <pc:sldMk cId="0" sldId="274"/>
        </pc:sldMkLst>
      </pc:sldChg>
      <pc:sldMasterChg chg="modSldLayout">
        <pc:chgData name="Mely Guevara" userId="81822d30c4b67ade" providerId="LiveId" clId="{FEF142B9-0D58-4C49-AE3E-12494EC5582A}" dt="2025-04-27T18:49:46.872" v="2"/>
        <pc:sldMasterMkLst>
          <pc:docMk/>
          <pc:sldMasterMk cId="1698708076" sldId="2147483660"/>
        </pc:sldMasterMkLst>
        <pc:sldLayoutChg chg="addSp delSp">
          <pc:chgData name="Mely Guevara" userId="81822d30c4b67ade" providerId="LiveId" clId="{FEF142B9-0D58-4C49-AE3E-12494EC5582A}" dt="2025-04-27T18:49:46.872" v="2"/>
          <pc:sldLayoutMkLst>
            <pc:docMk/>
            <pc:sldMasterMk cId="1698708076" sldId="2147483660"/>
            <pc:sldLayoutMk cId="3318190449" sldId="2147483678"/>
          </pc:sldLayoutMkLst>
          <pc:spChg chg="add del">
            <ac:chgData name="Mely Guevara" userId="81822d30c4b67ade" providerId="LiveId" clId="{FEF142B9-0D58-4C49-AE3E-12494EC5582A}" dt="2025-04-27T18:49:46.872" v="2"/>
            <ac:spMkLst>
              <pc:docMk/>
              <pc:sldMasterMk cId="1698708076" sldId="2147483660"/>
              <pc:sldLayoutMk cId="3318190449" sldId="2147483678"/>
              <ac:spMk id="2" creationId="{00000000-0000-0000-0000-000000000000}"/>
            </ac:spMkLst>
          </pc:spChg>
          <pc:spChg chg="add del">
            <ac:chgData name="Mely Guevara" userId="81822d30c4b67ade" providerId="LiveId" clId="{FEF142B9-0D58-4C49-AE3E-12494EC5582A}" dt="2025-04-27T18:49:46.872" v="2"/>
            <ac:spMkLst>
              <pc:docMk/>
              <pc:sldMasterMk cId="1698708076" sldId="2147483660"/>
              <pc:sldLayoutMk cId="3318190449" sldId="2147483678"/>
              <ac:spMk id="3" creationId="{00000000-0000-0000-0000-000000000000}"/>
            </ac:spMkLst>
          </pc:spChg>
          <pc:picChg chg="add del">
            <ac:chgData name="Mely Guevara" userId="81822d30c4b67ade" providerId="LiveId" clId="{FEF142B9-0D58-4C49-AE3E-12494EC5582A}" dt="2025-04-27T18:49:46.872" v="2"/>
            <ac:picMkLst>
              <pc:docMk/>
              <pc:sldMasterMk cId="1698708076" sldId="2147483660"/>
              <pc:sldLayoutMk cId="3318190449" sldId="2147483678"/>
              <ac:picMk id="4" creationId="{00000000-0000-0000-0000-000000000000}"/>
            </ac:picMkLst>
          </pc:picChg>
        </pc:sldLayoutChg>
        <pc:sldLayoutChg chg="addSp delSp">
          <pc:chgData name="Mely Guevara" userId="81822d30c4b67ade" providerId="LiveId" clId="{FEF142B9-0D58-4C49-AE3E-12494EC5582A}" dt="2025-04-27T18:49:46.872" v="2"/>
          <pc:sldLayoutMkLst>
            <pc:docMk/>
            <pc:sldMasterMk cId="1698708076" sldId="2147483660"/>
            <pc:sldLayoutMk cId="3802487839" sldId="2147483679"/>
          </pc:sldLayoutMkLst>
          <pc:spChg chg="add del">
            <ac:chgData name="Mely Guevara" userId="81822d30c4b67ade" providerId="LiveId" clId="{FEF142B9-0D58-4C49-AE3E-12494EC5582A}" dt="2025-04-27T18:49:46.872" v="2"/>
            <ac:spMkLst>
              <pc:docMk/>
              <pc:sldMasterMk cId="1698708076" sldId="2147483660"/>
              <pc:sldLayoutMk cId="3802487839" sldId="2147483679"/>
              <ac:spMk id="2" creationId="{00000000-0000-0000-0000-000000000000}"/>
            </ac:spMkLst>
          </pc:spChg>
          <pc:spChg chg="add del">
            <ac:chgData name="Mely Guevara" userId="81822d30c4b67ade" providerId="LiveId" clId="{FEF142B9-0D58-4C49-AE3E-12494EC5582A}" dt="2025-04-27T18:49:46.872" v="2"/>
            <ac:spMkLst>
              <pc:docMk/>
              <pc:sldMasterMk cId="1698708076" sldId="2147483660"/>
              <pc:sldLayoutMk cId="3802487839" sldId="2147483679"/>
              <ac:spMk id="3" creationId="{00000000-0000-0000-0000-000000000000}"/>
            </ac:spMkLst>
          </pc:spChg>
          <pc:picChg chg="add del">
            <ac:chgData name="Mely Guevara" userId="81822d30c4b67ade" providerId="LiveId" clId="{FEF142B9-0D58-4C49-AE3E-12494EC5582A}" dt="2025-04-27T18:49:46.872" v="2"/>
            <ac:picMkLst>
              <pc:docMk/>
              <pc:sldMasterMk cId="1698708076" sldId="2147483660"/>
              <pc:sldLayoutMk cId="3802487839" sldId="2147483679"/>
              <ac:picMk id="4" creationId="{00000000-0000-0000-0000-000000000000}"/>
            </ac:picMkLst>
          </pc:picChg>
        </pc:sldLayoutChg>
        <pc:sldLayoutChg chg="addSp delSp">
          <pc:chgData name="Mely Guevara" userId="81822d30c4b67ade" providerId="LiveId" clId="{FEF142B9-0D58-4C49-AE3E-12494EC5582A}" dt="2025-04-27T18:49:46.872" v="2"/>
          <pc:sldLayoutMkLst>
            <pc:docMk/>
            <pc:sldMasterMk cId="1698708076" sldId="2147483660"/>
            <pc:sldLayoutMk cId="2362014146" sldId="2147483681"/>
          </pc:sldLayoutMkLst>
          <pc:spChg chg="add del">
            <ac:chgData name="Mely Guevara" userId="81822d30c4b67ade" providerId="LiveId" clId="{FEF142B9-0D58-4C49-AE3E-12494EC5582A}" dt="2025-04-27T18:49:46.872" v="2"/>
            <ac:spMkLst>
              <pc:docMk/>
              <pc:sldMasterMk cId="1698708076" sldId="2147483660"/>
              <pc:sldLayoutMk cId="2362014146" sldId="2147483681"/>
              <ac:spMk id="2" creationId="{00000000-0000-0000-0000-000000000000}"/>
            </ac:spMkLst>
          </pc:spChg>
          <pc:spChg chg="add del">
            <ac:chgData name="Mely Guevara" userId="81822d30c4b67ade" providerId="LiveId" clId="{FEF142B9-0D58-4C49-AE3E-12494EC5582A}" dt="2025-04-27T18:49:46.872" v="2"/>
            <ac:spMkLst>
              <pc:docMk/>
              <pc:sldMasterMk cId="1698708076" sldId="2147483660"/>
              <pc:sldLayoutMk cId="2362014146" sldId="2147483681"/>
              <ac:spMk id="3" creationId="{00000000-0000-0000-0000-000000000000}"/>
            </ac:spMkLst>
          </pc:spChg>
          <pc:picChg chg="add del">
            <ac:chgData name="Mely Guevara" userId="81822d30c4b67ade" providerId="LiveId" clId="{FEF142B9-0D58-4C49-AE3E-12494EC5582A}" dt="2025-04-27T18:49:46.872" v="2"/>
            <ac:picMkLst>
              <pc:docMk/>
              <pc:sldMasterMk cId="1698708076" sldId="2147483660"/>
              <pc:sldLayoutMk cId="2362014146" sldId="2147483681"/>
              <ac:picMk id="4" creationId="{00000000-0000-0000-0000-000000000000}"/>
            </ac:picMkLst>
          </pc:picChg>
        </pc:sldLayoutChg>
        <pc:sldLayoutChg chg="addSp delSp">
          <pc:chgData name="Mely Guevara" userId="81822d30c4b67ade" providerId="LiveId" clId="{FEF142B9-0D58-4C49-AE3E-12494EC5582A}" dt="2025-04-27T18:49:46.872" v="2"/>
          <pc:sldLayoutMkLst>
            <pc:docMk/>
            <pc:sldMasterMk cId="1698708076" sldId="2147483660"/>
            <pc:sldLayoutMk cId="2246511939" sldId="2147483682"/>
          </pc:sldLayoutMkLst>
          <pc:spChg chg="add del">
            <ac:chgData name="Mely Guevara" userId="81822d30c4b67ade" providerId="LiveId" clId="{FEF142B9-0D58-4C49-AE3E-12494EC5582A}" dt="2025-04-27T18:49:46.872" v="2"/>
            <ac:spMkLst>
              <pc:docMk/>
              <pc:sldMasterMk cId="1698708076" sldId="2147483660"/>
              <pc:sldLayoutMk cId="2246511939" sldId="2147483682"/>
              <ac:spMk id="2" creationId="{00000000-0000-0000-0000-000000000000}"/>
            </ac:spMkLst>
          </pc:spChg>
          <pc:spChg chg="add del">
            <ac:chgData name="Mely Guevara" userId="81822d30c4b67ade" providerId="LiveId" clId="{FEF142B9-0D58-4C49-AE3E-12494EC5582A}" dt="2025-04-27T18:49:46.872" v="2"/>
            <ac:spMkLst>
              <pc:docMk/>
              <pc:sldMasterMk cId="1698708076" sldId="2147483660"/>
              <pc:sldLayoutMk cId="2246511939" sldId="2147483682"/>
              <ac:spMk id="3" creationId="{00000000-0000-0000-0000-000000000000}"/>
            </ac:spMkLst>
          </pc:spChg>
          <pc:picChg chg="add del">
            <ac:chgData name="Mely Guevara" userId="81822d30c4b67ade" providerId="LiveId" clId="{FEF142B9-0D58-4C49-AE3E-12494EC5582A}" dt="2025-04-27T18:49:46.872" v="2"/>
            <ac:picMkLst>
              <pc:docMk/>
              <pc:sldMasterMk cId="1698708076" sldId="2147483660"/>
              <pc:sldLayoutMk cId="2246511939" sldId="2147483682"/>
              <ac:picMk id="4" creationId="{00000000-0000-0000-0000-000000000000}"/>
            </ac:picMkLst>
          </pc:picChg>
        </pc:sldLayoutChg>
        <pc:sldLayoutChg chg="addSp delSp">
          <pc:chgData name="Mely Guevara" userId="81822d30c4b67ade" providerId="LiveId" clId="{FEF142B9-0D58-4C49-AE3E-12494EC5582A}" dt="2025-04-27T18:49:46.872" v="2"/>
          <pc:sldLayoutMkLst>
            <pc:docMk/>
            <pc:sldMasterMk cId="1698708076" sldId="2147483660"/>
            <pc:sldLayoutMk cId="3310379085" sldId="2147483683"/>
          </pc:sldLayoutMkLst>
          <pc:spChg chg="add del">
            <ac:chgData name="Mely Guevara" userId="81822d30c4b67ade" providerId="LiveId" clId="{FEF142B9-0D58-4C49-AE3E-12494EC5582A}" dt="2025-04-27T18:49:46.872" v="2"/>
            <ac:spMkLst>
              <pc:docMk/>
              <pc:sldMasterMk cId="1698708076" sldId="2147483660"/>
              <pc:sldLayoutMk cId="3310379085" sldId="2147483683"/>
              <ac:spMk id="2" creationId="{00000000-0000-0000-0000-000000000000}"/>
            </ac:spMkLst>
          </pc:spChg>
          <pc:spChg chg="add del">
            <ac:chgData name="Mely Guevara" userId="81822d30c4b67ade" providerId="LiveId" clId="{FEF142B9-0D58-4C49-AE3E-12494EC5582A}" dt="2025-04-27T18:49:46.872" v="2"/>
            <ac:spMkLst>
              <pc:docMk/>
              <pc:sldMasterMk cId="1698708076" sldId="2147483660"/>
              <pc:sldLayoutMk cId="3310379085" sldId="2147483683"/>
              <ac:spMk id="3" creationId="{00000000-0000-0000-0000-000000000000}"/>
            </ac:spMkLst>
          </pc:spChg>
          <pc:picChg chg="add del">
            <ac:chgData name="Mely Guevara" userId="81822d30c4b67ade" providerId="LiveId" clId="{FEF142B9-0D58-4C49-AE3E-12494EC5582A}" dt="2025-04-27T18:49:46.872" v="2"/>
            <ac:picMkLst>
              <pc:docMk/>
              <pc:sldMasterMk cId="1698708076" sldId="2147483660"/>
              <pc:sldLayoutMk cId="3310379085" sldId="2147483683"/>
              <ac:picMk id="4" creationId="{00000000-0000-0000-0000-000000000000}"/>
            </ac:picMkLst>
          </pc:picChg>
        </pc:sldLayoutChg>
        <pc:sldLayoutChg chg="addSp delSp">
          <pc:chgData name="Mely Guevara" userId="81822d30c4b67ade" providerId="LiveId" clId="{FEF142B9-0D58-4C49-AE3E-12494EC5582A}" dt="2025-04-27T18:49:46.872" v="2"/>
          <pc:sldLayoutMkLst>
            <pc:docMk/>
            <pc:sldMasterMk cId="1698708076" sldId="2147483660"/>
            <pc:sldLayoutMk cId="3014063003" sldId="2147483684"/>
          </pc:sldLayoutMkLst>
          <pc:spChg chg="add del">
            <ac:chgData name="Mely Guevara" userId="81822d30c4b67ade" providerId="LiveId" clId="{FEF142B9-0D58-4C49-AE3E-12494EC5582A}" dt="2025-04-27T18:49:46.872" v="2"/>
            <ac:spMkLst>
              <pc:docMk/>
              <pc:sldMasterMk cId="1698708076" sldId="2147483660"/>
              <pc:sldLayoutMk cId="3014063003" sldId="2147483684"/>
              <ac:spMk id="2" creationId="{00000000-0000-0000-0000-000000000000}"/>
            </ac:spMkLst>
          </pc:spChg>
          <pc:spChg chg="add del">
            <ac:chgData name="Mely Guevara" userId="81822d30c4b67ade" providerId="LiveId" clId="{FEF142B9-0D58-4C49-AE3E-12494EC5582A}" dt="2025-04-27T18:49:46.872" v="2"/>
            <ac:spMkLst>
              <pc:docMk/>
              <pc:sldMasterMk cId="1698708076" sldId="2147483660"/>
              <pc:sldLayoutMk cId="3014063003" sldId="2147483684"/>
              <ac:spMk id="3" creationId="{00000000-0000-0000-0000-000000000000}"/>
            </ac:spMkLst>
          </pc:spChg>
          <pc:picChg chg="add del">
            <ac:chgData name="Mely Guevara" userId="81822d30c4b67ade" providerId="LiveId" clId="{FEF142B9-0D58-4C49-AE3E-12494EC5582A}" dt="2025-04-27T18:49:46.872" v="2"/>
            <ac:picMkLst>
              <pc:docMk/>
              <pc:sldMasterMk cId="1698708076" sldId="2147483660"/>
              <pc:sldLayoutMk cId="3014063003" sldId="2147483684"/>
              <ac:picMk id="4" creationId="{00000000-0000-0000-0000-000000000000}"/>
            </ac:picMkLst>
          </pc:picChg>
        </pc:sldLayoutChg>
        <pc:sldLayoutChg chg="addSp delSp">
          <pc:chgData name="Mely Guevara" userId="81822d30c4b67ade" providerId="LiveId" clId="{FEF142B9-0D58-4C49-AE3E-12494EC5582A}" dt="2025-04-27T18:49:46.872" v="2"/>
          <pc:sldLayoutMkLst>
            <pc:docMk/>
            <pc:sldMasterMk cId="1698708076" sldId="2147483660"/>
            <pc:sldLayoutMk cId="4252805470" sldId="2147483685"/>
          </pc:sldLayoutMkLst>
          <pc:spChg chg="add del">
            <ac:chgData name="Mely Guevara" userId="81822d30c4b67ade" providerId="LiveId" clId="{FEF142B9-0D58-4C49-AE3E-12494EC5582A}" dt="2025-04-27T18:49:46.872" v="2"/>
            <ac:spMkLst>
              <pc:docMk/>
              <pc:sldMasterMk cId="1698708076" sldId="2147483660"/>
              <pc:sldLayoutMk cId="4252805470" sldId="2147483685"/>
              <ac:spMk id="2" creationId="{00000000-0000-0000-0000-000000000000}"/>
            </ac:spMkLst>
          </pc:spChg>
          <pc:spChg chg="add del">
            <ac:chgData name="Mely Guevara" userId="81822d30c4b67ade" providerId="LiveId" clId="{FEF142B9-0D58-4C49-AE3E-12494EC5582A}" dt="2025-04-27T18:49:46.872" v="2"/>
            <ac:spMkLst>
              <pc:docMk/>
              <pc:sldMasterMk cId="1698708076" sldId="2147483660"/>
              <pc:sldLayoutMk cId="4252805470" sldId="2147483685"/>
              <ac:spMk id="3" creationId="{00000000-0000-0000-0000-000000000000}"/>
            </ac:spMkLst>
          </pc:spChg>
          <pc:picChg chg="add del">
            <ac:chgData name="Mely Guevara" userId="81822d30c4b67ade" providerId="LiveId" clId="{FEF142B9-0D58-4C49-AE3E-12494EC5582A}" dt="2025-04-27T18:49:46.872" v="2"/>
            <ac:picMkLst>
              <pc:docMk/>
              <pc:sldMasterMk cId="1698708076" sldId="2147483660"/>
              <pc:sldLayoutMk cId="4252805470" sldId="2147483685"/>
              <ac:picMk id="4" creationId="{00000000-0000-0000-0000-000000000000}"/>
            </ac:picMkLst>
          </pc:picChg>
        </pc:sldLayoutChg>
        <pc:sldLayoutChg chg="addSp delSp">
          <pc:chgData name="Mely Guevara" userId="81822d30c4b67ade" providerId="LiveId" clId="{FEF142B9-0D58-4C49-AE3E-12494EC5582A}" dt="2025-04-27T18:49:46.872" v="2"/>
          <pc:sldLayoutMkLst>
            <pc:docMk/>
            <pc:sldMasterMk cId="1698708076" sldId="2147483660"/>
            <pc:sldLayoutMk cId="3888284799" sldId="2147483686"/>
          </pc:sldLayoutMkLst>
          <pc:spChg chg="add del">
            <ac:chgData name="Mely Guevara" userId="81822d30c4b67ade" providerId="LiveId" clId="{FEF142B9-0D58-4C49-AE3E-12494EC5582A}" dt="2025-04-27T18:49:46.872" v="2"/>
            <ac:spMkLst>
              <pc:docMk/>
              <pc:sldMasterMk cId="1698708076" sldId="2147483660"/>
              <pc:sldLayoutMk cId="3888284799" sldId="2147483686"/>
              <ac:spMk id="2" creationId="{00000000-0000-0000-0000-000000000000}"/>
            </ac:spMkLst>
          </pc:spChg>
          <pc:spChg chg="add del">
            <ac:chgData name="Mely Guevara" userId="81822d30c4b67ade" providerId="LiveId" clId="{FEF142B9-0D58-4C49-AE3E-12494EC5582A}" dt="2025-04-27T18:49:46.872" v="2"/>
            <ac:spMkLst>
              <pc:docMk/>
              <pc:sldMasterMk cId="1698708076" sldId="2147483660"/>
              <pc:sldLayoutMk cId="3888284799" sldId="2147483686"/>
              <ac:spMk id="3" creationId="{00000000-0000-0000-0000-000000000000}"/>
            </ac:spMkLst>
          </pc:spChg>
          <pc:picChg chg="add del">
            <ac:chgData name="Mely Guevara" userId="81822d30c4b67ade" providerId="LiveId" clId="{FEF142B9-0D58-4C49-AE3E-12494EC5582A}" dt="2025-04-27T18:49:46.872" v="2"/>
            <ac:picMkLst>
              <pc:docMk/>
              <pc:sldMasterMk cId="1698708076" sldId="2147483660"/>
              <pc:sldLayoutMk cId="3888284799" sldId="2147483686"/>
              <ac:picMk id="4" creationId="{00000000-0000-0000-0000-000000000000}"/>
            </ac:picMkLst>
          </pc:picChg>
        </pc:sldLayoutChg>
        <pc:sldLayoutChg chg="addSp delSp">
          <pc:chgData name="Mely Guevara" userId="81822d30c4b67ade" providerId="LiveId" clId="{FEF142B9-0D58-4C49-AE3E-12494EC5582A}" dt="2025-04-27T18:49:46.872" v="2"/>
          <pc:sldLayoutMkLst>
            <pc:docMk/>
            <pc:sldMasterMk cId="1698708076" sldId="2147483660"/>
            <pc:sldLayoutMk cId="576770746" sldId="2147483687"/>
          </pc:sldLayoutMkLst>
          <pc:spChg chg="add del">
            <ac:chgData name="Mely Guevara" userId="81822d30c4b67ade" providerId="LiveId" clId="{FEF142B9-0D58-4C49-AE3E-12494EC5582A}" dt="2025-04-27T18:49:46.872" v="2"/>
            <ac:spMkLst>
              <pc:docMk/>
              <pc:sldMasterMk cId="1698708076" sldId="2147483660"/>
              <pc:sldLayoutMk cId="576770746" sldId="2147483687"/>
              <ac:spMk id="2" creationId="{00000000-0000-0000-0000-000000000000}"/>
            </ac:spMkLst>
          </pc:spChg>
          <pc:spChg chg="add del">
            <ac:chgData name="Mely Guevara" userId="81822d30c4b67ade" providerId="LiveId" clId="{FEF142B9-0D58-4C49-AE3E-12494EC5582A}" dt="2025-04-27T18:49:46.872" v="2"/>
            <ac:spMkLst>
              <pc:docMk/>
              <pc:sldMasterMk cId="1698708076" sldId="2147483660"/>
              <pc:sldLayoutMk cId="576770746" sldId="2147483687"/>
              <ac:spMk id="3" creationId="{00000000-0000-0000-0000-000000000000}"/>
            </ac:spMkLst>
          </pc:spChg>
          <pc:picChg chg="add del">
            <ac:chgData name="Mely Guevara" userId="81822d30c4b67ade" providerId="LiveId" clId="{FEF142B9-0D58-4C49-AE3E-12494EC5582A}" dt="2025-04-27T18:49:46.872" v="2"/>
            <ac:picMkLst>
              <pc:docMk/>
              <pc:sldMasterMk cId="1698708076" sldId="2147483660"/>
              <pc:sldLayoutMk cId="576770746" sldId="2147483687"/>
              <ac:picMk id="4" creationId="{00000000-0000-0000-0000-000000000000}"/>
            </ac:picMkLst>
          </pc:picChg>
        </pc:sldLayoutChg>
        <pc:sldLayoutChg chg="addSp delSp">
          <pc:chgData name="Mely Guevara" userId="81822d30c4b67ade" providerId="LiveId" clId="{FEF142B9-0D58-4C49-AE3E-12494EC5582A}" dt="2025-04-27T18:49:46.872" v="2"/>
          <pc:sldLayoutMkLst>
            <pc:docMk/>
            <pc:sldMasterMk cId="1698708076" sldId="2147483660"/>
            <pc:sldLayoutMk cId="2188570409" sldId="2147483688"/>
          </pc:sldLayoutMkLst>
          <pc:spChg chg="add del">
            <ac:chgData name="Mely Guevara" userId="81822d30c4b67ade" providerId="LiveId" clId="{FEF142B9-0D58-4C49-AE3E-12494EC5582A}" dt="2025-04-27T18:49:46.872" v="2"/>
            <ac:spMkLst>
              <pc:docMk/>
              <pc:sldMasterMk cId="1698708076" sldId="2147483660"/>
              <pc:sldLayoutMk cId="2188570409" sldId="2147483688"/>
              <ac:spMk id="2" creationId="{00000000-0000-0000-0000-000000000000}"/>
            </ac:spMkLst>
          </pc:spChg>
          <pc:spChg chg="add del">
            <ac:chgData name="Mely Guevara" userId="81822d30c4b67ade" providerId="LiveId" clId="{FEF142B9-0D58-4C49-AE3E-12494EC5582A}" dt="2025-04-27T18:49:46.872" v="2"/>
            <ac:spMkLst>
              <pc:docMk/>
              <pc:sldMasterMk cId="1698708076" sldId="2147483660"/>
              <pc:sldLayoutMk cId="2188570409" sldId="2147483688"/>
              <ac:spMk id="3" creationId="{00000000-0000-0000-0000-000000000000}"/>
            </ac:spMkLst>
          </pc:spChg>
          <pc:picChg chg="add del">
            <ac:chgData name="Mely Guevara" userId="81822d30c4b67ade" providerId="LiveId" clId="{FEF142B9-0D58-4C49-AE3E-12494EC5582A}" dt="2025-04-27T18:49:46.872" v="2"/>
            <ac:picMkLst>
              <pc:docMk/>
              <pc:sldMasterMk cId="1698708076" sldId="2147483660"/>
              <pc:sldLayoutMk cId="2188570409" sldId="2147483688"/>
              <ac:picMk id="4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4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gamma.app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395538"/>
            <a:ext cx="686216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Plagio y Ética: Introducción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3458528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El plagio es la apropiación indebida de ideas ajenas.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6324124" y="4110752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La ética es clave para la confianza en la creación y difusión.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6324124" y="4762976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Evitar el plagio protege la credibilidad y la reputación.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6324124" y="5433060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4D4D51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744" y="5440680"/>
            <a:ext cx="367665" cy="36766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826687" y="5415201"/>
            <a:ext cx="2453759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F9EEE7"/>
                </a:solidFill>
                <a:latin typeface="Quattrocento Bold" pitchFamily="34" charset="0"/>
                <a:ea typeface="Quattrocento Bold" pitchFamily="34" charset="-122"/>
                <a:cs typeface="Quattrocento Bold" pitchFamily="34" charset="-120"/>
              </a:rPr>
              <a:t>por Mely Guevara</a:t>
            </a:r>
            <a:endParaRPr lang="en-US" sz="2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906429"/>
            <a:ext cx="677608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Casos Prácticos y Ejemplos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969419"/>
            <a:ext cx="179427" cy="878562"/>
          </a:xfrm>
          <a:prstGeom prst="roundRect">
            <a:avLst>
              <a:gd name="adj" fmla="val 20012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5" name="Text 2"/>
          <p:cNvSpPr/>
          <p:nvPr/>
        </p:nvSpPr>
        <p:spPr>
          <a:xfrm>
            <a:off x="1376124" y="296941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Análisis de casos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76124" y="3464957"/>
            <a:ext cx="69301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Revisión de incidentes reales en ámbitos diversos.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196697" y="4087297"/>
            <a:ext cx="179427" cy="878562"/>
          </a:xfrm>
          <a:prstGeom prst="roundRect">
            <a:avLst>
              <a:gd name="adj" fmla="val 20012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8" name="Text 5"/>
          <p:cNvSpPr/>
          <p:nvPr/>
        </p:nvSpPr>
        <p:spPr>
          <a:xfrm>
            <a:off x="1735098" y="408729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Dilemas éticos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735098" y="4582835"/>
            <a:ext cx="657117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Reflexión sobre conflictos en la autoría y propiedad.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1555790" y="5205174"/>
            <a:ext cx="179427" cy="878562"/>
          </a:xfrm>
          <a:prstGeom prst="roundRect">
            <a:avLst>
              <a:gd name="adj" fmla="val 20012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1" name="Text 8"/>
          <p:cNvSpPr/>
          <p:nvPr/>
        </p:nvSpPr>
        <p:spPr>
          <a:xfrm>
            <a:off x="2094190" y="520517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Ejercicios prácticos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2094190" y="5700712"/>
            <a:ext cx="62120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Actividades para identificar y evitar el plagio.</a:t>
            </a:r>
            <a:endParaRPr lang="en-US" sz="18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3811905"/>
            <a:ext cx="789622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Conclusiones y Próximos Pasos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5144095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5" name="Text 2"/>
          <p:cNvSpPr/>
          <p:nvPr/>
        </p:nvSpPr>
        <p:spPr>
          <a:xfrm>
            <a:off x="1615559" y="5144095"/>
            <a:ext cx="3380899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Respetar la propiedad intelectual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615559" y="5991582"/>
            <a:ext cx="338089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Fundamento para la integridad académica y profesional.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35773" y="5144095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8" name="Text 5"/>
          <p:cNvSpPr/>
          <p:nvPr/>
        </p:nvSpPr>
        <p:spPr>
          <a:xfrm>
            <a:off x="6013609" y="5144095"/>
            <a:ext cx="3380899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Utilizar herramientas fiables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013609" y="5991582"/>
            <a:ext cx="338089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Prevención efectiva del plagio con apoyo tecnológico.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9633823" y="5144095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1" name="Text 8"/>
          <p:cNvSpPr/>
          <p:nvPr/>
        </p:nvSpPr>
        <p:spPr>
          <a:xfrm>
            <a:off x="10411658" y="5144095"/>
            <a:ext cx="3380899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Fomentar creación original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411658" y="5991582"/>
            <a:ext cx="338089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Incentivar análisis, creatividad y honestidad en el trabajo.</a:t>
            </a:r>
            <a:endParaRPr lang="en-US" sz="1850" dirty="0"/>
          </a:p>
        </p:txBody>
      </p:sp>
      <p:sp>
        <p:nvSpPr>
          <p:cNvPr id="13" name="Text 10"/>
          <p:cNvSpPr/>
          <p:nvPr/>
        </p:nvSpPr>
        <p:spPr>
          <a:xfrm>
            <a:off x="837724" y="7026831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Comprometámonos con la ética para construir confianza duradera.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167426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¿Qué es el Plagio?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5230416"/>
            <a:ext cx="4158734" cy="1823918"/>
          </a:xfrm>
          <a:prstGeom prst="roundRect">
            <a:avLst>
              <a:gd name="adj" fmla="val 1969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5" name="Text 2"/>
          <p:cNvSpPr/>
          <p:nvPr/>
        </p:nvSpPr>
        <p:spPr>
          <a:xfrm>
            <a:off x="1077039" y="546973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Formas comunes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77039" y="5965269"/>
            <a:ext cx="368010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Copia directa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1077039" y="6431994"/>
            <a:ext cx="368010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Paráfrasis incorrecta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5235773" y="5230416"/>
            <a:ext cx="4158734" cy="1823918"/>
          </a:xfrm>
          <a:prstGeom prst="roundRect">
            <a:avLst>
              <a:gd name="adj" fmla="val 1969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9" name="Text 6"/>
          <p:cNvSpPr/>
          <p:nvPr/>
        </p:nvSpPr>
        <p:spPr>
          <a:xfrm>
            <a:off x="5475089" y="546973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Auto-plagio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5475089" y="5965269"/>
            <a:ext cx="368010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Reutilizar propios trabajos sin citar.</a:t>
            </a:r>
            <a:endParaRPr lang="en-US" sz="1850" dirty="0"/>
          </a:p>
        </p:txBody>
      </p:sp>
      <p:sp>
        <p:nvSpPr>
          <p:cNvPr id="11" name="Shape 8"/>
          <p:cNvSpPr/>
          <p:nvPr/>
        </p:nvSpPr>
        <p:spPr>
          <a:xfrm>
            <a:off x="9633823" y="5230416"/>
            <a:ext cx="4158734" cy="1823918"/>
          </a:xfrm>
          <a:prstGeom prst="roundRect">
            <a:avLst>
              <a:gd name="adj" fmla="val 1969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2" name="Text 9"/>
          <p:cNvSpPr/>
          <p:nvPr/>
        </p:nvSpPr>
        <p:spPr>
          <a:xfrm>
            <a:off x="9873139" y="546973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Ejemplos prácticos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9873139" y="5965269"/>
            <a:ext cx="368010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En trabajos académicos, artículos y música.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4" name="Text 1"/>
          <p:cNvSpPr/>
          <p:nvPr/>
        </p:nvSpPr>
        <p:spPr>
          <a:xfrm>
            <a:off x="2037994" y="2749868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467"/>
              </a:lnSpc>
            </a:pPr>
            <a:r>
              <a:rPr lang="en-US" sz="4374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Formas de Plagio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4" y="399966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en-US" sz="2186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Plagio Literal</a:t>
            </a:r>
            <a:endParaRPr lang="en-US" sz="2186" dirty="0"/>
          </a:p>
        </p:txBody>
      </p:sp>
      <p:sp>
        <p:nvSpPr>
          <p:cNvPr id="6" name="Text 3"/>
          <p:cNvSpPr/>
          <p:nvPr/>
        </p:nvSpPr>
        <p:spPr>
          <a:xfrm>
            <a:off x="2037994" y="4569023"/>
            <a:ext cx="315634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98"/>
              </a:lnSpc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Copiar texto exacto sin citar.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743933" y="399966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en-US" sz="2186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Plagio Parcial</a:t>
            </a:r>
            <a:endParaRPr lang="en-US" sz="2186" dirty="0"/>
          </a:p>
        </p:txBody>
      </p:sp>
      <p:sp>
        <p:nvSpPr>
          <p:cNvPr id="8" name="Text 5"/>
          <p:cNvSpPr/>
          <p:nvPr/>
        </p:nvSpPr>
        <p:spPr>
          <a:xfrm>
            <a:off x="5743934" y="4569024"/>
            <a:ext cx="315634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8"/>
              </a:lnSpc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Usar ideas o fragmentos sin atribución.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449872" y="399966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en-US" sz="2186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Autoplagio</a:t>
            </a:r>
            <a:endParaRPr lang="en-US" sz="2186" dirty="0"/>
          </a:p>
        </p:txBody>
      </p:sp>
      <p:sp>
        <p:nvSpPr>
          <p:cNvPr id="10" name="Text 7"/>
          <p:cNvSpPr/>
          <p:nvPr/>
        </p:nvSpPr>
        <p:spPr>
          <a:xfrm>
            <a:off x="9449873" y="4569024"/>
            <a:ext cx="315634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8"/>
              </a:lnSpc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Reutilizar trabajo propio sin revelar origen.</a:t>
            </a:r>
            <a:endParaRPr lang="en-US" sz="1750" dirty="0"/>
          </a:p>
        </p:txBody>
      </p:sp>
      <p:pic>
        <p:nvPicPr>
          <p:cNvPr id="11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4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141815"/>
            <a:ext cx="636782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Consecuencias del Plagio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4441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Académicas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035385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Suspensión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502110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Expulsión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4968835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Pérdida de créditos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7614761" y="3444121"/>
            <a:ext cx="288167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Profesionales y Legales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14761" y="4035385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Daño a la reputación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7614761" y="4502110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Pérdida de empleo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7614761" y="4968835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Demandas por derechos de autor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837724" y="5704761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Casos famosos en política, música y literatura ilustran el impacto.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932861"/>
            <a:ext cx="677608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La Ética en la Investigación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326505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5" name="Text 2"/>
          <p:cNvSpPr/>
          <p:nvPr/>
        </p:nvSpPr>
        <p:spPr>
          <a:xfrm>
            <a:off x="1615559" y="326505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Integridad académica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615559" y="3760589"/>
            <a:ext cx="28367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Honestidad, responsabilidad y justicia en el trabajo.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326505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8" name="Text 5"/>
          <p:cNvSpPr/>
          <p:nvPr/>
        </p:nvSpPr>
        <p:spPr>
          <a:xfrm>
            <a:off x="5469493" y="326505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Citación adecuada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69493" y="3760589"/>
            <a:ext cx="28367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Fundamental para respetar ideas y dar crédito.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5418177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1" name="Text 8"/>
          <p:cNvSpPr/>
          <p:nvPr/>
        </p:nvSpPr>
        <p:spPr>
          <a:xfrm>
            <a:off x="1615559" y="5418177"/>
            <a:ext cx="326874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Herramientas preventivas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615559" y="5913715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Uso de software para detectar plagio antes de publicar.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677239"/>
            <a:ext cx="1071252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Derechos de Autor y Propiedad Intelectual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9795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Conceptos básicos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570809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Protección legal para obras originales.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979545"/>
            <a:ext cx="367093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Licencias Creative Commons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570809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Opciones flexibles para compartir y adaptar contenidos.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9795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Dominio público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570809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Obras libres de restricciones de uso o derechos.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1551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316" y="2702838"/>
            <a:ext cx="4170402" cy="5212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2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Cómo Evitar el Plagio</a:t>
            </a:r>
            <a:endParaRPr lang="en-US" sz="32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16" y="3489960"/>
            <a:ext cx="886182" cy="106346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72364" y="3667125"/>
            <a:ext cx="2085142" cy="260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Citar todas las fuentes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1772364" y="4033957"/>
            <a:ext cx="12237720" cy="2836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Dar crédito a ideas originales correctamente.</a:t>
            </a:r>
            <a:endParaRPr lang="en-US" sz="13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16" y="4553426"/>
            <a:ext cx="886182" cy="106346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72364" y="4730591"/>
            <a:ext cx="2602111" cy="260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Parafrasear adecuadamente</a:t>
            </a:r>
            <a:endParaRPr lang="en-US" sz="1600" dirty="0"/>
          </a:p>
        </p:txBody>
      </p:sp>
      <p:sp>
        <p:nvSpPr>
          <p:cNvPr id="9" name="Text 4"/>
          <p:cNvSpPr/>
          <p:nvPr/>
        </p:nvSpPr>
        <p:spPr>
          <a:xfrm>
            <a:off x="1772364" y="5097423"/>
            <a:ext cx="12237720" cy="2836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Atribuir la idea sin copiar textualmente.</a:t>
            </a:r>
            <a:endParaRPr lang="en-US" sz="13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316" y="5616892"/>
            <a:ext cx="886182" cy="106346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72364" y="5794058"/>
            <a:ext cx="2196822" cy="260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Usar comillas para citas</a:t>
            </a:r>
            <a:endParaRPr lang="en-US" sz="1600" dirty="0"/>
          </a:p>
        </p:txBody>
      </p:sp>
      <p:sp>
        <p:nvSpPr>
          <p:cNvPr id="12" name="Text 6"/>
          <p:cNvSpPr/>
          <p:nvPr/>
        </p:nvSpPr>
        <p:spPr>
          <a:xfrm>
            <a:off x="1772364" y="6160889"/>
            <a:ext cx="12237720" cy="2836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Emplear referencias precisas para fragmentos textuales.</a:t>
            </a:r>
            <a:endParaRPr lang="en-US" sz="13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316" y="6680359"/>
            <a:ext cx="886182" cy="106346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772364" y="6857524"/>
            <a:ext cx="2287905" cy="260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Crear contenido original</a:t>
            </a:r>
            <a:endParaRPr lang="en-US" sz="1600" dirty="0"/>
          </a:p>
        </p:txBody>
      </p:sp>
      <p:sp>
        <p:nvSpPr>
          <p:cNvPr id="15" name="Text 8"/>
          <p:cNvSpPr/>
          <p:nvPr/>
        </p:nvSpPr>
        <p:spPr>
          <a:xfrm>
            <a:off x="1772364" y="7224355"/>
            <a:ext cx="12237720" cy="2836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Basar trabajos en análisis e investigación propia.</a:t>
            </a:r>
            <a:endParaRPr lang="en-US" sz="1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0818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0210" y="3181945"/>
            <a:ext cx="8070890" cy="613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Herramientas y Recursos Anti-Plagio</a:t>
            </a:r>
            <a:endParaRPr lang="en-US" sz="3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10" y="4145042"/>
            <a:ext cx="521613" cy="5216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460421" y="4108609"/>
            <a:ext cx="2454831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Turnitin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1460421" y="4540568"/>
            <a:ext cx="12439769" cy="333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Detección especializada en trabajos académicos.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10" y="5536763"/>
            <a:ext cx="521613" cy="5216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460421" y="5500330"/>
            <a:ext cx="2454831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Grammarly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1460421" y="5932289"/>
            <a:ext cx="12439769" cy="333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Corrector gramatical y detector de plagio integrado.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10" y="6928485"/>
            <a:ext cx="521613" cy="52161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460421" y="6892052"/>
            <a:ext cx="2454831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DupliChecker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1460421" y="7324011"/>
            <a:ext cx="12439769" cy="333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Herramienta gratuita para análisis básico de similitud.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209217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Plagio en la Era Digital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5272207"/>
            <a:ext cx="4158734" cy="1740218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5" name="Text 2"/>
          <p:cNvSpPr/>
          <p:nvPr/>
        </p:nvSpPr>
        <p:spPr>
          <a:xfrm>
            <a:off x="1077039" y="5511522"/>
            <a:ext cx="343507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Facilidad del copiar y pegar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77039" y="6007060"/>
            <a:ext cx="368010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El entorno digital facilita la apropiación rápida de textos.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35773" y="5272207"/>
            <a:ext cx="4158734" cy="1740218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8" name="Text 5"/>
          <p:cNvSpPr/>
          <p:nvPr/>
        </p:nvSpPr>
        <p:spPr>
          <a:xfrm>
            <a:off x="5475089" y="5511522"/>
            <a:ext cx="346745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Riesgos en medios digitales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75089" y="6007060"/>
            <a:ext cx="368010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Blogs y redes sociales vulnerables a contenido no original.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9633823" y="5272207"/>
            <a:ext cx="4158734" cy="1740218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1" name="Text 8"/>
          <p:cNvSpPr/>
          <p:nvPr/>
        </p:nvSpPr>
        <p:spPr>
          <a:xfrm>
            <a:off x="9873139" y="5511522"/>
            <a:ext cx="355949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Verificación de autenticidad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73139" y="6007060"/>
            <a:ext cx="368010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Importancia de confirmar fuentes para evitar fake news.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</TotalTime>
  <Words>425</Words>
  <Application>Microsoft Office PowerPoint</Application>
  <PresentationFormat>Personalizado</PresentationFormat>
  <Paragraphs>93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Open Sans</vt:lpstr>
      <vt:lpstr>Quattrocento</vt:lpstr>
      <vt:lpstr>Merriweather</vt:lpstr>
      <vt:lpstr>Arial</vt:lpstr>
      <vt:lpstr>Quattrocento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Mely Guevara</cp:lastModifiedBy>
  <cp:revision>1</cp:revision>
  <dcterms:created xsi:type="dcterms:W3CDTF">2025-04-22T18:00:12Z</dcterms:created>
  <dcterms:modified xsi:type="dcterms:W3CDTF">2025-04-27T18:50:01Z</dcterms:modified>
</cp:coreProperties>
</file>