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006"/>
  </p:normalViewPr>
  <p:slideViewPr>
    <p:cSldViewPr snapToGrid="0" snapToObjects="1">
      <p:cViewPr varScale="1">
        <p:scale>
          <a:sx n="117" d="100"/>
          <a:sy n="117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2E62D1-3440-8249-813B-01C2638EE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B3677B-8E5A-EF42-BD0D-38F2F1A53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1B7B3E-9F9A-6849-AD43-F608A6865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E80B-BCAB-184F-BD0A-E0608C585D9A}" type="datetimeFigureOut">
              <a:rPr lang="es-ES" smtClean="0"/>
              <a:t>25/1/22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EA0474-2464-1C42-A07C-D9AB02BBB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2BC9B0-B960-D44F-B1D4-5EC1C28DB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41AC-FDFE-9F42-94E2-0A4F1A69A1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552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ECC0C1-7FEA-7141-B2A0-23065CD51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D737AE4-C010-2A4B-9BB2-E58AB78F9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567513-355A-D346-8868-686C02C25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E80B-BCAB-184F-BD0A-E0608C585D9A}" type="datetimeFigureOut">
              <a:rPr lang="es-ES" smtClean="0"/>
              <a:t>25/1/22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FB7F05-1B7F-D543-BC46-0A4B2BA32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E77583-2E2F-FE4C-8842-9FF1F918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41AC-FDFE-9F42-94E2-0A4F1A69A1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73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9BBADDD-FF1C-FD46-934A-AEDB6D0F0B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35A337-6777-E34C-A85B-78E97258C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304143-5CBE-0A4B-9DFD-7FA0D7523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E80B-BCAB-184F-BD0A-E0608C585D9A}" type="datetimeFigureOut">
              <a:rPr lang="es-ES" smtClean="0"/>
              <a:t>25/1/22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A830D0-DDD5-1142-A1A3-E3C36FF2D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EC8EFC-7752-5B49-8136-47EDEA79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41AC-FDFE-9F42-94E2-0A4F1A69A1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980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A87BBB-1A8A-0F49-A586-61815DC5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4AD32A-F4CE-1040-934F-E859725CE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E13157-AF63-084E-963E-445FB27B8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E80B-BCAB-184F-BD0A-E0608C585D9A}" type="datetimeFigureOut">
              <a:rPr lang="es-ES" smtClean="0"/>
              <a:t>25/1/22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1CC1A5-48E2-024A-BE20-41CA5C74C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AEA50D-7395-1C45-90F1-B4A0D5C86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41AC-FDFE-9F42-94E2-0A4F1A69A1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454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2096F8-D850-8143-ADA5-B42D8CE55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C42BBB-4F72-9047-BB32-4CE62E51E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21C6C1-66E7-F943-94DA-405E8F3BC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E80B-BCAB-184F-BD0A-E0608C585D9A}" type="datetimeFigureOut">
              <a:rPr lang="es-ES" smtClean="0"/>
              <a:t>25/1/22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6AB17F-5509-8145-91D7-49599EF9D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4C3A0A-AF65-3145-919B-74DBEB7D1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41AC-FDFE-9F42-94E2-0A4F1A69A1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99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FDDE9-0FF6-F14E-A2CD-DB28F7FBF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04759C-B99E-6B4A-9594-075F3D982F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5D9092-0D57-CD49-BABC-CD280F1AA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2F6DCB-792B-6341-8BB5-27E78F8CA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E80B-BCAB-184F-BD0A-E0608C585D9A}" type="datetimeFigureOut">
              <a:rPr lang="es-ES" smtClean="0"/>
              <a:t>25/1/22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2CC0B-4B7B-2641-A3A0-964F44168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DC5C6C-7C6D-8542-B392-3B5ABAF5F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41AC-FDFE-9F42-94E2-0A4F1A69A1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50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56EECA-F920-0F4B-9822-BFCD74104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E68242-0216-0748-A096-BA0EF5A7D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D561CF-AA54-CE4B-BFFB-ECE16F4FC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1B1992-EC62-3540-9024-A52257613F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C693F7C-2661-684D-9D29-9F0CEDE174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DD353EB-CE67-F14D-AA8F-AA7B69569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E80B-BCAB-184F-BD0A-E0608C585D9A}" type="datetimeFigureOut">
              <a:rPr lang="es-ES" smtClean="0"/>
              <a:t>25/1/22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A402FD-2136-674A-AF25-2B52A3C4B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27644C2-126F-B74C-9DD2-91941DCFE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41AC-FDFE-9F42-94E2-0A4F1A69A1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070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D191E7-3637-6F4B-8522-C4AF17C36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A34F175-44CE-8E45-B2BD-5FEEC3B58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E80B-BCAB-184F-BD0A-E0608C585D9A}" type="datetimeFigureOut">
              <a:rPr lang="es-ES" smtClean="0"/>
              <a:t>25/1/22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69CC2F-0275-BA4C-988F-F9943CC11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7346684-93D6-5D49-9764-0C8757E30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41AC-FDFE-9F42-94E2-0A4F1A69A1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18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3EAF505-1D6C-004A-9AFF-10568CF72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E80B-BCAB-184F-BD0A-E0608C585D9A}" type="datetimeFigureOut">
              <a:rPr lang="es-ES" smtClean="0"/>
              <a:t>25/1/22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CBCEC93-07A8-4B4E-A7EF-A4F77AB48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F14963-35B7-EE42-B77C-5F6FBE17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41AC-FDFE-9F42-94E2-0A4F1A69A1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7214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1D84DE-70B4-594C-B2FA-5A82B0704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457A0F-C65C-8448-AF7B-8EAE8ACF1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29371F2-7090-5F4D-A2BB-629E10B4A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A0B743-8874-F54F-9116-3105A5A3C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E80B-BCAB-184F-BD0A-E0608C585D9A}" type="datetimeFigureOut">
              <a:rPr lang="es-ES" smtClean="0"/>
              <a:t>25/1/22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5EF8BE-3CA6-B345-B119-E91CECB41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9ACD85-9389-834B-96BB-780FA36D2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41AC-FDFE-9F42-94E2-0A4F1A69A1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720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873DD-AB34-C54E-9435-DBBA102A3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E8C11F9-B3C7-EF49-87EE-E2BB65653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BDF1747-7524-7144-A85F-527FC54CC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FF06F1-E45D-4F48-8A1C-13F09463E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E80B-BCAB-184F-BD0A-E0608C585D9A}" type="datetimeFigureOut">
              <a:rPr lang="es-ES" smtClean="0"/>
              <a:t>25/1/22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E49232-306E-274C-B522-7C3332BE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9146E0-C2FA-154D-823A-C4CFFCFBA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41AC-FDFE-9F42-94E2-0A4F1A69A1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26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AE05483-CDCA-784D-B83A-4D6E487B4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9E1B0B-1ECC-814F-B740-D2F74D661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44DAB9-A4F1-7546-85C3-77556C669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5E80B-BCAB-184F-BD0A-E0608C585D9A}" type="datetimeFigureOut">
              <a:rPr lang="es-ES" smtClean="0"/>
              <a:t>25/1/22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D08323-B7CB-4D43-B3F9-B171C48A57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4DBDAB-18AF-7846-94C9-7F34CE701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741AC-FDFE-9F42-94E2-0A4F1A69A1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237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3DA2F-C4B7-9046-9FA2-B642DDCF54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EPITELIO SENSORIAL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897138-E9B5-BE4C-BFEC-6233E7D3BC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74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59608" y="533400"/>
            <a:ext cx="7498080" cy="884238"/>
          </a:xfrm>
        </p:spPr>
        <p:txBody>
          <a:bodyPr>
            <a:normAutofit fontScale="90000"/>
          </a:bodyPr>
          <a:lstStyle/>
          <a:p>
            <a:pPr algn="ctr"/>
            <a:br>
              <a:rPr lang="es-ES" sz="4000" b="1" dirty="0"/>
            </a:br>
            <a:r>
              <a:rPr lang="es-ES" sz="4000" b="1" dirty="0"/>
              <a:t>CORPUSCULOS DE MEISSNER (SENSACION TACTIL)</a:t>
            </a:r>
            <a:br>
              <a:rPr lang="es-ES" b="1" u="sng" dirty="0"/>
            </a:br>
            <a:endParaRPr lang="en-US" dirty="0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38601" y="1600201"/>
            <a:ext cx="5449597" cy="44074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b="1" dirty="0"/>
              <a:t>COPUSCULO DE RUFFINI (CALOR)</a:t>
            </a:r>
            <a:br>
              <a:rPr lang="es-ES" sz="3200" b="1" dirty="0"/>
            </a:br>
            <a:endParaRPr lang="en-US" sz="3200" dirty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43400" y="1646752"/>
            <a:ext cx="4648200" cy="45354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3200" b="1" dirty="0"/>
              <a:t>CORPUSCULOS DE KRAUSE (FRIO)</a:t>
            </a:r>
            <a:br>
              <a:rPr lang="es-ES" sz="3200" b="1" dirty="0"/>
            </a:br>
            <a:endParaRPr lang="en-US" sz="3200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95801" y="1468739"/>
            <a:ext cx="4190999" cy="4506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2800" b="1" dirty="0"/>
              <a:t>CORPUSCULOS DE VATER-PACCINI (PRESION, VIBRACION)</a:t>
            </a:r>
            <a:br>
              <a:rPr lang="es-ES" sz="2800" b="1" dirty="0"/>
            </a:br>
            <a:endParaRPr lang="en-US" sz="2800" dirty="0"/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19601" y="1545317"/>
            <a:ext cx="4419599" cy="38648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2800" b="1" dirty="0"/>
              <a:t>TERMINACIONES NERVIOSAS LIBRES (DOLOR)</a:t>
            </a:r>
            <a:br>
              <a:rPr lang="es-ES" sz="2800" b="1" dirty="0"/>
            </a:br>
            <a:endParaRPr lang="en-US" sz="2800" dirty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67201" y="1600200"/>
            <a:ext cx="4374491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Macintosh PowerPoint</Application>
  <PresentationFormat>Panorámica</PresentationFormat>
  <Paragraphs>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EPITELIO SENSORIAL</vt:lpstr>
      <vt:lpstr> CORPUSCULOS DE MEISSNER (SENSACION TACTIL) </vt:lpstr>
      <vt:lpstr>COPUSCULO DE RUFFINI (CALOR) </vt:lpstr>
      <vt:lpstr>CORPUSCULOS DE KRAUSE (FRIO) </vt:lpstr>
      <vt:lpstr>CORPUSCULOS DE VATER-PACCINI (PRESION, VIBRACION) </vt:lpstr>
      <vt:lpstr>TERMINACIONES NERVIOSAS LIBRES (DOLOR)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EPITELIO SENSORIAL</dc:title>
  <dc:creator>Eliana Elizabeth Martínez Durán</dc:creator>
  <cp:lastModifiedBy>Eliana Elizabeth Martínez Durán</cp:lastModifiedBy>
  <cp:revision>1</cp:revision>
  <dcterms:created xsi:type="dcterms:W3CDTF">2022-01-25T16:36:11Z</dcterms:created>
  <dcterms:modified xsi:type="dcterms:W3CDTF">2022-01-25T16:36:54Z</dcterms:modified>
</cp:coreProperties>
</file>