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88D95B-A446-4410-BA2D-B12907E3D7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6D36F1E-39EE-45EA-8A58-B9620DCC5F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96AD39-D395-4D0E-AC7C-C2CB24ACB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9E58-00AA-4CBB-AF0B-55CEB436E6A6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47607D-0916-425F-A996-02C85C1B3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EE6865-6CE7-4625-9886-8F42E1978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1B340-5A88-4BFD-AE03-ADEAFBAAAC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36067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1D4A2B-6C1E-48F9-89E1-B1FCC8601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A9FC09C-83E0-4982-9DCA-E64023B81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E6ABCE-D461-43FC-93C1-C5E22172E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9E58-00AA-4CBB-AF0B-55CEB436E6A6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F42860-B493-487B-A45A-3A91E8E48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3DA018-DB32-4CDF-84A1-F406F014E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1B340-5A88-4BFD-AE03-ADEAFBAAAC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3394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A107FCF-932C-47EE-97B5-57F9AEDDD2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790BDD9-C64A-48ED-AF98-3552A87BDB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F143B4-91C7-4882-9363-904BFB693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9E58-00AA-4CBB-AF0B-55CEB436E6A6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E9A657-69AF-42F5-B6E3-FE4847851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A4870B-D65D-445D-8D15-709FEEDF5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1B340-5A88-4BFD-AE03-ADEAFBAAAC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40975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018B44-43C0-451C-ACA8-3BAB00C1B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2123B1-B3B4-4A8C-A774-38E87F4AC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9A8518-2083-4498-9F60-AB315B8D2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9E58-00AA-4CBB-AF0B-55CEB436E6A6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B49C79-F1DC-4186-AA94-BA0375D7C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3DFDB3-47F6-481B-85CC-E38E3E18E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1B340-5A88-4BFD-AE03-ADEAFBAAAC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2870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0F20BE-778C-47E8-8A28-0D71A6BA1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BCA8064-8A9B-407C-88CB-E6C16A671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7E2972-ADE9-4ECF-900F-7B856EBBE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9E58-00AA-4CBB-AF0B-55CEB436E6A6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150213-1A15-461C-BD32-38E55686E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4171EA-BC4D-4FA5-9AB5-1E99590AA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1B340-5A88-4BFD-AE03-ADEAFBAAAC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47282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853A8-5F58-4CE2-AECC-28D1F7897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F4B42E-1AFF-45A2-87DF-E24CDA5EE1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A264CB-7C84-44AA-A115-4609EAEA3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7521CB-C930-4EA3-8546-5003EA6FE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9E58-00AA-4CBB-AF0B-55CEB436E6A6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302D9F8-4DD1-44EB-9580-3AC7CD621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BAA252-495E-4369-B959-67C5C924D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1B340-5A88-4BFD-AE03-ADEAFBAAAC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73624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3623EF-1AF1-4E1B-888D-A7E8E3DCB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DF3826-E937-4B78-960F-1D71E4CA5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9D36DDE-B1F5-4AF4-AB9E-9EDC0A5A36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65F6517-6D73-4DB1-8C33-DF9DA64C6A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A518A9B-C9BA-4C7D-88C2-1D089702FF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A2E0CA0-316E-4835-9A1F-77BAABD23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9E58-00AA-4CBB-AF0B-55CEB436E6A6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0F815F4-22C4-45DF-B6F2-4185F6E89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714C643-E7A4-4FCF-8CA6-8BF9E9702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1B340-5A88-4BFD-AE03-ADEAFBAAAC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8491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2FFC99-EC0D-4900-9DC6-DDEFA368E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66A2C0C-359E-4E98-B29F-0074E2AAC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9E58-00AA-4CBB-AF0B-55CEB436E6A6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D7203E6-EEA4-45B2-B25E-D12D21A0B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A85FF92-6645-46FF-9947-B22D608F9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1B340-5A88-4BFD-AE03-ADEAFBAAAC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85267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359B0BE-D96B-4469-B27F-0AA35BE28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9E58-00AA-4CBB-AF0B-55CEB436E6A6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B1FA9CC-AA0E-4448-AAED-4D15B8283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3A2AA1E-56CE-4595-B122-4622D51D8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1B340-5A88-4BFD-AE03-ADEAFBAAAC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18280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D284E6-E20B-48CC-B411-806DAF1CC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4C7E78-D5DF-47A7-A2B8-129074000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F21982-8642-4AAC-AA0A-93D9637D9A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8A3E25-0C78-4ACC-84DF-ADE69B069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9E58-00AA-4CBB-AF0B-55CEB436E6A6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48C175-7478-4B25-8362-73DCC8A04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051E1E-39EE-4183-A314-5941B8C74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1B340-5A88-4BFD-AE03-ADEAFBAAAC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41255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CA4F31-F3E9-4219-AF0A-C49934271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4C03FC1-39E4-4066-B078-FF3138B973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4D80C91-A8D8-4811-9C7E-C7B804AA6C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A723CE3-AC06-4E2C-AC7C-D098AA48C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C9E58-00AA-4CBB-AF0B-55CEB436E6A6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2448CDC-6FEA-4404-8054-AA3D1C290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D4AC35-1D0E-41F2-BA55-91C2544F3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1B340-5A88-4BFD-AE03-ADEAFBAAAC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3553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36433A5-A0C9-489E-B6A5-4308495B1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FBA62A-607B-4BBE-AEB6-23F39478C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3A5A30-9FD7-4997-9FA3-DCFCAF24BE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C9E58-00AA-4CBB-AF0B-55CEB436E6A6}" type="datetimeFigureOut">
              <a:rPr lang="es-EC" smtClean="0"/>
              <a:t>21/10/2024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318FA2-DB83-40EB-B90E-4E9D9BF146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8C38BA-D0B8-4EE0-8600-7843658FB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1B340-5A88-4BFD-AE03-ADEAFBAAAC6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8080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F56F21-AB08-408D-8242-46C9C434A7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Signos Vitales </a:t>
            </a: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DCED29-0DC7-4996-BE5F-8EE99AE57E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s-ES" dirty="0"/>
              <a:t>Semiología 3ro A</a:t>
            </a:r>
          </a:p>
          <a:p>
            <a:pPr algn="r"/>
            <a:r>
              <a:rPr lang="es-ES" dirty="0"/>
              <a:t>2024-2S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280111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1735E5-AF73-435E-A876-2016135C7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12625"/>
          </a:xfrm>
        </p:spPr>
        <p:txBody>
          <a:bodyPr>
            <a:normAutofit fontScale="90000"/>
          </a:bodyPr>
          <a:lstStyle/>
          <a:p>
            <a:r>
              <a:rPr lang="es-ES" dirty="0"/>
              <a:t>Definición: </a:t>
            </a:r>
            <a:endParaRPr lang="es-EC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096BB7-7798-4289-B862-10A96074DC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Son señales de nuestro cuerpo que nos sirven para dar a </a:t>
            </a:r>
            <a:r>
              <a:rPr lang="es-ES" dirty="0" err="1"/>
              <a:t>cnxxxx</a:t>
            </a:r>
            <a:r>
              <a:rPr lang="es-ES" dirty="0"/>
              <a:t>..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573110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F5F2C4-F15E-48B0-90E2-D415CFF88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Presión Arterial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725775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EBD6BE-5549-4A3B-BB32-0DBA4477E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Respiración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590525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515895-0C38-43A0-89AC-F52CC717A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Respiración RN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385682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5406E1-8C3C-481B-B866-AC9BFF54B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Respiración en el adulto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7718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1A4FE2-D615-4812-B717-5C4ABAAAA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Respiracion</a:t>
            </a:r>
            <a:r>
              <a:rPr lang="es-ES" dirty="0"/>
              <a:t> en el Adulto mayor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005509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C0648C-B9C2-46B0-87CE-A9B040436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Pulso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718445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3BE615-99B9-415C-B79B-CD8F7CCA9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Temperatura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4618209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37</Words>
  <Application>Microsoft Office PowerPoint</Application>
  <PresentationFormat>Panorámica</PresentationFormat>
  <Paragraphs>12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Signos Vitales </vt:lpstr>
      <vt:lpstr>Definición: </vt:lpstr>
      <vt:lpstr>Presión Arterial </vt:lpstr>
      <vt:lpstr>Respiración</vt:lpstr>
      <vt:lpstr>Respiración RN </vt:lpstr>
      <vt:lpstr>Respiración en el adulto </vt:lpstr>
      <vt:lpstr>Respiracion en el Adulto mayor </vt:lpstr>
      <vt:lpstr>Pulso </vt:lpstr>
      <vt:lpstr>Temperatura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Signos Vitales </dc:title>
  <dc:creator>Sonia Alexandra Alvarez Carrion</dc:creator>
  <cp:lastModifiedBy>Sonia Alexandra Alvarez Carrion</cp:lastModifiedBy>
  <cp:revision>1</cp:revision>
  <dcterms:created xsi:type="dcterms:W3CDTF">2024-10-21T16:47:54Z</dcterms:created>
  <dcterms:modified xsi:type="dcterms:W3CDTF">2024-10-21T16:50:16Z</dcterms:modified>
</cp:coreProperties>
</file>