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8D95B-A446-4410-BA2D-B12907E3D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D36F1E-39EE-45EA-8A58-B9620DCC5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96AD39-D395-4D0E-AC7C-C2CB24AC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47607D-0916-425F-A996-02C85C1B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E6865-6CE7-4625-9886-8F42E1978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606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D4A2B-6C1E-48F9-89E1-B1FCC860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9FC09C-83E0-4982-9DCA-E64023B81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E6ABCE-D461-43FC-93C1-C5E22172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F42860-B493-487B-A45A-3A91E8E4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DA018-DB32-4CDF-84A1-F406F014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394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07FCF-932C-47EE-97B5-57F9AEDDD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90BDD9-C64A-48ED-AF98-3552A87BD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F143B4-91C7-4882-9363-904BFB69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9A657-69AF-42F5-B6E3-FE484785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4870B-D65D-445D-8D15-709FEEDF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097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18B44-43C0-451C-ACA8-3BAB00C1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2123B1-B3B4-4A8C-A774-38E87F4AC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9A8518-2083-4498-9F60-AB315B8D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B49C79-F1DC-4186-AA94-BA0375D7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DFDB3-47F6-481B-85CC-E38E3E18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870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F20BE-778C-47E8-8A28-0D71A6BA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CA8064-8A9B-407C-88CB-E6C16A67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7E2972-ADE9-4ECF-900F-7B856EBBE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50213-1A15-461C-BD32-38E55686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171EA-BC4D-4FA5-9AB5-1E99590A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728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853A8-5F58-4CE2-AECC-28D1F789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F4B42E-1AFF-45A2-87DF-E24CDA5EE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A264CB-7C84-44AA-A115-4609EAEA3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7521CB-C930-4EA3-8546-5003EA6F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02D9F8-4DD1-44EB-9580-3AC7CD62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BAA252-495E-4369-B959-67C5C924D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362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623EF-1AF1-4E1B-888D-A7E8E3DC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F3826-E937-4B78-960F-1D71E4CA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36DDE-B1F5-4AF4-AB9E-9EDC0A5A3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5F6517-6D73-4DB1-8C33-DF9DA64C6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518A9B-C9BA-4C7D-88C2-1D089702F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2E0CA0-316E-4835-9A1F-77BAABD2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F815F4-22C4-45DF-B6F2-4185F6E8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14C643-E7A4-4FCF-8CA6-8BF9E970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491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FFC99-EC0D-4900-9DC6-DDEFA368E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6A2C0C-359E-4E98-B29F-0074E2AA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7203E6-EEA4-45B2-B25E-D12D21A0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85FF92-6645-46FF-9947-B22D608F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526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59B0BE-D96B-4469-B27F-0AA35BE2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1FA9CC-AA0E-4448-AAED-4D15B828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A2AA1E-56CE-4595-B122-4622D51D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828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284E6-E20B-48CC-B411-806DAF1C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4C7E78-D5DF-47A7-A2B8-12907400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F21982-8642-4AAC-AA0A-93D9637D9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8A3E25-0C78-4ACC-84DF-ADE69B06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48C175-7478-4B25-8362-73DCC8A0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51E1E-39EE-4183-A314-5941B8C7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125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A4F31-F3E9-4219-AF0A-C4993427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C03FC1-39E4-4066-B078-FF3138B97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D80C91-A8D8-4811-9C7E-C7B804AA6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723CE3-AC06-4E2C-AC7C-D098AA48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448CDC-6FEA-4404-8054-AA3D1C29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4AC35-1D0E-41F2-BA55-91C2544F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55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6433A5-A0C9-489E-B6A5-4308495B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FBA62A-607B-4BBE-AEB6-23F39478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A5A30-9FD7-4997-9FA3-DCFCAF24B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9E58-00AA-4CBB-AF0B-55CEB436E6A6}" type="datetimeFigureOut">
              <a:rPr lang="es-EC" smtClean="0"/>
              <a:t>21/10/2024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318FA2-DB83-40EB-B90E-4E9D9BF14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C38BA-D0B8-4EE0-8600-7843658FB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B340-5A88-4BFD-AE03-ADEAFBAAAC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080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56F21-AB08-408D-8242-46C9C434A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Signos Vitales 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DCED29-0DC7-4996-BE5F-8EE99AE57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/>
              <a:t>Semiología 3ro A</a:t>
            </a:r>
          </a:p>
          <a:p>
            <a:pPr algn="r"/>
            <a:r>
              <a:rPr lang="es-ES" dirty="0"/>
              <a:t>2024-2S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8011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735E5-AF73-435E-A876-2016135C7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2625"/>
          </a:xfrm>
        </p:spPr>
        <p:txBody>
          <a:bodyPr>
            <a:normAutofit fontScale="90000"/>
          </a:bodyPr>
          <a:lstStyle/>
          <a:p>
            <a:r>
              <a:rPr lang="es-ES" dirty="0"/>
              <a:t>Definición: 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096BB7-7798-4289-B862-10A96074D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Son señales de nuestro cuerpo que nos sirven para dar a </a:t>
            </a:r>
            <a:r>
              <a:rPr lang="es-ES" dirty="0" err="1"/>
              <a:t>cnxxxx</a:t>
            </a:r>
            <a:r>
              <a:rPr lang="es-ES" dirty="0"/>
              <a:t>..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7311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5F2C4-F15E-48B0-90E2-D415CFF8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Presión Arterial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2577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BD6BE-5549-4A3B-BB32-0DBA447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Respiración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9052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15895-0C38-43A0-89AC-F52CC717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Respiración RN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568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406E1-8C3C-481B-B866-AC9BFF54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Respiración en el adulto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71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A4FE2-D615-4812-B717-5C4ABAAA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Respiracion</a:t>
            </a:r>
            <a:r>
              <a:rPr lang="es-ES" dirty="0"/>
              <a:t> en el Adulto mayor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550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0648C-B9C2-46B0-87CE-A9B04043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Pulso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1844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BE615-99B9-415C-B79B-CD8F7CCA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Temperatura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61820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Panorámica</PresentationFormat>
  <Paragraphs>12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Signos Vitales </vt:lpstr>
      <vt:lpstr>Definición: </vt:lpstr>
      <vt:lpstr>Presión Arterial </vt:lpstr>
      <vt:lpstr>Respiración</vt:lpstr>
      <vt:lpstr>Respiración RN </vt:lpstr>
      <vt:lpstr>Respiración en el adulto </vt:lpstr>
      <vt:lpstr>Respiracion en el Adulto mayor </vt:lpstr>
      <vt:lpstr>Pulso </vt:lpstr>
      <vt:lpstr>Temperatura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 Vitales </dc:title>
  <dc:creator>Sonia Alexandra Alvarez Carrion</dc:creator>
  <cp:lastModifiedBy>Sonia Alexandra Alvarez Carrion</cp:lastModifiedBy>
  <cp:revision>1</cp:revision>
  <dcterms:created xsi:type="dcterms:W3CDTF">2024-10-21T16:47:54Z</dcterms:created>
  <dcterms:modified xsi:type="dcterms:W3CDTF">2024-10-21T16:50:16Z</dcterms:modified>
</cp:coreProperties>
</file>