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8" r:id="rId9"/>
    <p:sldId id="269" r:id="rId10"/>
    <p:sldId id="261" r:id="rId11"/>
    <p:sldId id="270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  <p:sldId id="277" r:id="rId21"/>
    <p:sldId id="278" r:id="rId22"/>
    <p:sldId id="275" r:id="rId23"/>
    <p:sldId id="279" r:id="rId24"/>
    <p:sldId id="280" r:id="rId25"/>
    <p:sldId id="281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7A0A6-162F-4EF2-8776-6043EDFBEA1B}" type="doc">
      <dgm:prSet loTypeId="urn:microsoft.com/office/officeart/2009/3/layout/IncreasingArrows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64B2C51-AF38-457B-9698-B93FD96AAA17}">
      <dgm:prSet phldrT="[Texto]"/>
      <dgm:spPr/>
      <dgm:t>
        <a:bodyPr/>
        <a:lstStyle/>
        <a:p>
          <a:r>
            <a:rPr lang="es-EC" dirty="0" smtClean="0"/>
            <a:t>Hecho </a:t>
          </a:r>
          <a:endParaRPr lang="es-EC" dirty="0"/>
        </a:p>
      </dgm:t>
    </dgm:pt>
    <dgm:pt modelId="{A1D6380D-D61D-446B-AD88-DFF75D0A7CBF}" type="parTrans" cxnId="{4D52DDF4-CD92-422C-B07A-5A0BAD520BC5}">
      <dgm:prSet/>
      <dgm:spPr/>
      <dgm:t>
        <a:bodyPr/>
        <a:lstStyle/>
        <a:p>
          <a:endParaRPr lang="es-EC"/>
        </a:p>
      </dgm:t>
    </dgm:pt>
    <dgm:pt modelId="{7808608C-7B8F-41B1-A50C-47D15A9E6A10}" type="sibTrans" cxnId="{4D52DDF4-CD92-422C-B07A-5A0BAD520BC5}">
      <dgm:prSet/>
      <dgm:spPr/>
      <dgm:t>
        <a:bodyPr/>
        <a:lstStyle/>
        <a:p>
          <a:endParaRPr lang="es-EC"/>
        </a:p>
      </dgm:t>
    </dgm:pt>
    <dgm:pt modelId="{FCB38BB7-DE8A-402C-B758-AB638E20551D}">
      <dgm:prSet phldrT="[Texto]"/>
      <dgm:spPr/>
      <dgm:t>
        <a:bodyPr/>
        <a:lstStyle/>
        <a:p>
          <a:r>
            <a:rPr lang="es-EC" dirty="0" smtClean="0"/>
            <a:t>Dato </a:t>
          </a:r>
          <a:endParaRPr lang="es-EC" dirty="0"/>
        </a:p>
      </dgm:t>
    </dgm:pt>
    <dgm:pt modelId="{5DCEFA51-BD58-4E3E-B7D5-5190DFEC1CAA}" type="parTrans" cxnId="{3DDF741E-ECD4-4BFF-8093-28B397201FAB}">
      <dgm:prSet/>
      <dgm:spPr/>
      <dgm:t>
        <a:bodyPr/>
        <a:lstStyle/>
        <a:p>
          <a:endParaRPr lang="es-EC"/>
        </a:p>
      </dgm:t>
    </dgm:pt>
    <dgm:pt modelId="{1CED75BD-154E-4932-B2D8-78AA9134DBE8}" type="sibTrans" cxnId="{3DDF741E-ECD4-4BFF-8093-28B397201FAB}">
      <dgm:prSet/>
      <dgm:spPr/>
      <dgm:t>
        <a:bodyPr/>
        <a:lstStyle/>
        <a:p>
          <a:endParaRPr lang="es-EC"/>
        </a:p>
      </dgm:t>
    </dgm:pt>
    <dgm:pt modelId="{959DD821-A902-4E54-90B9-B2F22F2A0C02}">
      <dgm:prSet phldrT="[Texto]"/>
      <dgm:spPr/>
      <dgm:t>
        <a:bodyPr/>
        <a:lstStyle/>
        <a:p>
          <a:r>
            <a:rPr lang="es-EC" dirty="0" smtClean="0"/>
            <a:t>Información </a:t>
          </a:r>
          <a:endParaRPr lang="es-EC" dirty="0"/>
        </a:p>
      </dgm:t>
    </dgm:pt>
    <dgm:pt modelId="{17B1CAE7-3F92-4AAE-9D64-AA6E97FF3853}" type="parTrans" cxnId="{413B5683-6317-4617-88FC-CBBC14BFFC83}">
      <dgm:prSet/>
      <dgm:spPr/>
      <dgm:t>
        <a:bodyPr/>
        <a:lstStyle/>
        <a:p>
          <a:endParaRPr lang="es-EC"/>
        </a:p>
      </dgm:t>
    </dgm:pt>
    <dgm:pt modelId="{0554FD47-16B5-4B24-B2AF-4D9DB6694F5F}" type="sibTrans" cxnId="{413B5683-6317-4617-88FC-CBBC14BFFC83}">
      <dgm:prSet/>
      <dgm:spPr/>
      <dgm:t>
        <a:bodyPr/>
        <a:lstStyle/>
        <a:p>
          <a:endParaRPr lang="es-EC"/>
        </a:p>
      </dgm:t>
    </dgm:pt>
    <dgm:pt modelId="{9945E2C2-9847-4766-B8EC-46FD01CC3076}">
      <dgm:prSet phldrT="[Texto]"/>
      <dgm:spPr/>
      <dgm:t>
        <a:bodyPr/>
        <a:lstStyle/>
        <a:p>
          <a:r>
            <a:rPr lang="es-EC" dirty="0" smtClean="0"/>
            <a:t>Conocimiento </a:t>
          </a:r>
          <a:endParaRPr lang="es-EC" dirty="0"/>
        </a:p>
      </dgm:t>
    </dgm:pt>
    <dgm:pt modelId="{DB470E42-FC8E-45A2-AAB3-87DC686BE0EA}" type="parTrans" cxnId="{9834BC50-57E7-4C46-AE09-ED1696F4C0BA}">
      <dgm:prSet/>
      <dgm:spPr/>
      <dgm:t>
        <a:bodyPr/>
        <a:lstStyle/>
        <a:p>
          <a:endParaRPr lang="es-EC"/>
        </a:p>
      </dgm:t>
    </dgm:pt>
    <dgm:pt modelId="{05FCDAA1-6A1F-492D-BE93-316C4F250022}" type="sibTrans" cxnId="{9834BC50-57E7-4C46-AE09-ED1696F4C0BA}">
      <dgm:prSet/>
      <dgm:spPr/>
      <dgm:t>
        <a:bodyPr/>
        <a:lstStyle/>
        <a:p>
          <a:endParaRPr lang="es-EC"/>
        </a:p>
      </dgm:t>
    </dgm:pt>
    <dgm:pt modelId="{D7CDC29D-B4B1-4A5A-94CB-30D1CEFD867E}" type="pres">
      <dgm:prSet presAssocID="{B917A0A6-162F-4EF2-8776-6043EDFBEA1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4AAF80A-FBDA-4D48-9A18-2BE5D14C4BA8}" type="pres">
      <dgm:prSet presAssocID="{064B2C51-AF38-457B-9698-B93FD96AAA17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2E54DBAF-4AA0-4113-B456-823550FB9726}" type="pres">
      <dgm:prSet presAssocID="{FCB38BB7-DE8A-402C-B758-AB638E20551D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ED64B9AC-39B1-44E0-8613-323683C8DEFE}" type="pres">
      <dgm:prSet presAssocID="{959DD821-A902-4E54-90B9-B2F22F2A0C02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4E0471-6843-4B27-81CC-F948DDC70E7D}" type="pres">
      <dgm:prSet presAssocID="{9945E2C2-9847-4766-B8EC-46FD01CC3076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</dgm:ptLst>
  <dgm:cxnLst>
    <dgm:cxn modelId="{15E5A5C4-5C4A-4251-BCE9-3CD39903A10F}" type="presOf" srcId="{064B2C51-AF38-457B-9698-B93FD96AAA17}" destId="{84AAF80A-FBDA-4D48-9A18-2BE5D14C4BA8}" srcOrd="0" destOrd="0" presId="urn:microsoft.com/office/officeart/2009/3/layout/IncreasingArrowsProcess"/>
    <dgm:cxn modelId="{3DDF741E-ECD4-4BFF-8093-28B397201FAB}" srcId="{B917A0A6-162F-4EF2-8776-6043EDFBEA1B}" destId="{FCB38BB7-DE8A-402C-B758-AB638E20551D}" srcOrd="1" destOrd="0" parTransId="{5DCEFA51-BD58-4E3E-B7D5-5190DFEC1CAA}" sibTransId="{1CED75BD-154E-4932-B2D8-78AA9134DBE8}"/>
    <dgm:cxn modelId="{413B5683-6317-4617-88FC-CBBC14BFFC83}" srcId="{B917A0A6-162F-4EF2-8776-6043EDFBEA1B}" destId="{959DD821-A902-4E54-90B9-B2F22F2A0C02}" srcOrd="2" destOrd="0" parTransId="{17B1CAE7-3F92-4AAE-9D64-AA6E97FF3853}" sibTransId="{0554FD47-16B5-4B24-B2AF-4D9DB6694F5F}"/>
    <dgm:cxn modelId="{249ABFB6-05B5-4DE6-9236-4BB03E220390}" type="presOf" srcId="{959DD821-A902-4E54-90B9-B2F22F2A0C02}" destId="{ED64B9AC-39B1-44E0-8613-323683C8DEFE}" srcOrd="0" destOrd="0" presId="urn:microsoft.com/office/officeart/2009/3/layout/IncreasingArrowsProcess"/>
    <dgm:cxn modelId="{4ED6A804-B8A3-4FB9-9818-E7E27B70DADA}" type="presOf" srcId="{FCB38BB7-DE8A-402C-B758-AB638E20551D}" destId="{2E54DBAF-4AA0-4113-B456-823550FB9726}" srcOrd="0" destOrd="0" presId="urn:microsoft.com/office/officeart/2009/3/layout/IncreasingArrowsProcess"/>
    <dgm:cxn modelId="{00ECA6C2-62DF-4BB1-BCB0-6232A0554DC4}" type="presOf" srcId="{B917A0A6-162F-4EF2-8776-6043EDFBEA1B}" destId="{D7CDC29D-B4B1-4A5A-94CB-30D1CEFD867E}" srcOrd="0" destOrd="0" presId="urn:microsoft.com/office/officeart/2009/3/layout/IncreasingArrowsProcess"/>
    <dgm:cxn modelId="{EE530F13-5A4B-4ED8-A0DC-DC9A246179AB}" type="presOf" srcId="{9945E2C2-9847-4766-B8EC-46FD01CC3076}" destId="{CD4E0471-6843-4B27-81CC-F948DDC70E7D}" srcOrd="0" destOrd="0" presId="urn:microsoft.com/office/officeart/2009/3/layout/IncreasingArrowsProcess"/>
    <dgm:cxn modelId="{9834BC50-57E7-4C46-AE09-ED1696F4C0BA}" srcId="{B917A0A6-162F-4EF2-8776-6043EDFBEA1B}" destId="{9945E2C2-9847-4766-B8EC-46FD01CC3076}" srcOrd="3" destOrd="0" parTransId="{DB470E42-FC8E-45A2-AAB3-87DC686BE0EA}" sibTransId="{05FCDAA1-6A1F-492D-BE93-316C4F250022}"/>
    <dgm:cxn modelId="{4D52DDF4-CD92-422C-B07A-5A0BAD520BC5}" srcId="{B917A0A6-162F-4EF2-8776-6043EDFBEA1B}" destId="{064B2C51-AF38-457B-9698-B93FD96AAA17}" srcOrd="0" destOrd="0" parTransId="{A1D6380D-D61D-446B-AD88-DFF75D0A7CBF}" sibTransId="{7808608C-7B8F-41B1-A50C-47D15A9E6A10}"/>
    <dgm:cxn modelId="{6689B45A-1437-4903-BA75-4B65589AEBB0}" type="presParOf" srcId="{D7CDC29D-B4B1-4A5A-94CB-30D1CEFD867E}" destId="{84AAF80A-FBDA-4D48-9A18-2BE5D14C4BA8}" srcOrd="0" destOrd="0" presId="urn:microsoft.com/office/officeart/2009/3/layout/IncreasingArrowsProcess"/>
    <dgm:cxn modelId="{F45CA664-05E3-4801-A7D5-1102E2863C9D}" type="presParOf" srcId="{D7CDC29D-B4B1-4A5A-94CB-30D1CEFD867E}" destId="{2E54DBAF-4AA0-4113-B456-823550FB9726}" srcOrd="1" destOrd="0" presId="urn:microsoft.com/office/officeart/2009/3/layout/IncreasingArrowsProcess"/>
    <dgm:cxn modelId="{AE2135AF-1243-471B-ACE4-D45DC6EAA266}" type="presParOf" srcId="{D7CDC29D-B4B1-4A5A-94CB-30D1CEFD867E}" destId="{ED64B9AC-39B1-44E0-8613-323683C8DEFE}" srcOrd="2" destOrd="0" presId="urn:microsoft.com/office/officeart/2009/3/layout/IncreasingArrowsProcess"/>
    <dgm:cxn modelId="{CE992A95-6065-4829-9E5C-8B20F8D546F1}" type="presParOf" srcId="{D7CDC29D-B4B1-4A5A-94CB-30D1CEFD867E}" destId="{CD4E0471-6843-4B27-81CC-F948DDC70E7D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353687-F028-4B15-951A-CB7E6B0AD13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CC1E3EA-A6B8-4F35-9C72-E4FD93DCE179}">
      <dgm:prSet phldrT="[Texto]"/>
      <dgm:spPr/>
      <dgm:t>
        <a:bodyPr/>
        <a:lstStyle/>
        <a:p>
          <a:r>
            <a:rPr lang="es-EC"/>
            <a:t>Elementos </a:t>
          </a:r>
        </a:p>
      </dgm:t>
    </dgm:pt>
    <dgm:pt modelId="{421117C5-DA36-4DBA-807F-7CAB967C0252}" type="parTrans" cxnId="{20C3DA3D-DF54-4979-831E-C529DC6799D2}">
      <dgm:prSet/>
      <dgm:spPr/>
      <dgm:t>
        <a:bodyPr/>
        <a:lstStyle/>
        <a:p>
          <a:endParaRPr lang="es-EC"/>
        </a:p>
      </dgm:t>
    </dgm:pt>
    <dgm:pt modelId="{7982A24A-DFEF-40D3-97B3-B4C7ABF7F7EA}" type="sibTrans" cxnId="{20C3DA3D-DF54-4979-831E-C529DC6799D2}">
      <dgm:prSet/>
      <dgm:spPr/>
      <dgm:t>
        <a:bodyPr/>
        <a:lstStyle/>
        <a:p>
          <a:endParaRPr lang="es-EC"/>
        </a:p>
      </dgm:t>
    </dgm:pt>
    <dgm:pt modelId="{B9C717CA-BD9D-4A38-9F57-02A7D94D311C}">
      <dgm:prSet phldrT="[Texto]"/>
      <dgm:spPr/>
      <dgm:t>
        <a:bodyPr/>
        <a:lstStyle/>
        <a:p>
          <a:r>
            <a:rPr lang="es-EC"/>
            <a:t>Estructural </a:t>
          </a:r>
        </a:p>
      </dgm:t>
    </dgm:pt>
    <dgm:pt modelId="{2C161F31-C410-438D-89E9-B41A48DFDA98}" type="parTrans" cxnId="{C50D6237-8793-4B27-9060-F77710040421}">
      <dgm:prSet/>
      <dgm:spPr/>
      <dgm:t>
        <a:bodyPr/>
        <a:lstStyle/>
        <a:p>
          <a:endParaRPr lang="es-EC"/>
        </a:p>
      </dgm:t>
    </dgm:pt>
    <dgm:pt modelId="{7C31B447-B557-4DBE-B2C2-2C7F33BAB537}" type="sibTrans" cxnId="{C50D6237-8793-4B27-9060-F77710040421}">
      <dgm:prSet/>
      <dgm:spPr/>
      <dgm:t>
        <a:bodyPr/>
        <a:lstStyle/>
        <a:p>
          <a:endParaRPr lang="es-EC"/>
        </a:p>
      </dgm:t>
    </dgm:pt>
    <dgm:pt modelId="{99C04B9B-FAFE-46BA-AE8A-3351FB239BED}">
      <dgm:prSet phldrT="[Texto]"/>
      <dgm:spPr/>
      <dgm:t>
        <a:bodyPr/>
        <a:lstStyle/>
        <a:p>
          <a:r>
            <a:rPr lang="es-EC"/>
            <a:t>Forma en que los eleemntos de prueban van  a ser enlazados a hipotesis </a:t>
          </a:r>
        </a:p>
      </dgm:t>
    </dgm:pt>
    <dgm:pt modelId="{9E82E94C-D3FF-4BFD-BC53-E9C6BB1373B5}" type="parTrans" cxnId="{B1535499-6EED-4FC4-A08E-AD77830A7DEB}">
      <dgm:prSet/>
      <dgm:spPr/>
      <dgm:t>
        <a:bodyPr/>
        <a:lstStyle/>
        <a:p>
          <a:endParaRPr lang="es-EC"/>
        </a:p>
      </dgm:t>
    </dgm:pt>
    <dgm:pt modelId="{ECF89DBC-8464-44E3-A699-4BE37CCF3BC9}" type="sibTrans" cxnId="{B1535499-6EED-4FC4-A08E-AD77830A7DEB}">
      <dgm:prSet/>
      <dgm:spPr/>
      <dgm:t>
        <a:bodyPr/>
        <a:lstStyle/>
        <a:p>
          <a:endParaRPr lang="es-EC"/>
        </a:p>
      </dgm:t>
    </dgm:pt>
    <dgm:pt modelId="{B3F899DF-2949-4EB7-B159-69F67FC1D0A0}">
      <dgm:prSet phldrT="[Texto]"/>
      <dgm:spPr/>
      <dgm:t>
        <a:bodyPr/>
        <a:lstStyle/>
        <a:p>
          <a:r>
            <a:rPr lang="es-EC" dirty="0" smtClean="0"/>
            <a:t>Se </a:t>
          </a:r>
          <a:r>
            <a:rPr lang="es-EC" dirty="0"/>
            <a:t>estructura argumentos </a:t>
          </a:r>
        </a:p>
      </dgm:t>
    </dgm:pt>
    <dgm:pt modelId="{99EDD473-308D-4CFC-9454-21837C5A3FDA}" type="parTrans" cxnId="{5B154C88-A557-49A4-A9A6-98E9DA42B352}">
      <dgm:prSet/>
      <dgm:spPr/>
      <dgm:t>
        <a:bodyPr/>
        <a:lstStyle/>
        <a:p>
          <a:endParaRPr lang="es-EC"/>
        </a:p>
      </dgm:t>
    </dgm:pt>
    <dgm:pt modelId="{DE13D08C-6FE1-4811-AF34-B84D3B1FB5AA}" type="sibTrans" cxnId="{5B154C88-A557-49A4-A9A6-98E9DA42B352}">
      <dgm:prSet/>
      <dgm:spPr/>
      <dgm:t>
        <a:bodyPr/>
        <a:lstStyle/>
        <a:p>
          <a:endParaRPr lang="es-EC"/>
        </a:p>
      </dgm:t>
    </dgm:pt>
    <dgm:pt modelId="{693406BA-89D6-4953-B401-7F5CDA505162}">
      <dgm:prSet phldrT="[Texto]"/>
      <dgm:spPr/>
      <dgm:t>
        <a:bodyPr/>
        <a:lstStyle/>
        <a:p>
          <a:r>
            <a:rPr lang="es-EC"/>
            <a:t>Forma de clasificación</a:t>
          </a:r>
        </a:p>
      </dgm:t>
    </dgm:pt>
    <dgm:pt modelId="{C776A489-A674-43DE-BC8A-15EC77574679}" type="parTrans" cxnId="{42779081-5069-4282-B2D9-2EA4B28C44CB}">
      <dgm:prSet/>
      <dgm:spPr/>
      <dgm:t>
        <a:bodyPr/>
        <a:lstStyle/>
        <a:p>
          <a:endParaRPr lang="es-EC"/>
        </a:p>
      </dgm:t>
    </dgm:pt>
    <dgm:pt modelId="{9B9202C0-AF84-4DB8-9D39-F07D5F8B1AA4}" type="sibTrans" cxnId="{42779081-5069-4282-B2D9-2EA4B28C44CB}">
      <dgm:prSet/>
      <dgm:spPr/>
      <dgm:t>
        <a:bodyPr/>
        <a:lstStyle/>
        <a:p>
          <a:endParaRPr lang="es-EC"/>
        </a:p>
      </dgm:t>
    </dgm:pt>
    <dgm:pt modelId="{EB5B554D-C192-453A-AEC0-1F0771A6DDEE}">
      <dgm:prSet phldrT="[Texto]"/>
      <dgm:spPr/>
      <dgm:t>
        <a:bodyPr/>
        <a:lstStyle/>
        <a:p>
          <a:r>
            <a:rPr lang="es-EC" dirty="0" smtClean="0"/>
            <a:t>La </a:t>
          </a:r>
          <a:r>
            <a:rPr lang="es-EC" dirty="0"/>
            <a:t>solidez, la </a:t>
          </a:r>
          <a:r>
            <a:rPr lang="es-EC" dirty="0" smtClean="0"/>
            <a:t>fuerza </a:t>
          </a:r>
          <a:r>
            <a:rPr lang="es-EC" dirty="0"/>
            <a:t>y el peso de los elementos de los argumentos </a:t>
          </a:r>
        </a:p>
      </dgm:t>
    </dgm:pt>
    <dgm:pt modelId="{5CF63D99-CA3C-4CAE-8D72-63C666B99F87}" type="parTrans" cxnId="{A04FFF9A-76EC-494D-98FD-F593E45E4650}">
      <dgm:prSet/>
      <dgm:spPr/>
      <dgm:t>
        <a:bodyPr/>
        <a:lstStyle/>
        <a:p>
          <a:endParaRPr lang="es-EC"/>
        </a:p>
      </dgm:t>
    </dgm:pt>
    <dgm:pt modelId="{66F95C1C-6BE6-4099-89E9-5CF3829A18A1}" type="sibTrans" cxnId="{A04FFF9A-76EC-494D-98FD-F593E45E4650}">
      <dgm:prSet/>
      <dgm:spPr/>
      <dgm:t>
        <a:bodyPr/>
        <a:lstStyle/>
        <a:p>
          <a:endParaRPr lang="es-EC"/>
        </a:p>
      </dgm:t>
    </dgm:pt>
    <dgm:pt modelId="{93FE63BF-5D31-4825-AC05-829FA305F242}" type="pres">
      <dgm:prSet presAssocID="{10353687-F028-4B15-951A-CB7E6B0AD1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4EDE66-9591-45D4-8387-DA54F5F4770E}" type="pres">
      <dgm:prSet presAssocID="{0CC1E3EA-A6B8-4F35-9C72-E4FD93DCE179}" presName="root1" presStyleCnt="0"/>
      <dgm:spPr/>
      <dgm:t>
        <a:bodyPr/>
        <a:lstStyle/>
        <a:p>
          <a:endParaRPr lang="es-EC"/>
        </a:p>
      </dgm:t>
    </dgm:pt>
    <dgm:pt modelId="{4469197E-ED29-47A8-BB15-119AFA642D1E}" type="pres">
      <dgm:prSet presAssocID="{0CC1E3EA-A6B8-4F35-9C72-E4FD93DCE17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94B18C2-2BFF-4063-B2C8-83E3D6AA17C9}" type="pres">
      <dgm:prSet presAssocID="{0CC1E3EA-A6B8-4F35-9C72-E4FD93DCE179}" presName="level2hierChild" presStyleCnt="0"/>
      <dgm:spPr/>
      <dgm:t>
        <a:bodyPr/>
        <a:lstStyle/>
        <a:p>
          <a:endParaRPr lang="es-EC"/>
        </a:p>
      </dgm:t>
    </dgm:pt>
    <dgm:pt modelId="{5D9EA87A-AAB2-4C41-B3B6-2E4B998F2B9D}" type="pres">
      <dgm:prSet presAssocID="{2C161F31-C410-438D-89E9-B41A48DFDA98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8FD21177-B81C-42B6-BDBC-0CEDF79DE498}" type="pres">
      <dgm:prSet presAssocID="{2C161F31-C410-438D-89E9-B41A48DFDA98}" presName="connTx" presStyleLbl="parChTrans1D2" presStyleIdx="0" presStyleCnt="2"/>
      <dgm:spPr/>
      <dgm:t>
        <a:bodyPr/>
        <a:lstStyle/>
        <a:p>
          <a:endParaRPr lang="es-EC"/>
        </a:p>
      </dgm:t>
    </dgm:pt>
    <dgm:pt modelId="{17335765-3ADE-45D7-81B5-E27060A68D76}" type="pres">
      <dgm:prSet presAssocID="{B9C717CA-BD9D-4A38-9F57-02A7D94D311C}" presName="root2" presStyleCnt="0"/>
      <dgm:spPr/>
      <dgm:t>
        <a:bodyPr/>
        <a:lstStyle/>
        <a:p>
          <a:endParaRPr lang="es-EC"/>
        </a:p>
      </dgm:t>
    </dgm:pt>
    <dgm:pt modelId="{0705C601-1B2A-4F3C-82DC-A64009656BB8}" type="pres">
      <dgm:prSet presAssocID="{B9C717CA-BD9D-4A38-9F57-02A7D94D311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45070E2-D4BF-40DF-96D4-624309EB80E2}" type="pres">
      <dgm:prSet presAssocID="{B9C717CA-BD9D-4A38-9F57-02A7D94D311C}" presName="level3hierChild" presStyleCnt="0"/>
      <dgm:spPr/>
      <dgm:t>
        <a:bodyPr/>
        <a:lstStyle/>
        <a:p>
          <a:endParaRPr lang="es-EC"/>
        </a:p>
      </dgm:t>
    </dgm:pt>
    <dgm:pt modelId="{D56426CC-C118-4012-BA5B-8058252CAFDF}" type="pres">
      <dgm:prSet presAssocID="{9E82E94C-D3FF-4BFD-BC53-E9C6BB1373B5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EFD088CD-7FA6-487B-B0DD-70B38AC24101}" type="pres">
      <dgm:prSet presAssocID="{9E82E94C-D3FF-4BFD-BC53-E9C6BB1373B5}" presName="connTx" presStyleLbl="parChTrans1D3" presStyleIdx="0" presStyleCnt="3"/>
      <dgm:spPr/>
      <dgm:t>
        <a:bodyPr/>
        <a:lstStyle/>
        <a:p>
          <a:endParaRPr lang="es-EC"/>
        </a:p>
      </dgm:t>
    </dgm:pt>
    <dgm:pt modelId="{B1EADA2F-139A-4C63-8F61-583AD54E02A5}" type="pres">
      <dgm:prSet presAssocID="{99C04B9B-FAFE-46BA-AE8A-3351FB239BED}" presName="root2" presStyleCnt="0"/>
      <dgm:spPr/>
      <dgm:t>
        <a:bodyPr/>
        <a:lstStyle/>
        <a:p>
          <a:endParaRPr lang="es-EC"/>
        </a:p>
      </dgm:t>
    </dgm:pt>
    <dgm:pt modelId="{C0FE5E30-AC7D-4F0C-89B8-0F081DCC79F2}" type="pres">
      <dgm:prSet presAssocID="{99C04B9B-FAFE-46BA-AE8A-3351FB239BED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05CA21-D46A-4CDC-80D9-56A9B9BC55D6}" type="pres">
      <dgm:prSet presAssocID="{99C04B9B-FAFE-46BA-AE8A-3351FB239BED}" presName="level3hierChild" presStyleCnt="0"/>
      <dgm:spPr/>
      <dgm:t>
        <a:bodyPr/>
        <a:lstStyle/>
        <a:p>
          <a:endParaRPr lang="es-EC"/>
        </a:p>
      </dgm:t>
    </dgm:pt>
    <dgm:pt modelId="{86398056-E23D-4158-B618-A17E1EB3BAC3}" type="pres">
      <dgm:prSet presAssocID="{99EDD473-308D-4CFC-9454-21837C5A3FDA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BD85379E-8BE8-4699-BD52-6459554003E5}" type="pres">
      <dgm:prSet presAssocID="{99EDD473-308D-4CFC-9454-21837C5A3FDA}" presName="connTx" presStyleLbl="parChTrans1D3" presStyleIdx="1" presStyleCnt="3"/>
      <dgm:spPr/>
      <dgm:t>
        <a:bodyPr/>
        <a:lstStyle/>
        <a:p>
          <a:endParaRPr lang="es-EC"/>
        </a:p>
      </dgm:t>
    </dgm:pt>
    <dgm:pt modelId="{86A26AEF-B454-4112-9803-30F1E0263747}" type="pres">
      <dgm:prSet presAssocID="{B3F899DF-2949-4EB7-B159-69F67FC1D0A0}" presName="root2" presStyleCnt="0"/>
      <dgm:spPr/>
      <dgm:t>
        <a:bodyPr/>
        <a:lstStyle/>
        <a:p>
          <a:endParaRPr lang="es-EC"/>
        </a:p>
      </dgm:t>
    </dgm:pt>
    <dgm:pt modelId="{BFEB73D0-8051-490E-B339-3FF915F5720C}" type="pres">
      <dgm:prSet presAssocID="{B3F899DF-2949-4EB7-B159-69F67FC1D0A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2DE31C0-EF22-4BFD-B35A-E1594723A360}" type="pres">
      <dgm:prSet presAssocID="{B3F899DF-2949-4EB7-B159-69F67FC1D0A0}" presName="level3hierChild" presStyleCnt="0"/>
      <dgm:spPr/>
      <dgm:t>
        <a:bodyPr/>
        <a:lstStyle/>
        <a:p>
          <a:endParaRPr lang="es-EC"/>
        </a:p>
      </dgm:t>
    </dgm:pt>
    <dgm:pt modelId="{B39A55A3-CE62-4B03-AAB7-CE62F128236F}" type="pres">
      <dgm:prSet presAssocID="{C776A489-A674-43DE-BC8A-15EC77574679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EE3B19C8-F758-4CE2-95E6-E06C7E564CED}" type="pres">
      <dgm:prSet presAssocID="{C776A489-A674-43DE-BC8A-15EC77574679}" presName="connTx" presStyleLbl="parChTrans1D2" presStyleIdx="1" presStyleCnt="2"/>
      <dgm:spPr/>
      <dgm:t>
        <a:bodyPr/>
        <a:lstStyle/>
        <a:p>
          <a:endParaRPr lang="es-EC"/>
        </a:p>
      </dgm:t>
    </dgm:pt>
    <dgm:pt modelId="{DF1010E9-606F-43A8-AE38-9C80FB640291}" type="pres">
      <dgm:prSet presAssocID="{693406BA-89D6-4953-B401-7F5CDA505162}" presName="root2" presStyleCnt="0"/>
      <dgm:spPr/>
      <dgm:t>
        <a:bodyPr/>
        <a:lstStyle/>
        <a:p>
          <a:endParaRPr lang="es-EC"/>
        </a:p>
      </dgm:t>
    </dgm:pt>
    <dgm:pt modelId="{0912F2D4-43C7-4AE4-BE23-7FE4A3AD7449}" type="pres">
      <dgm:prSet presAssocID="{693406BA-89D6-4953-B401-7F5CDA50516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273EA75-924F-46D7-898E-4769DDBF774D}" type="pres">
      <dgm:prSet presAssocID="{693406BA-89D6-4953-B401-7F5CDA505162}" presName="level3hierChild" presStyleCnt="0"/>
      <dgm:spPr/>
      <dgm:t>
        <a:bodyPr/>
        <a:lstStyle/>
        <a:p>
          <a:endParaRPr lang="es-EC"/>
        </a:p>
      </dgm:t>
    </dgm:pt>
    <dgm:pt modelId="{B3FADF30-5746-4A8E-96C2-BBE22BE2A241}" type="pres">
      <dgm:prSet presAssocID="{5CF63D99-CA3C-4CAE-8D72-63C666B99F87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E34A0752-DD8F-47DD-B569-433433B14B3F}" type="pres">
      <dgm:prSet presAssocID="{5CF63D99-CA3C-4CAE-8D72-63C666B99F87}" presName="connTx" presStyleLbl="parChTrans1D3" presStyleIdx="2" presStyleCnt="3"/>
      <dgm:spPr/>
      <dgm:t>
        <a:bodyPr/>
        <a:lstStyle/>
        <a:p>
          <a:endParaRPr lang="es-EC"/>
        </a:p>
      </dgm:t>
    </dgm:pt>
    <dgm:pt modelId="{439971E0-B67E-4818-BE28-2C76D32E6544}" type="pres">
      <dgm:prSet presAssocID="{EB5B554D-C192-453A-AEC0-1F0771A6DDEE}" presName="root2" presStyleCnt="0"/>
      <dgm:spPr/>
      <dgm:t>
        <a:bodyPr/>
        <a:lstStyle/>
        <a:p>
          <a:endParaRPr lang="es-EC"/>
        </a:p>
      </dgm:t>
    </dgm:pt>
    <dgm:pt modelId="{BF86837B-BF01-4EEF-8615-0994675ABA31}" type="pres">
      <dgm:prSet presAssocID="{EB5B554D-C192-453A-AEC0-1F0771A6DDE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5B32CF4-64BE-4D9B-A806-084F03EBBA9C}" type="pres">
      <dgm:prSet presAssocID="{EB5B554D-C192-453A-AEC0-1F0771A6DDEE}" presName="level3hierChild" presStyleCnt="0"/>
      <dgm:spPr/>
      <dgm:t>
        <a:bodyPr/>
        <a:lstStyle/>
        <a:p>
          <a:endParaRPr lang="es-EC"/>
        </a:p>
      </dgm:t>
    </dgm:pt>
  </dgm:ptLst>
  <dgm:cxnLst>
    <dgm:cxn modelId="{52041BF8-FA22-4F4F-A377-9E44DA6E3DB6}" type="presOf" srcId="{693406BA-89D6-4953-B401-7F5CDA505162}" destId="{0912F2D4-43C7-4AE4-BE23-7FE4A3AD7449}" srcOrd="0" destOrd="0" presId="urn:microsoft.com/office/officeart/2005/8/layout/hierarchy2"/>
    <dgm:cxn modelId="{DC48F53F-3A71-42DF-BEDD-CFDE07CB49D5}" type="presOf" srcId="{2C161F31-C410-438D-89E9-B41A48DFDA98}" destId="{8FD21177-B81C-42B6-BDBC-0CEDF79DE498}" srcOrd="1" destOrd="0" presId="urn:microsoft.com/office/officeart/2005/8/layout/hierarchy2"/>
    <dgm:cxn modelId="{B1535499-6EED-4FC4-A08E-AD77830A7DEB}" srcId="{B9C717CA-BD9D-4A38-9F57-02A7D94D311C}" destId="{99C04B9B-FAFE-46BA-AE8A-3351FB239BED}" srcOrd="0" destOrd="0" parTransId="{9E82E94C-D3FF-4BFD-BC53-E9C6BB1373B5}" sibTransId="{ECF89DBC-8464-44E3-A699-4BE37CCF3BC9}"/>
    <dgm:cxn modelId="{5B154C88-A557-49A4-A9A6-98E9DA42B352}" srcId="{B9C717CA-BD9D-4A38-9F57-02A7D94D311C}" destId="{B3F899DF-2949-4EB7-B159-69F67FC1D0A0}" srcOrd="1" destOrd="0" parTransId="{99EDD473-308D-4CFC-9454-21837C5A3FDA}" sibTransId="{DE13D08C-6FE1-4811-AF34-B84D3B1FB5AA}"/>
    <dgm:cxn modelId="{78FDB2BE-C62F-469E-96AC-4ABE070B139A}" type="presOf" srcId="{B3F899DF-2949-4EB7-B159-69F67FC1D0A0}" destId="{BFEB73D0-8051-490E-B339-3FF915F5720C}" srcOrd="0" destOrd="0" presId="urn:microsoft.com/office/officeart/2005/8/layout/hierarchy2"/>
    <dgm:cxn modelId="{F6C11B7E-B55D-4F62-B29E-130916AFE2FE}" type="presOf" srcId="{EB5B554D-C192-453A-AEC0-1F0771A6DDEE}" destId="{BF86837B-BF01-4EEF-8615-0994675ABA31}" srcOrd="0" destOrd="0" presId="urn:microsoft.com/office/officeart/2005/8/layout/hierarchy2"/>
    <dgm:cxn modelId="{20C3DA3D-DF54-4979-831E-C529DC6799D2}" srcId="{10353687-F028-4B15-951A-CB7E6B0AD13C}" destId="{0CC1E3EA-A6B8-4F35-9C72-E4FD93DCE179}" srcOrd="0" destOrd="0" parTransId="{421117C5-DA36-4DBA-807F-7CAB967C0252}" sibTransId="{7982A24A-DFEF-40D3-97B3-B4C7ABF7F7EA}"/>
    <dgm:cxn modelId="{5D90FD46-C561-4A19-9AC7-AAAE94459583}" type="presOf" srcId="{99EDD473-308D-4CFC-9454-21837C5A3FDA}" destId="{86398056-E23D-4158-B618-A17E1EB3BAC3}" srcOrd="0" destOrd="0" presId="urn:microsoft.com/office/officeart/2005/8/layout/hierarchy2"/>
    <dgm:cxn modelId="{3C926898-A312-46F3-88BE-48B0CA2150B8}" type="presOf" srcId="{9E82E94C-D3FF-4BFD-BC53-E9C6BB1373B5}" destId="{EFD088CD-7FA6-487B-B0DD-70B38AC24101}" srcOrd="1" destOrd="0" presId="urn:microsoft.com/office/officeart/2005/8/layout/hierarchy2"/>
    <dgm:cxn modelId="{815584B8-0810-4AFE-A69A-C4008D7C5FE6}" type="presOf" srcId="{5CF63D99-CA3C-4CAE-8D72-63C666B99F87}" destId="{B3FADF30-5746-4A8E-96C2-BBE22BE2A241}" srcOrd="0" destOrd="0" presId="urn:microsoft.com/office/officeart/2005/8/layout/hierarchy2"/>
    <dgm:cxn modelId="{53529004-449D-43E0-8485-599A69143629}" type="presOf" srcId="{99C04B9B-FAFE-46BA-AE8A-3351FB239BED}" destId="{C0FE5E30-AC7D-4F0C-89B8-0F081DCC79F2}" srcOrd="0" destOrd="0" presId="urn:microsoft.com/office/officeart/2005/8/layout/hierarchy2"/>
    <dgm:cxn modelId="{63188434-C04D-4FC3-9413-87E7F5B51CBD}" type="presOf" srcId="{C776A489-A674-43DE-BC8A-15EC77574679}" destId="{B39A55A3-CE62-4B03-AAB7-CE62F128236F}" srcOrd="0" destOrd="0" presId="urn:microsoft.com/office/officeart/2005/8/layout/hierarchy2"/>
    <dgm:cxn modelId="{6FD2E989-8EE3-46E2-9FF2-29FF2279E935}" type="presOf" srcId="{10353687-F028-4B15-951A-CB7E6B0AD13C}" destId="{93FE63BF-5D31-4825-AC05-829FA305F242}" srcOrd="0" destOrd="0" presId="urn:microsoft.com/office/officeart/2005/8/layout/hierarchy2"/>
    <dgm:cxn modelId="{C50D6237-8793-4B27-9060-F77710040421}" srcId="{0CC1E3EA-A6B8-4F35-9C72-E4FD93DCE179}" destId="{B9C717CA-BD9D-4A38-9F57-02A7D94D311C}" srcOrd="0" destOrd="0" parTransId="{2C161F31-C410-438D-89E9-B41A48DFDA98}" sibTransId="{7C31B447-B557-4DBE-B2C2-2C7F33BAB537}"/>
    <dgm:cxn modelId="{FA68268E-69A6-4AB3-8CAB-69401B41275A}" type="presOf" srcId="{0CC1E3EA-A6B8-4F35-9C72-E4FD93DCE179}" destId="{4469197E-ED29-47A8-BB15-119AFA642D1E}" srcOrd="0" destOrd="0" presId="urn:microsoft.com/office/officeart/2005/8/layout/hierarchy2"/>
    <dgm:cxn modelId="{A04FFF9A-76EC-494D-98FD-F593E45E4650}" srcId="{693406BA-89D6-4953-B401-7F5CDA505162}" destId="{EB5B554D-C192-453A-AEC0-1F0771A6DDEE}" srcOrd="0" destOrd="0" parTransId="{5CF63D99-CA3C-4CAE-8D72-63C666B99F87}" sibTransId="{66F95C1C-6BE6-4099-89E9-5CF3829A18A1}"/>
    <dgm:cxn modelId="{68AE5775-F79E-4361-8C78-C269B023A3EF}" type="presOf" srcId="{5CF63D99-CA3C-4CAE-8D72-63C666B99F87}" destId="{E34A0752-DD8F-47DD-B569-433433B14B3F}" srcOrd="1" destOrd="0" presId="urn:microsoft.com/office/officeart/2005/8/layout/hierarchy2"/>
    <dgm:cxn modelId="{B97A0989-0124-4F42-88BD-FCF4AEA1038D}" type="presOf" srcId="{B9C717CA-BD9D-4A38-9F57-02A7D94D311C}" destId="{0705C601-1B2A-4F3C-82DC-A64009656BB8}" srcOrd="0" destOrd="0" presId="urn:microsoft.com/office/officeart/2005/8/layout/hierarchy2"/>
    <dgm:cxn modelId="{7677ACDB-8CCC-4DE2-8477-013F312368BF}" type="presOf" srcId="{2C161F31-C410-438D-89E9-B41A48DFDA98}" destId="{5D9EA87A-AAB2-4C41-B3B6-2E4B998F2B9D}" srcOrd="0" destOrd="0" presId="urn:microsoft.com/office/officeart/2005/8/layout/hierarchy2"/>
    <dgm:cxn modelId="{4972D0E8-5646-4593-8D99-B57B3AD0A331}" type="presOf" srcId="{9E82E94C-D3FF-4BFD-BC53-E9C6BB1373B5}" destId="{D56426CC-C118-4012-BA5B-8058252CAFDF}" srcOrd="0" destOrd="0" presId="urn:microsoft.com/office/officeart/2005/8/layout/hierarchy2"/>
    <dgm:cxn modelId="{8697F0B3-C0E6-43B8-871F-0D12BB2C4D8C}" type="presOf" srcId="{99EDD473-308D-4CFC-9454-21837C5A3FDA}" destId="{BD85379E-8BE8-4699-BD52-6459554003E5}" srcOrd="1" destOrd="0" presId="urn:microsoft.com/office/officeart/2005/8/layout/hierarchy2"/>
    <dgm:cxn modelId="{25F1BB9A-7F8F-46FD-BE7D-E2C1E2CD3337}" type="presOf" srcId="{C776A489-A674-43DE-BC8A-15EC77574679}" destId="{EE3B19C8-F758-4CE2-95E6-E06C7E564CED}" srcOrd="1" destOrd="0" presId="urn:microsoft.com/office/officeart/2005/8/layout/hierarchy2"/>
    <dgm:cxn modelId="{42779081-5069-4282-B2D9-2EA4B28C44CB}" srcId="{0CC1E3EA-A6B8-4F35-9C72-E4FD93DCE179}" destId="{693406BA-89D6-4953-B401-7F5CDA505162}" srcOrd="1" destOrd="0" parTransId="{C776A489-A674-43DE-BC8A-15EC77574679}" sibTransId="{9B9202C0-AF84-4DB8-9D39-F07D5F8B1AA4}"/>
    <dgm:cxn modelId="{D4357F73-A5C8-48FD-A9F4-2AE930ACEBDF}" type="presParOf" srcId="{93FE63BF-5D31-4825-AC05-829FA305F242}" destId="{614EDE66-9591-45D4-8387-DA54F5F4770E}" srcOrd="0" destOrd="0" presId="urn:microsoft.com/office/officeart/2005/8/layout/hierarchy2"/>
    <dgm:cxn modelId="{242E9564-D970-443B-B06A-D07FDF05347F}" type="presParOf" srcId="{614EDE66-9591-45D4-8387-DA54F5F4770E}" destId="{4469197E-ED29-47A8-BB15-119AFA642D1E}" srcOrd="0" destOrd="0" presId="urn:microsoft.com/office/officeart/2005/8/layout/hierarchy2"/>
    <dgm:cxn modelId="{F750E8F4-F9A3-4038-8F29-654915DF7B56}" type="presParOf" srcId="{614EDE66-9591-45D4-8387-DA54F5F4770E}" destId="{894B18C2-2BFF-4063-B2C8-83E3D6AA17C9}" srcOrd="1" destOrd="0" presId="urn:microsoft.com/office/officeart/2005/8/layout/hierarchy2"/>
    <dgm:cxn modelId="{ABF414EB-C9D1-4DEB-B2F0-A79075005470}" type="presParOf" srcId="{894B18C2-2BFF-4063-B2C8-83E3D6AA17C9}" destId="{5D9EA87A-AAB2-4C41-B3B6-2E4B998F2B9D}" srcOrd="0" destOrd="0" presId="urn:microsoft.com/office/officeart/2005/8/layout/hierarchy2"/>
    <dgm:cxn modelId="{58EB400C-38DA-419B-9E09-BF91489DD49D}" type="presParOf" srcId="{5D9EA87A-AAB2-4C41-B3B6-2E4B998F2B9D}" destId="{8FD21177-B81C-42B6-BDBC-0CEDF79DE498}" srcOrd="0" destOrd="0" presId="urn:microsoft.com/office/officeart/2005/8/layout/hierarchy2"/>
    <dgm:cxn modelId="{FFE35D29-EE71-4238-B827-0D6480B73297}" type="presParOf" srcId="{894B18C2-2BFF-4063-B2C8-83E3D6AA17C9}" destId="{17335765-3ADE-45D7-81B5-E27060A68D76}" srcOrd="1" destOrd="0" presId="urn:microsoft.com/office/officeart/2005/8/layout/hierarchy2"/>
    <dgm:cxn modelId="{673A65C6-6ACF-49C1-A13C-4EDF729F40E0}" type="presParOf" srcId="{17335765-3ADE-45D7-81B5-E27060A68D76}" destId="{0705C601-1B2A-4F3C-82DC-A64009656BB8}" srcOrd="0" destOrd="0" presId="urn:microsoft.com/office/officeart/2005/8/layout/hierarchy2"/>
    <dgm:cxn modelId="{D42B641D-8B72-4CDC-9AB1-464F9DD07B51}" type="presParOf" srcId="{17335765-3ADE-45D7-81B5-E27060A68D76}" destId="{B45070E2-D4BF-40DF-96D4-624309EB80E2}" srcOrd="1" destOrd="0" presId="urn:microsoft.com/office/officeart/2005/8/layout/hierarchy2"/>
    <dgm:cxn modelId="{FB09672F-4911-4883-8BA4-EA43192544DA}" type="presParOf" srcId="{B45070E2-D4BF-40DF-96D4-624309EB80E2}" destId="{D56426CC-C118-4012-BA5B-8058252CAFDF}" srcOrd="0" destOrd="0" presId="urn:microsoft.com/office/officeart/2005/8/layout/hierarchy2"/>
    <dgm:cxn modelId="{B15FCFBD-6396-4C1C-84DF-CA012D4ED32D}" type="presParOf" srcId="{D56426CC-C118-4012-BA5B-8058252CAFDF}" destId="{EFD088CD-7FA6-487B-B0DD-70B38AC24101}" srcOrd="0" destOrd="0" presId="urn:microsoft.com/office/officeart/2005/8/layout/hierarchy2"/>
    <dgm:cxn modelId="{EBE67D97-9D34-4D42-B006-B51EC7791063}" type="presParOf" srcId="{B45070E2-D4BF-40DF-96D4-624309EB80E2}" destId="{B1EADA2F-139A-4C63-8F61-583AD54E02A5}" srcOrd="1" destOrd="0" presId="urn:microsoft.com/office/officeart/2005/8/layout/hierarchy2"/>
    <dgm:cxn modelId="{37898582-81CA-451D-BCC9-07914A4AFD10}" type="presParOf" srcId="{B1EADA2F-139A-4C63-8F61-583AD54E02A5}" destId="{C0FE5E30-AC7D-4F0C-89B8-0F081DCC79F2}" srcOrd="0" destOrd="0" presId="urn:microsoft.com/office/officeart/2005/8/layout/hierarchy2"/>
    <dgm:cxn modelId="{53E55F4F-DB64-4479-A416-544F4B888AAE}" type="presParOf" srcId="{B1EADA2F-139A-4C63-8F61-583AD54E02A5}" destId="{ED05CA21-D46A-4CDC-80D9-56A9B9BC55D6}" srcOrd="1" destOrd="0" presId="urn:microsoft.com/office/officeart/2005/8/layout/hierarchy2"/>
    <dgm:cxn modelId="{A3351FE1-F906-4279-9518-5AB9AB788C7A}" type="presParOf" srcId="{B45070E2-D4BF-40DF-96D4-624309EB80E2}" destId="{86398056-E23D-4158-B618-A17E1EB3BAC3}" srcOrd="2" destOrd="0" presId="urn:microsoft.com/office/officeart/2005/8/layout/hierarchy2"/>
    <dgm:cxn modelId="{D7FF7865-7BC4-4181-9796-4AF2FBD10DEF}" type="presParOf" srcId="{86398056-E23D-4158-B618-A17E1EB3BAC3}" destId="{BD85379E-8BE8-4699-BD52-6459554003E5}" srcOrd="0" destOrd="0" presId="urn:microsoft.com/office/officeart/2005/8/layout/hierarchy2"/>
    <dgm:cxn modelId="{1C9F46C9-17FB-4632-B08D-BD5A1D038DBF}" type="presParOf" srcId="{B45070E2-D4BF-40DF-96D4-624309EB80E2}" destId="{86A26AEF-B454-4112-9803-30F1E0263747}" srcOrd="3" destOrd="0" presId="urn:microsoft.com/office/officeart/2005/8/layout/hierarchy2"/>
    <dgm:cxn modelId="{F942E0BE-772C-4F2E-AA44-CBDABD25AD5E}" type="presParOf" srcId="{86A26AEF-B454-4112-9803-30F1E0263747}" destId="{BFEB73D0-8051-490E-B339-3FF915F5720C}" srcOrd="0" destOrd="0" presId="urn:microsoft.com/office/officeart/2005/8/layout/hierarchy2"/>
    <dgm:cxn modelId="{9BD3E5E2-E4EB-4911-8F3A-9C12C26894FE}" type="presParOf" srcId="{86A26AEF-B454-4112-9803-30F1E0263747}" destId="{32DE31C0-EF22-4BFD-B35A-E1594723A360}" srcOrd="1" destOrd="0" presId="urn:microsoft.com/office/officeart/2005/8/layout/hierarchy2"/>
    <dgm:cxn modelId="{E1C56F0B-A12D-4F14-A5FC-1183ED99E002}" type="presParOf" srcId="{894B18C2-2BFF-4063-B2C8-83E3D6AA17C9}" destId="{B39A55A3-CE62-4B03-AAB7-CE62F128236F}" srcOrd="2" destOrd="0" presId="urn:microsoft.com/office/officeart/2005/8/layout/hierarchy2"/>
    <dgm:cxn modelId="{7A74C49E-E60C-4B88-B719-7AA2C1F4BAF2}" type="presParOf" srcId="{B39A55A3-CE62-4B03-AAB7-CE62F128236F}" destId="{EE3B19C8-F758-4CE2-95E6-E06C7E564CED}" srcOrd="0" destOrd="0" presId="urn:microsoft.com/office/officeart/2005/8/layout/hierarchy2"/>
    <dgm:cxn modelId="{9B7ABC32-F604-49EA-9D2B-56ADC95EFEA0}" type="presParOf" srcId="{894B18C2-2BFF-4063-B2C8-83E3D6AA17C9}" destId="{DF1010E9-606F-43A8-AE38-9C80FB640291}" srcOrd="3" destOrd="0" presId="urn:microsoft.com/office/officeart/2005/8/layout/hierarchy2"/>
    <dgm:cxn modelId="{5592C145-9DCD-4FAD-A647-F8F9F6BFD6C5}" type="presParOf" srcId="{DF1010E9-606F-43A8-AE38-9C80FB640291}" destId="{0912F2D4-43C7-4AE4-BE23-7FE4A3AD7449}" srcOrd="0" destOrd="0" presId="urn:microsoft.com/office/officeart/2005/8/layout/hierarchy2"/>
    <dgm:cxn modelId="{2ABD7C54-D894-4075-8B84-6936E47ACB1A}" type="presParOf" srcId="{DF1010E9-606F-43A8-AE38-9C80FB640291}" destId="{5273EA75-924F-46D7-898E-4769DDBF774D}" srcOrd="1" destOrd="0" presId="urn:microsoft.com/office/officeart/2005/8/layout/hierarchy2"/>
    <dgm:cxn modelId="{BC8011E3-6E69-459C-A735-0C8ED6F8A260}" type="presParOf" srcId="{5273EA75-924F-46D7-898E-4769DDBF774D}" destId="{B3FADF30-5746-4A8E-96C2-BBE22BE2A241}" srcOrd="0" destOrd="0" presId="urn:microsoft.com/office/officeart/2005/8/layout/hierarchy2"/>
    <dgm:cxn modelId="{7C91412E-E382-4FBD-BBB7-697F3C391FED}" type="presParOf" srcId="{B3FADF30-5746-4A8E-96C2-BBE22BE2A241}" destId="{E34A0752-DD8F-47DD-B569-433433B14B3F}" srcOrd="0" destOrd="0" presId="urn:microsoft.com/office/officeart/2005/8/layout/hierarchy2"/>
    <dgm:cxn modelId="{6AEF2F9D-ED51-40FA-9B8A-1BFB1EDD5EC3}" type="presParOf" srcId="{5273EA75-924F-46D7-898E-4769DDBF774D}" destId="{439971E0-B67E-4818-BE28-2C76D32E6544}" srcOrd="1" destOrd="0" presId="urn:microsoft.com/office/officeart/2005/8/layout/hierarchy2"/>
    <dgm:cxn modelId="{FF75B985-ACB2-4D80-874B-0BFFB4645CE8}" type="presParOf" srcId="{439971E0-B67E-4818-BE28-2C76D32E6544}" destId="{BF86837B-BF01-4EEF-8615-0994675ABA31}" srcOrd="0" destOrd="0" presId="urn:microsoft.com/office/officeart/2005/8/layout/hierarchy2"/>
    <dgm:cxn modelId="{B8968A0C-7670-4D37-9A22-BE96FA62C4B9}" type="presParOf" srcId="{439971E0-B67E-4818-BE28-2C76D32E6544}" destId="{F5B32CF4-64BE-4D9B-A806-084F03EBBA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E47D47-05A7-4911-8861-5097E678A094}" type="doc">
      <dgm:prSet loTypeId="urn:microsoft.com/office/officeart/2005/8/layout/vList6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27CB39B-609C-49B1-9F8A-426B4D0620D4}">
      <dgm:prSet phldrT="[Texto]" custT="1"/>
      <dgm:spPr/>
      <dgm:t>
        <a:bodyPr/>
        <a:lstStyle/>
        <a:p>
          <a:r>
            <a:rPr lang="es-EC" sz="2800"/>
            <a:t>Ramsey</a:t>
          </a:r>
        </a:p>
      </dgm:t>
    </dgm:pt>
    <dgm:pt modelId="{40F2D51C-AB68-4CE5-8E3A-695D03323A13}" type="parTrans" cxnId="{1DDD0917-EE3D-445D-9F16-05E4B923CADA}">
      <dgm:prSet/>
      <dgm:spPr/>
      <dgm:t>
        <a:bodyPr/>
        <a:lstStyle/>
        <a:p>
          <a:endParaRPr lang="es-EC"/>
        </a:p>
      </dgm:t>
    </dgm:pt>
    <dgm:pt modelId="{EBACED3B-0082-41F1-BE3F-E1A8ACF2E9B3}" type="sibTrans" cxnId="{1DDD0917-EE3D-445D-9F16-05E4B923CADA}">
      <dgm:prSet/>
      <dgm:spPr/>
      <dgm:t>
        <a:bodyPr/>
        <a:lstStyle/>
        <a:p>
          <a:endParaRPr lang="es-EC"/>
        </a:p>
      </dgm:t>
    </dgm:pt>
    <dgm:pt modelId="{C014090A-B9CA-46CD-83DF-C7BFE85DE9DB}">
      <dgm:prSet phldrT="[Texto]"/>
      <dgm:spPr/>
      <dgm:t>
        <a:bodyPr/>
        <a:lstStyle/>
        <a:p>
          <a:r>
            <a:rPr lang="es-EC" dirty="0"/>
            <a:t>Todos estamos convencidos por los argumentos </a:t>
          </a:r>
          <a:r>
            <a:rPr lang="es-EC" dirty="0" smtClean="0"/>
            <a:t>inductivos.</a:t>
          </a:r>
          <a:endParaRPr lang="es-EC" dirty="0"/>
        </a:p>
      </dgm:t>
    </dgm:pt>
    <dgm:pt modelId="{9D324A7C-E4D5-40D2-82D7-125884A3A06B}" type="parTrans" cxnId="{331F2445-BD9B-4007-A527-43682CC69DD7}">
      <dgm:prSet/>
      <dgm:spPr/>
      <dgm:t>
        <a:bodyPr/>
        <a:lstStyle/>
        <a:p>
          <a:endParaRPr lang="es-EC"/>
        </a:p>
      </dgm:t>
    </dgm:pt>
    <dgm:pt modelId="{9320384A-9F5E-4928-A252-403CDD8AB734}" type="sibTrans" cxnId="{331F2445-BD9B-4007-A527-43682CC69DD7}">
      <dgm:prSet/>
      <dgm:spPr/>
      <dgm:t>
        <a:bodyPr/>
        <a:lstStyle/>
        <a:p>
          <a:endParaRPr lang="es-EC"/>
        </a:p>
      </dgm:t>
    </dgm:pt>
    <dgm:pt modelId="{76F9F5D4-FFA8-4511-BD34-A1B8423A86C5}">
      <dgm:prSet phldrT="[Texto]"/>
      <dgm:spPr/>
      <dgm:t>
        <a:bodyPr/>
        <a:lstStyle/>
        <a:p>
          <a:r>
            <a:rPr lang="es-EC" dirty="0" smtClean="0"/>
            <a:t>Nuestra convicción es razonable porque el mundo está constituido de tal manera que los argumentos inductivos llevan de forma global a opiniones verdaderas. </a:t>
          </a:r>
          <a:endParaRPr lang="es-EC" dirty="0"/>
        </a:p>
      </dgm:t>
    </dgm:pt>
    <dgm:pt modelId="{5031FF43-3637-4EC7-B2E6-EA5300EAA85F}" type="parTrans" cxnId="{763548D8-A9FC-445F-AED4-6FD46DA81554}">
      <dgm:prSet/>
      <dgm:spPr/>
      <dgm:t>
        <a:bodyPr/>
        <a:lstStyle/>
        <a:p>
          <a:endParaRPr lang="es-EC"/>
        </a:p>
      </dgm:t>
    </dgm:pt>
    <dgm:pt modelId="{9FFD0C9F-801C-4A75-BFCE-BB625CF83900}" type="sibTrans" cxnId="{763548D8-A9FC-445F-AED4-6FD46DA81554}">
      <dgm:prSet/>
      <dgm:spPr/>
      <dgm:t>
        <a:bodyPr/>
        <a:lstStyle/>
        <a:p>
          <a:endParaRPr lang="es-EC"/>
        </a:p>
      </dgm:t>
    </dgm:pt>
    <dgm:pt modelId="{DB01A63A-2415-4953-9943-3CACFDFF8CE1}">
      <dgm:prSet phldrT="[Texto]"/>
      <dgm:spPr/>
      <dgm:t>
        <a:bodyPr/>
        <a:lstStyle/>
        <a:p>
          <a:endParaRPr lang="es-EC" dirty="0"/>
        </a:p>
      </dgm:t>
    </dgm:pt>
    <dgm:pt modelId="{D685A8CA-5255-4C68-89B8-AE24FEC819D3}" type="parTrans" cxnId="{44E795E3-48F9-42C3-A946-5856C8F95502}">
      <dgm:prSet/>
      <dgm:spPr/>
      <dgm:t>
        <a:bodyPr/>
        <a:lstStyle/>
        <a:p>
          <a:endParaRPr lang="es-EC"/>
        </a:p>
      </dgm:t>
    </dgm:pt>
    <dgm:pt modelId="{5F32CB4E-B4E5-4D77-933E-CD8F1ABBBD89}" type="sibTrans" cxnId="{44E795E3-48F9-42C3-A946-5856C8F95502}">
      <dgm:prSet/>
      <dgm:spPr/>
      <dgm:t>
        <a:bodyPr/>
        <a:lstStyle/>
        <a:p>
          <a:endParaRPr lang="es-EC"/>
        </a:p>
      </dgm:t>
    </dgm:pt>
    <dgm:pt modelId="{4946411B-02CD-4CE8-8077-03E622F9B14A}" type="pres">
      <dgm:prSet presAssocID="{F4E47D47-05A7-4911-8861-5097E678A0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5DE92FE-98F6-42AF-B11A-A71BDB56D3FC}" type="pres">
      <dgm:prSet presAssocID="{C27CB39B-609C-49B1-9F8A-426B4D0620D4}" presName="linNode" presStyleCnt="0"/>
      <dgm:spPr/>
      <dgm:t>
        <a:bodyPr/>
        <a:lstStyle/>
        <a:p>
          <a:endParaRPr lang="es-EC"/>
        </a:p>
      </dgm:t>
    </dgm:pt>
    <dgm:pt modelId="{4AE5F5A3-56D6-4C15-BACE-080F327ECF00}" type="pres">
      <dgm:prSet presAssocID="{C27CB39B-609C-49B1-9F8A-426B4D0620D4}" presName="parentShp" presStyleLbl="node1" presStyleIdx="0" presStyleCnt="1" custScaleX="90738" custScaleY="497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2EE262-456F-4140-9E3D-19B89664A90F}" type="pres">
      <dgm:prSet presAssocID="{C27CB39B-609C-49B1-9F8A-426B4D0620D4}" presName="childShp" presStyleLbl="bgAccFollowNode1" presStyleIdx="0" presStyleCnt="1" custLinFactNeighborX="27430" custLinFactNeighborY="-528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1F2445-BD9B-4007-A527-43682CC69DD7}" srcId="{C27CB39B-609C-49B1-9F8A-426B4D0620D4}" destId="{C014090A-B9CA-46CD-83DF-C7BFE85DE9DB}" srcOrd="0" destOrd="0" parTransId="{9D324A7C-E4D5-40D2-82D7-125884A3A06B}" sibTransId="{9320384A-9F5E-4928-A252-403CDD8AB734}"/>
    <dgm:cxn modelId="{763548D8-A9FC-445F-AED4-6FD46DA81554}" srcId="{C27CB39B-609C-49B1-9F8A-426B4D0620D4}" destId="{76F9F5D4-FFA8-4511-BD34-A1B8423A86C5}" srcOrd="2" destOrd="0" parTransId="{5031FF43-3637-4EC7-B2E6-EA5300EAA85F}" sibTransId="{9FFD0C9F-801C-4A75-BFCE-BB625CF83900}"/>
    <dgm:cxn modelId="{F43AB82E-F647-42D6-923C-7DF2BDC1EF0B}" type="presOf" srcId="{76F9F5D4-FFA8-4511-BD34-A1B8423A86C5}" destId="{172EE262-456F-4140-9E3D-19B89664A90F}" srcOrd="0" destOrd="2" presId="urn:microsoft.com/office/officeart/2005/8/layout/vList6"/>
    <dgm:cxn modelId="{44E795E3-48F9-42C3-A946-5856C8F95502}" srcId="{C27CB39B-609C-49B1-9F8A-426B4D0620D4}" destId="{DB01A63A-2415-4953-9943-3CACFDFF8CE1}" srcOrd="1" destOrd="0" parTransId="{D685A8CA-5255-4C68-89B8-AE24FEC819D3}" sibTransId="{5F32CB4E-B4E5-4D77-933E-CD8F1ABBBD89}"/>
    <dgm:cxn modelId="{5D37968E-F700-4E8E-B6C5-7FEED40CB442}" type="presOf" srcId="{DB01A63A-2415-4953-9943-3CACFDFF8CE1}" destId="{172EE262-456F-4140-9E3D-19B89664A90F}" srcOrd="0" destOrd="1" presId="urn:microsoft.com/office/officeart/2005/8/layout/vList6"/>
    <dgm:cxn modelId="{1DDD0917-EE3D-445D-9F16-05E4B923CADA}" srcId="{F4E47D47-05A7-4911-8861-5097E678A094}" destId="{C27CB39B-609C-49B1-9F8A-426B4D0620D4}" srcOrd="0" destOrd="0" parTransId="{40F2D51C-AB68-4CE5-8E3A-695D03323A13}" sibTransId="{EBACED3B-0082-41F1-BE3F-E1A8ACF2E9B3}"/>
    <dgm:cxn modelId="{ABBC9C53-C4CB-4226-9F7B-04A14C144E62}" type="presOf" srcId="{C27CB39B-609C-49B1-9F8A-426B4D0620D4}" destId="{4AE5F5A3-56D6-4C15-BACE-080F327ECF00}" srcOrd="0" destOrd="0" presId="urn:microsoft.com/office/officeart/2005/8/layout/vList6"/>
    <dgm:cxn modelId="{D4B36E46-02FE-45A2-BD4D-418D54B39E75}" type="presOf" srcId="{C014090A-B9CA-46CD-83DF-C7BFE85DE9DB}" destId="{172EE262-456F-4140-9E3D-19B89664A90F}" srcOrd="0" destOrd="0" presId="urn:microsoft.com/office/officeart/2005/8/layout/vList6"/>
    <dgm:cxn modelId="{A91C0BD0-98D0-47A1-A7AE-89E537E0FF49}" type="presOf" srcId="{F4E47D47-05A7-4911-8861-5097E678A094}" destId="{4946411B-02CD-4CE8-8077-03E622F9B14A}" srcOrd="0" destOrd="0" presId="urn:microsoft.com/office/officeart/2005/8/layout/vList6"/>
    <dgm:cxn modelId="{CEEF1BE2-45D5-4636-B204-225EE4AE8309}" type="presParOf" srcId="{4946411B-02CD-4CE8-8077-03E622F9B14A}" destId="{A5DE92FE-98F6-42AF-B11A-A71BDB56D3FC}" srcOrd="0" destOrd="0" presId="urn:microsoft.com/office/officeart/2005/8/layout/vList6"/>
    <dgm:cxn modelId="{95D134D2-D74E-42D0-A215-86C75C97FE8C}" type="presParOf" srcId="{A5DE92FE-98F6-42AF-B11A-A71BDB56D3FC}" destId="{4AE5F5A3-56D6-4C15-BACE-080F327ECF00}" srcOrd="0" destOrd="0" presId="urn:microsoft.com/office/officeart/2005/8/layout/vList6"/>
    <dgm:cxn modelId="{A4973049-BF9A-4969-9E0B-D628CE33750B}" type="presParOf" srcId="{A5DE92FE-98F6-42AF-B11A-A71BDB56D3FC}" destId="{172EE262-456F-4140-9E3D-19B89664A90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8DCD7C-59A6-4818-A6E4-ABA6B06D863D}" type="doc">
      <dgm:prSet loTypeId="urn:microsoft.com/office/officeart/2005/8/layout/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91567BD-F029-475C-9709-7FDF7EF3252E}">
      <dgm:prSet phldrT="[Texto]"/>
      <dgm:spPr/>
      <dgm:t>
        <a:bodyPr/>
        <a:lstStyle/>
        <a:p>
          <a:r>
            <a:rPr lang="es-EC" dirty="0" smtClean="0"/>
            <a:t>Aristóteles</a:t>
          </a:r>
          <a:endParaRPr lang="es-EC" dirty="0"/>
        </a:p>
      </dgm:t>
    </dgm:pt>
    <dgm:pt modelId="{530C665A-8E66-4C95-8538-27E59C408C75}" type="parTrans" cxnId="{06F71743-B570-4400-B5B7-0F3DB808189B}">
      <dgm:prSet/>
      <dgm:spPr/>
      <dgm:t>
        <a:bodyPr/>
        <a:lstStyle/>
        <a:p>
          <a:endParaRPr lang="es-EC"/>
        </a:p>
      </dgm:t>
    </dgm:pt>
    <dgm:pt modelId="{62B6874B-3553-4670-AF10-8A0C0954D0AE}" type="sibTrans" cxnId="{06F71743-B570-4400-B5B7-0F3DB808189B}">
      <dgm:prSet/>
      <dgm:spPr/>
      <dgm:t>
        <a:bodyPr/>
        <a:lstStyle/>
        <a:p>
          <a:endParaRPr lang="es-EC"/>
        </a:p>
      </dgm:t>
    </dgm:pt>
    <dgm:pt modelId="{9F843FBD-8188-49B4-9ADC-4E48F3BF44A1}">
      <dgm:prSet phldrT="[Texto]"/>
      <dgm:spPr/>
      <dgm:t>
        <a:bodyPr/>
        <a:lstStyle/>
        <a:p>
          <a:r>
            <a:rPr lang="es-EC" dirty="0" smtClean="0"/>
            <a:t>La inducción basada en la enumeración de casos individuales no puede establecer conclusivamente la verdad de alguna hipótesis </a:t>
          </a:r>
          <a:endParaRPr lang="es-EC" dirty="0"/>
        </a:p>
      </dgm:t>
    </dgm:pt>
    <dgm:pt modelId="{8AFAAF8F-62AE-4D99-AD27-F66A85F4841A}" type="parTrans" cxnId="{CFBDC8D4-C79B-4DCC-969E-4B864F8172C4}">
      <dgm:prSet/>
      <dgm:spPr/>
      <dgm:t>
        <a:bodyPr/>
        <a:lstStyle/>
        <a:p>
          <a:endParaRPr lang="es-EC"/>
        </a:p>
      </dgm:t>
    </dgm:pt>
    <dgm:pt modelId="{9FC120DA-7F3B-433F-9EBE-27CB8D40E6E0}" type="sibTrans" cxnId="{CFBDC8D4-C79B-4DCC-969E-4B864F8172C4}">
      <dgm:prSet/>
      <dgm:spPr/>
      <dgm:t>
        <a:bodyPr/>
        <a:lstStyle/>
        <a:p>
          <a:endParaRPr lang="es-EC"/>
        </a:p>
      </dgm:t>
    </dgm:pt>
    <dgm:pt modelId="{33E97037-3226-4AEC-9108-F983D9E74B3B}">
      <dgm:prSet phldrT="[Texto]"/>
      <dgm:spPr/>
      <dgm:t>
        <a:bodyPr/>
        <a:lstStyle/>
        <a:p>
          <a:r>
            <a:rPr lang="es-EC" dirty="0" smtClean="0"/>
            <a:t>Bacón </a:t>
          </a:r>
          <a:endParaRPr lang="es-EC" dirty="0"/>
        </a:p>
      </dgm:t>
    </dgm:pt>
    <dgm:pt modelId="{938A3E8A-DE97-48A9-827D-940E5A66FE52}" type="parTrans" cxnId="{DCA0915D-80DF-4D73-AAAB-05117C5DC7D4}">
      <dgm:prSet/>
      <dgm:spPr/>
      <dgm:t>
        <a:bodyPr/>
        <a:lstStyle/>
        <a:p>
          <a:endParaRPr lang="es-EC"/>
        </a:p>
      </dgm:t>
    </dgm:pt>
    <dgm:pt modelId="{6AF740F7-0FE8-4E61-86E6-18058B13FA3D}" type="sibTrans" cxnId="{DCA0915D-80DF-4D73-AAAB-05117C5DC7D4}">
      <dgm:prSet/>
      <dgm:spPr/>
      <dgm:t>
        <a:bodyPr/>
        <a:lstStyle/>
        <a:p>
          <a:endParaRPr lang="es-EC"/>
        </a:p>
      </dgm:t>
    </dgm:pt>
    <dgm:pt modelId="{0AF4AFED-2A15-4453-97BE-2C03E7659D89}">
      <dgm:prSet phldrT="[Texto]"/>
      <dgm:spPr/>
      <dgm:t>
        <a:bodyPr/>
        <a:lstStyle/>
        <a:p>
          <a:r>
            <a:rPr lang="es-EC" dirty="0" smtClean="0"/>
            <a:t>La prueba se utiliza no en la acumulación de soporte para las hipótesis, sino en un esfuerzo para eliminarlas. </a:t>
          </a:r>
          <a:endParaRPr lang="es-EC" dirty="0"/>
        </a:p>
      </dgm:t>
    </dgm:pt>
    <dgm:pt modelId="{9F31D1CF-1C69-4DF1-9CE9-9719A4ECDCE9}" type="parTrans" cxnId="{D9A91EF1-01B4-4002-8E80-B6C4CF81E435}">
      <dgm:prSet/>
      <dgm:spPr/>
      <dgm:t>
        <a:bodyPr/>
        <a:lstStyle/>
        <a:p>
          <a:endParaRPr lang="es-EC"/>
        </a:p>
      </dgm:t>
    </dgm:pt>
    <dgm:pt modelId="{A4042167-9AFD-4A53-A107-5C695F3B4E7A}" type="sibTrans" cxnId="{D9A91EF1-01B4-4002-8E80-B6C4CF81E435}">
      <dgm:prSet/>
      <dgm:spPr/>
      <dgm:t>
        <a:bodyPr/>
        <a:lstStyle/>
        <a:p>
          <a:endParaRPr lang="es-EC"/>
        </a:p>
      </dgm:t>
    </dgm:pt>
    <dgm:pt modelId="{8A2CA4DA-0B08-4636-991E-7F4BFAF202FF}" type="pres">
      <dgm:prSet presAssocID="{E68DCD7C-59A6-4818-A6E4-ABA6B06D863D}" presName="linearFlow" presStyleCnt="0">
        <dgm:presLayoutVars>
          <dgm:dir/>
          <dgm:animLvl val="lvl"/>
          <dgm:resizeHandles val="exact"/>
        </dgm:presLayoutVars>
      </dgm:prSet>
      <dgm:spPr/>
    </dgm:pt>
    <dgm:pt modelId="{C1C7B22E-257A-4627-B1E0-B9FF4B055CD5}" type="pres">
      <dgm:prSet presAssocID="{791567BD-F029-475C-9709-7FDF7EF3252E}" presName="composite" presStyleCnt="0"/>
      <dgm:spPr/>
    </dgm:pt>
    <dgm:pt modelId="{E96B4F15-4104-47C8-8499-8F0FC68EC388}" type="pres">
      <dgm:prSet presAssocID="{791567BD-F029-475C-9709-7FDF7EF3252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D62FA6-46A3-4A93-8DAD-87447CF7055A}" type="pres">
      <dgm:prSet presAssocID="{791567BD-F029-475C-9709-7FDF7EF3252E}" presName="parSh" presStyleLbl="node1" presStyleIdx="0" presStyleCnt="2"/>
      <dgm:spPr/>
      <dgm:t>
        <a:bodyPr/>
        <a:lstStyle/>
        <a:p>
          <a:endParaRPr lang="es-EC"/>
        </a:p>
      </dgm:t>
    </dgm:pt>
    <dgm:pt modelId="{D4C824DA-5B85-44E2-9D4A-B97D8A53789E}" type="pres">
      <dgm:prSet presAssocID="{791567BD-F029-475C-9709-7FDF7EF3252E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E88B47-CC2F-4148-BBF1-67606BD1FAE7}" type="pres">
      <dgm:prSet presAssocID="{62B6874B-3553-4670-AF10-8A0C0954D0AE}" presName="sibTrans" presStyleLbl="sibTrans2D1" presStyleIdx="0" presStyleCnt="1"/>
      <dgm:spPr/>
    </dgm:pt>
    <dgm:pt modelId="{9DED4E4D-5737-4480-8B24-9718E35EB415}" type="pres">
      <dgm:prSet presAssocID="{62B6874B-3553-4670-AF10-8A0C0954D0AE}" presName="connTx" presStyleLbl="sibTrans2D1" presStyleIdx="0" presStyleCnt="1"/>
      <dgm:spPr/>
    </dgm:pt>
    <dgm:pt modelId="{C6FFD2FA-F6F6-47F0-87FD-8705D4F5A2D9}" type="pres">
      <dgm:prSet presAssocID="{33E97037-3226-4AEC-9108-F983D9E74B3B}" presName="composite" presStyleCnt="0"/>
      <dgm:spPr/>
    </dgm:pt>
    <dgm:pt modelId="{950F5248-3ACC-413A-A818-CC93C8863907}" type="pres">
      <dgm:prSet presAssocID="{33E97037-3226-4AEC-9108-F983D9E74B3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3EBC34-0E72-41DD-BA4C-BD59A0D54CCC}" type="pres">
      <dgm:prSet presAssocID="{33E97037-3226-4AEC-9108-F983D9E74B3B}" presName="parSh" presStyleLbl="node1" presStyleIdx="1" presStyleCnt="2"/>
      <dgm:spPr/>
      <dgm:t>
        <a:bodyPr/>
        <a:lstStyle/>
        <a:p>
          <a:endParaRPr lang="es-EC"/>
        </a:p>
      </dgm:t>
    </dgm:pt>
    <dgm:pt modelId="{941FA90A-92C6-4FB1-B8BF-6B695A3CE29B}" type="pres">
      <dgm:prSet presAssocID="{33E97037-3226-4AEC-9108-F983D9E74B3B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0F0107-8E03-4932-94FE-569D97C999D3}" type="presOf" srcId="{33E97037-3226-4AEC-9108-F983D9E74B3B}" destId="{793EBC34-0E72-41DD-BA4C-BD59A0D54CCC}" srcOrd="1" destOrd="0" presId="urn:microsoft.com/office/officeart/2005/8/layout/process3"/>
    <dgm:cxn modelId="{8F12A828-9520-40EF-A0A4-59AC2AAC6F81}" type="presOf" srcId="{791567BD-F029-475C-9709-7FDF7EF3252E}" destId="{E96B4F15-4104-47C8-8499-8F0FC68EC388}" srcOrd="0" destOrd="0" presId="urn:microsoft.com/office/officeart/2005/8/layout/process3"/>
    <dgm:cxn modelId="{2CF4B70B-A18E-40AF-BED7-882D00BBFD11}" type="presOf" srcId="{0AF4AFED-2A15-4453-97BE-2C03E7659D89}" destId="{941FA90A-92C6-4FB1-B8BF-6B695A3CE29B}" srcOrd="0" destOrd="0" presId="urn:microsoft.com/office/officeart/2005/8/layout/process3"/>
    <dgm:cxn modelId="{281093B1-2CE6-481F-9BD7-D81783024610}" type="presOf" srcId="{791567BD-F029-475C-9709-7FDF7EF3252E}" destId="{D4D62FA6-46A3-4A93-8DAD-87447CF7055A}" srcOrd="1" destOrd="0" presId="urn:microsoft.com/office/officeart/2005/8/layout/process3"/>
    <dgm:cxn modelId="{06F71743-B570-4400-B5B7-0F3DB808189B}" srcId="{E68DCD7C-59A6-4818-A6E4-ABA6B06D863D}" destId="{791567BD-F029-475C-9709-7FDF7EF3252E}" srcOrd="0" destOrd="0" parTransId="{530C665A-8E66-4C95-8538-27E59C408C75}" sibTransId="{62B6874B-3553-4670-AF10-8A0C0954D0AE}"/>
    <dgm:cxn modelId="{DCA0915D-80DF-4D73-AAAB-05117C5DC7D4}" srcId="{E68DCD7C-59A6-4818-A6E4-ABA6B06D863D}" destId="{33E97037-3226-4AEC-9108-F983D9E74B3B}" srcOrd="1" destOrd="0" parTransId="{938A3E8A-DE97-48A9-827D-940E5A66FE52}" sibTransId="{6AF740F7-0FE8-4E61-86E6-18058B13FA3D}"/>
    <dgm:cxn modelId="{D9A91EF1-01B4-4002-8E80-B6C4CF81E435}" srcId="{33E97037-3226-4AEC-9108-F983D9E74B3B}" destId="{0AF4AFED-2A15-4453-97BE-2C03E7659D89}" srcOrd="0" destOrd="0" parTransId="{9F31D1CF-1C69-4DF1-9CE9-9719A4ECDCE9}" sibTransId="{A4042167-9AFD-4A53-A107-5C695F3B4E7A}"/>
    <dgm:cxn modelId="{CFBDC8D4-C79B-4DCC-969E-4B864F8172C4}" srcId="{791567BD-F029-475C-9709-7FDF7EF3252E}" destId="{9F843FBD-8188-49B4-9ADC-4E48F3BF44A1}" srcOrd="0" destOrd="0" parTransId="{8AFAAF8F-62AE-4D99-AD27-F66A85F4841A}" sibTransId="{9FC120DA-7F3B-433F-9EBE-27CB8D40E6E0}"/>
    <dgm:cxn modelId="{C15D860A-C3D1-437A-9022-821F11381BB1}" type="presOf" srcId="{62B6874B-3553-4670-AF10-8A0C0954D0AE}" destId="{9DED4E4D-5737-4480-8B24-9718E35EB415}" srcOrd="1" destOrd="0" presId="urn:microsoft.com/office/officeart/2005/8/layout/process3"/>
    <dgm:cxn modelId="{8EBD2335-15AB-4813-89A9-A761E71B95B3}" type="presOf" srcId="{9F843FBD-8188-49B4-9ADC-4E48F3BF44A1}" destId="{D4C824DA-5B85-44E2-9D4A-B97D8A53789E}" srcOrd="0" destOrd="0" presId="urn:microsoft.com/office/officeart/2005/8/layout/process3"/>
    <dgm:cxn modelId="{1CB4B13F-E0D0-417C-A7F9-E34D12EBC55D}" type="presOf" srcId="{33E97037-3226-4AEC-9108-F983D9E74B3B}" destId="{950F5248-3ACC-413A-A818-CC93C8863907}" srcOrd="0" destOrd="0" presId="urn:microsoft.com/office/officeart/2005/8/layout/process3"/>
    <dgm:cxn modelId="{37501242-A135-4929-8486-3779CC680398}" type="presOf" srcId="{62B6874B-3553-4670-AF10-8A0C0954D0AE}" destId="{6EE88B47-CC2F-4148-BBF1-67606BD1FAE7}" srcOrd="0" destOrd="0" presId="urn:microsoft.com/office/officeart/2005/8/layout/process3"/>
    <dgm:cxn modelId="{318D7CA1-8305-4349-8B27-81BD417116C4}" type="presOf" srcId="{E68DCD7C-59A6-4818-A6E4-ABA6B06D863D}" destId="{8A2CA4DA-0B08-4636-991E-7F4BFAF202FF}" srcOrd="0" destOrd="0" presId="urn:microsoft.com/office/officeart/2005/8/layout/process3"/>
    <dgm:cxn modelId="{4B4F0D53-EBF5-4AB4-A73F-6FFD3718948E}" type="presParOf" srcId="{8A2CA4DA-0B08-4636-991E-7F4BFAF202FF}" destId="{C1C7B22E-257A-4627-B1E0-B9FF4B055CD5}" srcOrd="0" destOrd="0" presId="urn:microsoft.com/office/officeart/2005/8/layout/process3"/>
    <dgm:cxn modelId="{8AFF26EB-A29A-4DDB-A26E-5EB8E6913508}" type="presParOf" srcId="{C1C7B22E-257A-4627-B1E0-B9FF4B055CD5}" destId="{E96B4F15-4104-47C8-8499-8F0FC68EC388}" srcOrd="0" destOrd="0" presId="urn:microsoft.com/office/officeart/2005/8/layout/process3"/>
    <dgm:cxn modelId="{BC3D07EB-4465-45AA-BE97-DBFEF2F55B5C}" type="presParOf" srcId="{C1C7B22E-257A-4627-B1E0-B9FF4B055CD5}" destId="{D4D62FA6-46A3-4A93-8DAD-87447CF7055A}" srcOrd="1" destOrd="0" presId="urn:microsoft.com/office/officeart/2005/8/layout/process3"/>
    <dgm:cxn modelId="{4F4AB43D-3533-4ED4-B484-1C0D533286B0}" type="presParOf" srcId="{C1C7B22E-257A-4627-B1E0-B9FF4B055CD5}" destId="{D4C824DA-5B85-44E2-9D4A-B97D8A53789E}" srcOrd="2" destOrd="0" presId="urn:microsoft.com/office/officeart/2005/8/layout/process3"/>
    <dgm:cxn modelId="{22EDE4A6-77F9-42C7-BF85-DBD8B7BADAE6}" type="presParOf" srcId="{8A2CA4DA-0B08-4636-991E-7F4BFAF202FF}" destId="{6EE88B47-CC2F-4148-BBF1-67606BD1FAE7}" srcOrd="1" destOrd="0" presId="urn:microsoft.com/office/officeart/2005/8/layout/process3"/>
    <dgm:cxn modelId="{4A082D43-645F-4295-8612-B009BC923E09}" type="presParOf" srcId="{6EE88B47-CC2F-4148-BBF1-67606BD1FAE7}" destId="{9DED4E4D-5737-4480-8B24-9718E35EB415}" srcOrd="0" destOrd="0" presId="urn:microsoft.com/office/officeart/2005/8/layout/process3"/>
    <dgm:cxn modelId="{A6401EF6-9C80-4461-AF6A-819051E2ECF0}" type="presParOf" srcId="{8A2CA4DA-0B08-4636-991E-7F4BFAF202FF}" destId="{C6FFD2FA-F6F6-47F0-87FD-8705D4F5A2D9}" srcOrd="2" destOrd="0" presId="urn:microsoft.com/office/officeart/2005/8/layout/process3"/>
    <dgm:cxn modelId="{4FDA4A62-D9C2-4E58-81DD-37BA328C495C}" type="presParOf" srcId="{C6FFD2FA-F6F6-47F0-87FD-8705D4F5A2D9}" destId="{950F5248-3ACC-413A-A818-CC93C8863907}" srcOrd="0" destOrd="0" presId="urn:microsoft.com/office/officeart/2005/8/layout/process3"/>
    <dgm:cxn modelId="{07A15391-A857-4093-ACF0-733025BA95FF}" type="presParOf" srcId="{C6FFD2FA-F6F6-47F0-87FD-8705D4F5A2D9}" destId="{793EBC34-0E72-41DD-BA4C-BD59A0D54CCC}" srcOrd="1" destOrd="0" presId="urn:microsoft.com/office/officeart/2005/8/layout/process3"/>
    <dgm:cxn modelId="{8955BAB3-AD82-4890-9F89-979C6382EA4C}" type="presParOf" srcId="{C6FFD2FA-F6F6-47F0-87FD-8705D4F5A2D9}" destId="{941FA90A-92C6-4FB1-B8BF-6B695A3CE29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28705E-679E-43F5-AFE8-B0C355E02E83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AC24234-6BA8-4715-BF05-A783CCE9A76A}">
      <dgm:prSet phldrT="[Texto]"/>
      <dgm:spPr/>
      <dgm:t>
        <a:bodyPr/>
        <a:lstStyle/>
        <a:p>
          <a:r>
            <a:rPr lang="es-EC"/>
            <a:t>Interpretación pascaliana </a:t>
          </a:r>
        </a:p>
      </dgm:t>
    </dgm:pt>
    <dgm:pt modelId="{8C9B73E1-B100-49D4-B40C-795C5F270249}" type="parTrans" cxnId="{98998E0D-6291-4791-BC0B-168CB233D1A1}">
      <dgm:prSet/>
      <dgm:spPr/>
      <dgm:t>
        <a:bodyPr/>
        <a:lstStyle/>
        <a:p>
          <a:endParaRPr lang="es-EC"/>
        </a:p>
      </dgm:t>
    </dgm:pt>
    <dgm:pt modelId="{C2C5EDA6-AD57-4EA2-839A-AC985FF977AB}" type="sibTrans" cxnId="{98998E0D-6291-4791-BC0B-168CB233D1A1}">
      <dgm:prSet/>
      <dgm:spPr/>
      <dgm:t>
        <a:bodyPr/>
        <a:lstStyle/>
        <a:p>
          <a:endParaRPr lang="es-EC"/>
        </a:p>
      </dgm:t>
    </dgm:pt>
    <dgm:pt modelId="{9BA0DEAD-6AD3-4A44-95CF-1382A9A08220}">
      <dgm:prSet phldrT="[Texto]"/>
      <dgm:spPr/>
      <dgm:t>
        <a:bodyPr/>
        <a:lstStyle/>
        <a:p>
          <a:r>
            <a:rPr lang="es-EC"/>
            <a:t>Probabilidad  (Sigue a Kolmogorov)</a:t>
          </a:r>
        </a:p>
      </dgm:t>
    </dgm:pt>
    <dgm:pt modelId="{DD371E96-813F-401D-B0FA-29E30839D43C}" type="parTrans" cxnId="{28970143-B2CB-441F-9DAC-BC67455816A4}">
      <dgm:prSet/>
      <dgm:spPr/>
      <dgm:t>
        <a:bodyPr/>
        <a:lstStyle/>
        <a:p>
          <a:endParaRPr lang="es-EC"/>
        </a:p>
      </dgm:t>
    </dgm:pt>
    <dgm:pt modelId="{D3CDFC92-7BDA-4276-9DE2-5B51EC1952EE}" type="sibTrans" cxnId="{28970143-B2CB-441F-9DAC-BC67455816A4}">
      <dgm:prSet/>
      <dgm:spPr/>
      <dgm:t>
        <a:bodyPr/>
        <a:lstStyle/>
        <a:p>
          <a:endParaRPr lang="es-EC"/>
        </a:p>
      </dgm:t>
    </dgm:pt>
    <dgm:pt modelId="{23DB1FC0-6892-4C18-B965-1B1C07DF5CA6}">
      <dgm:prSet phldrT="[Texto]"/>
      <dgm:spPr/>
      <dgm:t>
        <a:bodyPr/>
        <a:lstStyle/>
        <a:p>
          <a:r>
            <a:rPr lang="es-EC" dirty="0"/>
            <a:t>Establecer grados de creencia epistémicos empleando probabilidades que se ajusten a los axiomas </a:t>
          </a:r>
        </a:p>
      </dgm:t>
    </dgm:pt>
    <dgm:pt modelId="{408B87E4-56C7-4856-9BFF-6409E9EDDB2C}" type="parTrans" cxnId="{1FDAACDC-3AFD-478B-B519-DE76E5FE06F2}">
      <dgm:prSet/>
      <dgm:spPr/>
      <dgm:t>
        <a:bodyPr/>
        <a:lstStyle/>
        <a:p>
          <a:endParaRPr lang="es-EC"/>
        </a:p>
      </dgm:t>
    </dgm:pt>
    <dgm:pt modelId="{42A1CBBE-368F-4643-A3DB-B36DF67E3B60}" type="sibTrans" cxnId="{1FDAACDC-3AFD-478B-B519-DE76E5FE06F2}">
      <dgm:prSet/>
      <dgm:spPr/>
      <dgm:t>
        <a:bodyPr/>
        <a:lstStyle/>
        <a:p>
          <a:endParaRPr lang="es-EC"/>
        </a:p>
      </dgm:t>
    </dgm:pt>
    <dgm:pt modelId="{A6428201-7B26-4524-B773-F637A9E323CA}">
      <dgm:prSet phldrT="[Texto]"/>
      <dgm:spPr/>
      <dgm:t>
        <a:bodyPr/>
        <a:lstStyle/>
        <a:p>
          <a:r>
            <a:rPr lang="es-EC"/>
            <a:t>Interpretación no pascaliana </a:t>
          </a:r>
        </a:p>
      </dgm:t>
    </dgm:pt>
    <dgm:pt modelId="{26803D9E-8060-4A93-BAD9-7C8E33A3DACE}" type="parTrans" cxnId="{3E835D70-DF92-4C97-95DB-5DD438406126}">
      <dgm:prSet/>
      <dgm:spPr/>
      <dgm:t>
        <a:bodyPr/>
        <a:lstStyle/>
        <a:p>
          <a:endParaRPr lang="es-EC"/>
        </a:p>
      </dgm:t>
    </dgm:pt>
    <dgm:pt modelId="{5A7B447D-EE33-429D-8BDA-2E0CDBEE69A6}" type="sibTrans" cxnId="{3E835D70-DF92-4C97-95DB-5DD438406126}">
      <dgm:prSet/>
      <dgm:spPr/>
      <dgm:t>
        <a:bodyPr/>
        <a:lstStyle/>
        <a:p>
          <a:endParaRPr lang="es-EC"/>
        </a:p>
      </dgm:t>
    </dgm:pt>
    <dgm:pt modelId="{B8ADF038-3BF8-4E2F-A5FD-F743495A9592}">
      <dgm:prSet phldrT="[Texto]"/>
      <dgm:spPr/>
      <dgm:t>
        <a:bodyPr/>
        <a:lstStyle/>
        <a:p>
          <a:r>
            <a:rPr lang="es-EC"/>
            <a:t>Probabilidad (Sigue  a Bacon)  </a:t>
          </a:r>
        </a:p>
      </dgm:t>
    </dgm:pt>
    <dgm:pt modelId="{B0331496-4ABA-4D92-8DEF-7148B99B78A0}" type="parTrans" cxnId="{6B6C02A2-6BD2-42C6-A806-4A5742AA7E69}">
      <dgm:prSet/>
      <dgm:spPr/>
      <dgm:t>
        <a:bodyPr/>
        <a:lstStyle/>
        <a:p>
          <a:endParaRPr lang="es-EC"/>
        </a:p>
      </dgm:t>
    </dgm:pt>
    <dgm:pt modelId="{68C3F4A5-4762-43F5-8FBC-41662CBB9D69}" type="sibTrans" cxnId="{6B6C02A2-6BD2-42C6-A806-4A5742AA7E69}">
      <dgm:prSet/>
      <dgm:spPr/>
      <dgm:t>
        <a:bodyPr/>
        <a:lstStyle/>
        <a:p>
          <a:endParaRPr lang="es-EC"/>
        </a:p>
      </dgm:t>
    </dgm:pt>
    <dgm:pt modelId="{6D7D3FED-64B9-43D8-A586-D20F9A987EA1}">
      <dgm:prSet phldrT="[Texto]"/>
      <dgm:spPr/>
      <dgm:t>
        <a:bodyPr/>
        <a:lstStyle/>
        <a:p>
          <a:r>
            <a:rPr lang="es-EC"/>
            <a:t>Las hipotesis son existosas en resistir los mejores intentos por eliminarlas sobre la base de una variedad de diferentes ensayos probatorios relevantes. </a:t>
          </a:r>
        </a:p>
      </dgm:t>
    </dgm:pt>
    <dgm:pt modelId="{06B68958-17E2-4764-8B22-586B458F7EAE}" type="parTrans" cxnId="{0A8B2759-52F8-4AE1-A52B-C1879B3EC2EE}">
      <dgm:prSet/>
      <dgm:spPr/>
      <dgm:t>
        <a:bodyPr/>
        <a:lstStyle/>
        <a:p>
          <a:endParaRPr lang="es-EC"/>
        </a:p>
      </dgm:t>
    </dgm:pt>
    <dgm:pt modelId="{5CC1302A-C882-4758-BF63-0BBA72C24902}" type="sibTrans" cxnId="{0A8B2759-52F8-4AE1-A52B-C1879B3EC2EE}">
      <dgm:prSet/>
      <dgm:spPr/>
      <dgm:t>
        <a:bodyPr/>
        <a:lstStyle/>
        <a:p>
          <a:endParaRPr lang="es-EC"/>
        </a:p>
      </dgm:t>
    </dgm:pt>
    <dgm:pt modelId="{7F6E06F2-C72D-4012-B5A8-37B162A4E2A2}" type="pres">
      <dgm:prSet presAssocID="{1C28705E-679E-43F5-AFE8-B0C355E02E8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A2F8B61-C780-4961-9E01-93A60341FB02}" type="pres">
      <dgm:prSet presAssocID="{1AC24234-6BA8-4715-BF05-A783CCE9A76A}" presName="posSpace" presStyleCnt="0"/>
      <dgm:spPr/>
      <dgm:t>
        <a:bodyPr/>
        <a:lstStyle/>
        <a:p>
          <a:endParaRPr lang="es-EC"/>
        </a:p>
      </dgm:t>
    </dgm:pt>
    <dgm:pt modelId="{9C2BB8C7-0D06-4416-BE3A-641EFC5783B9}" type="pres">
      <dgm:prSet presAssocID="{1AC24234-6BA8-4715-BF05-A783CCE9A76A}" presName="vertFlow" presStyleCnt="0"/>
      <dgm:spPr/>
      <dgm:t>
        <a:bodyPr/>
        <a:lstStyle/>
        <a:p>
          <a:endParaRPr lang="es-EC"/>
        </a:p>
      </dgm:t>
    </dgm:pt>
    <dgm:pt modelId="{A2F643CC-C243-41D4-8C3F-25BDAFFE6EB9}" type="pres">
      <dgm:prSet presAssocID="{1AC24234-6BA8-4715-BF05-A783CCE9A76A}" presName="topSpace" presStyleCnt="0"/>
      <dgm:spPr/>
      <dgm:t>
        <a:bodyPr/>
        <a:lstStyle/>
        <a:p>
          <a:endParaRPr lang="es-EC"/>
        </a:p>
      </dgm:t>
    </dgm:pt>
    <dgm:pt modelId="{397AE5C7-651D-4DC4-A883-400366DC1391}" type="pres">
      <dgm:prSet presAssocID="{1AC24234-6BA8-4715-BF05-A783CCE9A76A}" presName="firstComp" presStyleCnt="0"/>
      <dgm:spPr/>
      <dgm:t>
        <a:bodyPr/>
        <a:lstStyle/>
        <a:p>
          <a:endParaRPr lang="es-EC"/>
        </a:p>
      </dgm:t>
    </dgm:pt>
    <dgm:pt modelId="{9E59D064-5579-4D88-B1C3-385AB5E78FA5}" type="pres">
      <dgm:prSet presAssocID="{1AC24234-6BA8-4715-BF05-A783CCE9A76A}" presName="firstChild" presStyleLbl="bgAccFollowNode1" presStyleIdx="0" presStyleCnt="4"/>
      <dgm:spPr/>
      <dgm:t>
        <a:bodyPr/>
        <a:lstStyle/>
        <a:p>
          <a:endParaRPr lang="es-EC"/>
        </a:p>
      </dgm:t>
    </dgm:pt>
    <dgm:pt modelId="{48802809-1FCC-43FB-9BCB-629E756EEA6E}" type="pres">
      <dgm:prSet presAssocID="{1AC24234-6BA8-4715-BF05-A783CCE9A76A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59202C-14E0-4052-8C7F-2B1F5B1313A4}" type="pres">
      <dgm:prSet presAssocID="{23DB1FC0-6892-4C18-B965-1B1C07DF5CA6}" presName="comp" presStyleCnt="0"/>
      <dgm:spPr/>
      <dgm:t>
        <a:bodyPr/>
        <a:lstStyle/>
        <a:p>
          <a:endParaRPr lang="es-EC"/>
        </a:p>
      </dgm:t>
    </dgm:pt>
    <dgm:pt modelId="{5A6DFCDD-555B-4A6E-9CB5-2BFAAE5C294E}" type="pres">
      <dgm:prSet presAssocID="{23DB1FC0-6892-4C18-B965-1B1C07DF5CA6}" presName="child" presStyleLbl="bgAccFollowNode1" presStyleIdx="1" presStyleCnt="4"/>
      <dgm:spPr/>
      <dgm:t>
        <a:bodyPr/>
        <a:lstStyle/>
        <a:p>
          <a:endParaRPr lang="es-EC"/>
        </a:p>
      </dgm:t>
    </dgm:pt>
    <dgm:pt modelId="{FEE01742-BCDA-460F-80AD-71D406A683F9}" type="pres">
      <dgm:prSet presAssocID="{23DB1FC0-6892-4C18-B965-1B1C07DF5CA6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E18C0F-2B2B-4A0F-8A7F-DC7FBC702742}" type="pres">
      <dgm:prSet presAssocID="{1AC24234-6BA8-4715-BF05-A783CCE9A76A}" presName="negSpace" presStyleCnt="0"/>
      <dgm:spPr/>
      <dgm:t>
        <a:bodyPr/>
        <a:lstStyle/>
        <a:p>
          <a:endParaRPr lang="es-EC"/>
        </a:p>
      </dgm:t>
    </dgm:pt>
    <dgm:pt modelId="{4429BBC2-6C50-4748-8B6F-F3530A0DF57E}" type="pres">
      <dgm:prSet presAssocID="{1AC24234-6BA8-4715-BF05-A783CCE9A76A}" presName="circle" presStyleLbl="node1" presStyleIdx="0" presStyleCnt="2"/>
      <dgm:spPr/>
      <dgm:t>
        <a:bodyPr/>
        <a:lstStyle/>
        <a:p>
          <a:endParaRPr lang="es-EC"/>
        </a:p>
      </dgm:t>
    </dgm:pt>
    <dgm:pt modelId="{805B75EB-6703-449B-B2A6-FAF8A3ED4CFD}" type="pres">
      <dgm:prSet presAssocID="{C2C5EDA6-AD57-4EA2-839A-AC985FF977AB}" presName="transSpace" presStyleCnt="0"/>
      <dgm:spPr/>
      <dgm:t>
        <a:bodyPr/>
        <a:lstStyle/>
        <a:p>
          <a:endParaRPr lang="es-EC"/>
        </a:p>
      </dgm:t>
    </dgm:pt>
    <dgm:pt modelId="{88F55930-A7FE-4FFC-B7A2-7D68AE22CA67}" type="pres">
      <dgm:prSet presAssocID="{A6428201-7B26-4524-B773-F637A9E323CA}" presName="posSpace" presStyleCnt="0"/>
      <dgm:spPr/>
      <dgm:t>
        <a:bodyPr/>
        <a:lstStyle/>
        <a:p>
          <a:endParaRPr lang="es-EC"/>
        </a:p>
      </dgm:t>
    </dgm:pt>
    <dgm:pt modelId="{EBAAC8CB-88A6-4D34-A81A-2E51368C5338}" type="pres">
      <dgm:prSet presAssocID="{A6428201-7B26-4524-B773-F637A9E323CA}" presName="vertFlow" presStyleCnt="0"/>
      <dgm:spPr/>
      <dgm:t>
        <a:bodyPr/>
        <a:lstStyle/>
        <a:p>
          <a:endParaRPr lang="es-EC"/>
        </a:p>
      </dgm:t>
    </dgm:pt>
    <dgm:pt modelId="{7027F72B-4CEE-4082-AE9E-4EF5C48AD16E}" type="pres">
      <dgm:prSet presAssocID="{A6428201-7B26-4524-B773-F637A9E323CA}" presName="topSpace" presStyleCnt="0"/>
      <dgm:spPr/>
      <dgm:t>
        <a:bodyPr/>
        <a:lstStyle/>
        <a:p>
          <a:endParaRPr lang="es-EC"/>
        </a:p>
      </dgm:t>
    </dgm:pt>
    <dgm:pt modelId="{5FB6D3F9-282B-4B68-9F6B-7E2639A2DCBD}" type="pres">
      <dgm:prSet presAssocID="{A6428201-7B26-4524-B773-F637A9E323CA}" presName="firstComp" presStyleCnt="0"/>
      <dgm:spPr/>
      <dgm:t>
        <a:bodyPr/>
        <a:lstStyle/>
        <a:p>
          <a:endParaRPr lang="es-EC"/>
        </a:p>
      </dgm:t>
    </dgm:pt>
    <dgm:pt modelId="{61A67BCF-F657-4464-8B66-19070212A550}" type="pres">
      <dgm:prSet presAssocID="{A6428201-7B26-4524-B773-F637A9E323CA}" presName="firstChild" presStyleLbl="bgAccFollowNode1" presStyleIdx="2" presStyleCnt="4"/>
      <dgm:spPr/>
      <dgm:t>
        <a:bodyPr/>
        <a:lstStyle/>
        <a:p>
          <a:endParaRPr lang="es-EC"/>
        </a:p>
      </dgm:t>
    </dgm:pt>
    <dgm:pt modelId="{51384350-887B-4BA2-829B-9D5F0E57600C}" type="pres">
      <dgm:prSet presAssocID="{A6428201-7B26-4524-B773-F637A9E323C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21190D-B35C-4FAC-AEC1-627F9863D055}" type="pres">
      <dgm:prSet presAssocID="{6D7D3FED-64B9-43D8-A586-D20F9A987EA1}" presName="comp" presStyleCnt="0"/>
      <dgm:spPr/>
      <dgm:t>
        <a:bodyPr/>
        <a:lstStyle/>
        <a:p>
          <a:endParaRPr lang="es-EC"/>
        </a:p>
      </dgm:t>
    </dgm:pt>
    <dgm:pt modelId="{7A33E02D-2E2C-4E2F-AFE8-C8C73DD5F83C}" type="pres">
      <dgm:prSet presAssocID="{6D7D3FED-64B9-43D8-A586-D20F9A987EA1}" presName="child" presStyleLbl="bgAccFollowNode1" presStyleIdx="3" presStyleCnt="4"/>
      <dgm:spPr/>
      <dgm:t>
        <a:bodyPr/>
        <a:lstStyle/>
        <a:p>
          <a:endParaRPr lang="es-EC"/>
        </a:p>
      </dgm:t>
    </dgm:pt>
    <dgm:pt modelId="{9E30C2A9-5DC8-4190-977F-54F909EAD3C1}" type="pres">
      <dgm:prSet presAssocID="{6D7D3FED-64B9-43D8-A586-D20F9A987EA1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21C775-2DA8-4E69-8BD2-EB6CDDA4A01F}" type="pres">
      <dgm:prSet presAssocID="{A6428201-7B26-4524-B773-F637A9E323CA}" presName="negSpace" presStyleCnt="0"/>
      <dgm:spPr/>
      <dgm:t>
        <a:bodyPr/>
        <a:lstStyle/>
        <a:p>
          <a:endParaRPr lang="es-EC"/>
        </a:p>
      </dgm:t>
    </dgm:pt>
    <dgm:pt modelId="{64B1E2A4-DCF4-4E6A-831C-F377C7E9852D}" type="pres">
      <dgm:prSet presAssocID="{A6428201-7B26-4524-B773-F637A9E323CA}" presName="circle" presStyleLbl="node1" presStyleIdx="1" presStyleCnt="2"/>
      <dgm:spPr/>
      <dgm:t>
        <a:bodyPr/>
        <a:lstStyle/>
        <a:p>
          <a:endParaRPr lang="es-EC"/>
        </a:p>
      </dgm:t>
    </dgm:pt>
  </dgm:ptLst>
  <dgm:cxnLst>
    <dgm:cxn modelId="{343E1657-F28B-414B-958F-BE64C0102160}" type="presOf" srcId="{A6428201-7B26-4524-B773-F637A9E323CA}" destId="{64B1E2A4-DCF4-4E6A-831C-F377C7E9852D}" srcOrd="0" destOrd="0" presId="urn:microsoft.com/office/officeart/2005/8/layout/hList9"/>
    <dgm:cxn modelId="{28970143-B2CB-441F-9DAC-BC67455816A4}" srcId="{1AC24234-6BA8-4715-BF05-A783CCE9A76A}" destId="{9BA0DEAD-6AD3-4A44-95CF-1382A9A08220}" srcOrd="0" destOrd="0" parTransId="{DD371E96-813F-401D-B0FA-29E30839D43C}" sibTransId="{D3CDFC92-7BDA-4276-9DE2-5B51EC1952EE}"/>
    <dgm:cxn modelId="{EDFE4AB2-08F9-4EC1-B09B-4277ACE3CD03}" type="presOf" srcId="{1C28705E-679E-43F5-AFE8-B0C355E02E83}" destId="{7F6E06F2-C72D-4012-B5A8-37B162A4E2A2}" srcOrd="0" destOrd="0" presId="urn:microsoft.com/office/officeart/2005/8/layout/hList9"/>
    <dgm:cxn modelId="{7639488B-913C-4D63-AD8B-46DE6C3EED4B}" type="presOf" srcId="{1AC24234-6BA8-4715-BF05-A783CCE9A76A}" destId="{4429BBC2-6C50-4748-8B6F-F3530A0DF57E}" srcOrd="0" destOrd="0" presId="urn:microsoft.com/office/officeart/2005/8/layout/hList9"/>
    <dgm:cxn modelId="{0A8B2759-52F8-4AE1-A52B-C1879B3EC2EE}" srcId="{A6428201-7B26-4524-B773-F637A9E323CA}" destId="{6D7D3FED-64B9-43D8-A586-D20F9A987EA1}" srcOrd="1" destOrd="0" parTransId="{06B68958-17E2-4764-8B22-586B458F7EAE}" sibTransId="{5CC1302A-C882-4758-BF63-0BBA72C24902}"/>
    <dgm:cxn modelId="{14B008B6-EB56-4ED4-94D6-8BBB373EF45B}" type="presOf" srcId="{B8ADF038-3BF8-4E2F-A5FD-F743495A9592}" destId="{51384350-887B-4BA2-829B-9D5F0E57600C}" srcOrd="1" destOrd="0" presId="urn:microsoft.com/office/officeart/2005/8/layout/hList9"/>
    <dgm:cxn modelId="{DED6A010-D6DE-4E88-A8FC-7A658D7D8724}" type="presOf" srcId="{B8ADF038-3BF8-4E2F-A5FD-F743495A9592}" destId="{61A67BCF-F657-4464-8B66-19070212A550}" srcOrd="0" destOrd="0" presId="urn:microsoft.com/office/officeart/2005/8/layout/hList9"/>
    <dgm:cxn modelId="{EF9EF779-190F-49E2-8731-C2716F1C7CA5}" type="presOf" srcId="{9BA0DEAD-6AD3-4A44-95CF-1382A9A08220}" destId="{48802809-1FCC-43FB-9BCB-629E756EEA6E}" srcOrd="1" destOrd="0" presId="urn:microsoft.com/office/officeart/2005/8/layout/hList9"/>
    <dgm:cxn modelId="{1FDAACDC-3AFD-478B-B519-DE76E5FE06F2}" srcId="{1AC24234-6BA8-4715-BF05-A783CCE9A76A}" destId="{23DB1FC0-6892-4C18-B965-1B1C07DF5CA6}" srcOrd="1" destOrd="0" parTransId="{408B87E4-56C7-4856-9BFF-6409E9EDDB2C}" sibTransId="{42A1CBBE-368F-4643-A3DB-B36DF67E3B60}"/>
    <dgm:cxn modelId="{98998E0D-6291-4791-BC0B-168CB233D1A1}" srcId="{1C28705E-679E-43F5-AFE8-B0C355E02E83}" destId="{1AC24234-6BA8-4715-BF05-A783CCE9A76A}" srcOrd="0" destOrd="0" parTransId="{8C9B73E1-B100-49D4-B40C-795C5F270249}" sibTransId="{C2C5EDA6-AD57-4EA2-839A-AC985FF977AB}"/>
    <dgm:cxn modelId="{C3670F84-2746-4661-8632-EA55AA18307E}" type="presOf" srcId="{6D7D3FED-64B9-43D8-A586-D20F9A987EA1}" destId="{7A33E02D-2E2C-4E2F-AFE8-C8C73DD5F83C}" srcOrd="0" destOrd="0" presId="urn:microsoft.com/office/officeart/2005/8/layout/hList9"/>
    <dgm:cxn modelId="{391BD03E-7389-44EF-B5C2-EF78513635D6}" type="presOf" srcId="{23DB1FC0-6892-4C18-B965-1B1C07DF5CA6}" destId="{FEE01742-BCDA-460F-80AD-71D406A683F9}" srcOrd="1" destOrd="0" presId="urn:microsoft.com/office/officeart/2005/8/layout/hList9"/>
    <dgm:cxn modelId="{78596A1E-11F5-4686-88DF-65144BDD350F}" type="presOf" srcId="{9BA0DEAD-6AD3-4A44-95CF-1382A9A08220}" destId="{9E59D064-5579-4D88-B1C3-385AB5E78FA5}" srcOrd="0" destOrd="0" presId="urn:microsoft.com/office/officeart/2005/8/layout/hList9"/>
    <dgm:cxn modelId="{6B6C02A2-6BD2-42C6-A806-4A5742AA7E69}" srcId="{A6428201-7B26-4524-B773-F637A9E323CA}" destId="{B8ADF038-3BF8-4E2F-A5FD-F743495A9592}" srcOrd="0" destOrd="0" parTransId="{B0331496-4ABA-4D92-8DEF-7148B99B78A0}" sibTransId="{68C3F4A5-4762-43F5-8FBC-41662CBB9D69}"/>
    <dgm:cxn modelId="{52E36A53-0D6B-472A-95B4-844C4E927D13}" type="presOf" srcId="{6D7D3FED-64B9-43D8-A586-D20F9A987EA1}" destId="{9E30C2A9-5DC8-4190-977F-54F909EAD3C1}" srcOrd="1" destOrd="0" presId="urn:microsoft.com/office/officeart/2005/8/layout/hList9"/>
    <dgm:cxn modelId="{3E835D70-DF92-4C97-95DB-5DD438406126}" srcId="{1C28705E-679E-43F5-AFE8-B0C355E02E83}" destId="{A6428201-7B26-4524-B773-F637A9E323CA}" srcOrd="1" destOrd="0" parTransId="{26803D9E-8060-4A93-BAD9-7C8E33A3DACE}" sibTransId="{5A7B447D-EE33-429D-8BDA-2E0CDBEE69A6}"/>
    <dgm:cxn modelId="{5D8E8D9A-A68E-4BC3-B959-0A1D5505167C}" type="presOf" srcId="{23DB1FC0-6892-4C18-B965-1B1C07DF5CA6}" destId="{5A6DFCDD-555B-4A6E-9CB5-2BFAAE5C294E}" srcOrd="0" destOrd="0" presId="urn:microsoft.com/office/officeart/2005/8/layout/hList9"/>
    <dgm:cxn modelId="{EA94D8DD-3844-4CFE-9B08-97C70CFB86A8}" type="presParOf" srcId="{7F6E06F2-C72D-4012-B5A8-37B162A4E2A2}" destId="{7A2F8B61-C780-4961-9E01-93A60341FB02}" srcOrd="0" destOrd="0" presId="urn:microsoft.com/office/officeart/2005/8/layout/hList9"/>
    <dgm:cxn modelId="{33A7F301-DD07-4A23-83EE-E09A5C66C4A6}" type="presParOf" srcId="{7F6E06F2-C72D-4012-B5A8-37B162A4E2A2}" destId="{9C2BB8C7-0D06-4416-BE3A-641EFC5783B9}" srcOrd="1" destOrd="0" presId="urn:microsoft.com/office/officeart/2005/8/layout/hList9"/>
    <dgm:cxn modelId="{20B575D4-610A-4FC2-BBAC-D87933AA513C}" type="presParOf" srcId="{9C2BB8C7-0D06-4416-BE3A-641EFC5783B9}" destId="{A2F643CC-C243-41D4-8C3F-25BDAFFE6EB9}" srcOrd="0" destOrd="0" presId="urn:microsoft.com/office/officeart/2005/8/layout/hList9"/>
    <dgm:cxn modelId="{1147FEA0-A974-4589-9C8D-F6479B28A737}" type="presParOf" srcId="{9C2BB8C7-0D06-4416-BE3A-641EFC5783B9}" destId="{397AE5C7-651D-4DC4-A883-400366DC1391}" srcOrd="1" destOrd="0" presId="urn:microsoft.com/office/officeart/2005/8/layout/hList9"/>
    <dgm:cxn modelId="{3E5061A8-5027-4A99-99A2-DE79F73B382A}" type="presParOf" srcId="{397AE5C7-651D-4DC4-A883-400366DC1391}" destId="{9E59D064-5579-4D88-B1C3-385AB5E78FA5}" srcOrd="0" destOrd="0" presId="urn:microsoft.com/office/officeart/2005/8/layout/hList9"/>
    <dgm:cxn modelId="{E11C81D7-6900-487E-8C82-C6CA183EF8E9}" type="presParOf" srcId="{397AE5C7-651D-4DC4-A883-400366DC1391}" destId="{48802809-1FCC-43FB-9BCB-629E756EEA6E}" srcOrd="1" destOrd="0" presId="urn:microsoft.com/office/officeart/2005/8/layout/hList9"/>
    <dgm:cxn modelId="{5C70E032-F730-4877-8A59-7D66AEDAB9A0}" type="presParOf" srcId="{9C2BB8C7-0D06-4416-BE3A-641EFC5783B9}" destId="{0859202C-14E0-4052-8C7F-2B1F5B1313A4}" srcOrd="2" destOrd="0" presId="urn:microsoft.com/office/officeart/2005/8/layout/hList9"/>
    <dgm:cxn modelId="{73D3F6D0-079A-4EEE-B71D-05FFEAEC985E}" type="presParOf" srcId="{0859202C-14E0-4052-8C7F-2B1F5B1313A4}" destId="{5A6DFCDD-555B-4A6E-9CB5-2BFAAE5C294E}" srcOrd="0" destOrd="0" presId="urn:microsoft.com/office/officeart/2005/8/layout/hList9"/>
    <dgm:cxn modelId="{0ACEF258-4390-4E8A-BD44-A910A46639ED}" type="presParOf" srcId="{0859202C-14E0-4052-8C7F-2B1F5B1313A4}" destId="{FEE01742-BCDA-460F-80AD-71D406A683F9}" srcOrd="1" destOrd="0" presId="urn:microsoft.com/office/officeart/2005/8/layout/hList9"/>
    <dgm:cxn modelId="{6A64756F-E75A-4959-B638-1F3E4E9562DA}" type="presParOf" srcId="{7F6E06F2-C72D-4012-B5A8-37B162A4E2A2}" destId="{38E18C0F-2B2B-4A0F-8A7F-DC7FBC702742}" srcOrd="2" destOrd="0" presId="urn:microsoft.com/office/officeart/2005/8/layout/hList9"/>
    <dgm:cxn modelId="{D432A44E-162C-486D-AA0B-0B2A29D4E296}" type="presParOf" srcId="{7F6E06F2-C72D-4012-B5A8-37B162A4E2A2}" destId="{4429BBC2-6C50-4748-8B6F-F3530A0DF57E}" srcOrd="3" destOrd="0" presId="urn:microsoft.com/office/officeart/2005/8/layout/hList9"/>
    <dgm:cxn modelId="{6CA18D9A-0991-4DCF-9004-CF66A27F7A47}" type="presParOf" srcId="{7F6E06F2-C72D-4012-B5A8-37B162A4E2A2}" destId="{805B75EB-6703-449B-B2A6-FAF8A3ED4CFD}" srcOrd="4" destOrd="0" presId="urn:microsoft.com/office/officeart/2005/8/layout/hList9"/>
    <dgm:cxn modelId="{A294C300-0466-41AF-8088-08D2EAB63BCD}" type="presParOf" srcId="{7F6E06F2-C72D-4012-B5A8-37B162A4E2A2}" destId="{88F55930-A7FE-4FFC-B7A2-7D68AE22CA67}" srcOrd="5" destOrd="0" presId="urn:microsoft.com/office/officeart/2005/8/layout/hList9"/>
    <dgm:cxn modelId="{CE1A2D96-36C0-4812-9F41-BBD6CB2DE9D2}" type="presParOf" srcId="{7F6E06F2-C72D-4012-B5A8-37B162A4E2A2}" destId="{EBAAC8CB-88A6-4D34-A81A-2E51368C5338}" srcOrd="6" destOrd="0" presId="urn:microsoft.com/office/officeart/2005/8/layout/hList9"/>
    <dgm:cxn modelId="{A10E0EF2-BE2B-44CB-9EC5-AF9262160AA0}" type="presParOf" srcId="{EBAAC8CB-88A6-4D34-A81A-2E51368C5338}" destId="{7027F72B-4CEE-4082-AE9E-4EF5C48AD16E}" srcOrd="0" destOrd="0" presId="urn:microsoft.com/office/officeart/2005/8/layout/hList9"/>
    <dgm:cxn modelId="{CE2E356A-8F89-45A1-94E4-63FF7AF34A6D}" type="presParOf" srcId="{EBAAC8CB-88A6-4D34-A81A-2E51368C5338}" destId="{5FB6D3F9-282B-4B68-9F6B-7E2639A2DCBD}" srcOrd="1" destOrd="0" presId="urn:microsoft.com/office/officeart/2005/8/layout/hList9"/>
    <dgm:cxn modelId="{9AF15632-61C2-44EA-9C85-662CE341D464}" type="presParOf" srcId="{5FB6D3F9-282B-4B68-9F6B-7E2639A2DCBD}" destId="{61A67BCF-F657-4464-8B66-19070212A550}" srcOrd="0" destOrd="0" presId="urn:microsoft.com/office/officeart/2005/8/layout/hList9"/>
    <dgm:cxn modelId="{4BBA777D-C0C8-494B-B65B-7791AEDF77D1}" type="presParOf" srcId="{5FB6D3F9-282B-4B68-9F6B-7E2639A2DCBD}" destId="{51384350-887B-4BA2-829B-9D5F0E57600C}" srcOrd="1" destOrd="0" presId="urn:microsoft.com/office/officeart/2005/8/layout/hList9"/>
    <dgm:cxn modelId="{202BF77F-DE18-42A5-A5AE-C68FA9D888B8}" type="presParOf" srcId="{EBAAC8CB-88A6-4D34-A81A-2E51368C5338}" destId="{BA21190D-B35C-4FAC-AEC1-627F9863D055}" srcOrd="2" destOrd="0" presId="urn:microsoft.com/office/officeart/2005/8/layout/hList9"/>
    <dgm:cxn modelId="{A0FE3969-C28C-4940-B592-E4E39B9B4D46}" type="presParOf" srcId="{BA21190D-B35C-4FAC-AEC1-627F9863D055}" destId="{7A33E02D-2E2C-4E2F-AFE8-C8C73DD5F83C}" srcOrd="0" destOrd="0" presId="urn:microsoft.com/office/officeart/2005/8/layout/hList9"/>
    <dgm:cxn modelId="{F29A2180-6817-4D87-9333-A57068F101F5}" type="presParOf" srcId="{BA21190D-B35C-4FAC-AEC1-627F9863D055}" destId="{9E30C2A9-5DC8-4190-977F-54F909EAD3C1}" srcOrd="1" destOrd="0" presId="urn:microsoft.com/office/officeart/2005/8/layout/hList9"/>
    <dgm:cxn modelId="{DF3C84D1-E8CF-43B7-9C70-6D22962DC3D0}" type="presParOf" srcId="{7F6E06F2-C72D-4012-B5A8-37B162A4E2A2}" destId="{D421C775-2DA8-4E69-8BD2-EB6CDDA4A01F}" srcOrd="7" destOrd="0" presId="urn:microsoft.com/office/officeart/2005/8/layout/hList9"/>
    <dgm:cxn modelId="{219CDAF7-551A-44C6-A86B-FBF8D9DD867D}" type="presParOf" srcId="{7F6E06F2-C72D-4012-B5A8-37B162A4E2A2}" destId="{64B1E2A4-DCF4-4E6A-831C-F377C7E9852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1A63258-A792-4185-B51E-B859AAD4B625}" type="doc">
      <dgm:prSet loTypeId="urn:microsoft.com/office/officeart/2005/8/layout/hChevron3" loCatId="process" qsTypeId="urn:microsoft.com/office/officeart/2005/8/quickstyle/3d1" qsCatId="3D" csTypeId="urn:microsoft.com/office/officeart/2005/8/colors/colorful5" csCatId="colorful" phldr="1"/>
      <dgm:spPr/>
    </dgm:pt>
    <dgm:pt modelId="{503914C6-A481-4159-8488-CB98A626B256}">
      <dgm:prSet phldrT="[Texto]"/>
      <dgm:spPr/>
      <dgm:t>
        <a:bodyPr/>
        <a:lstStyle/>
        <a:p>
          <a:r>
            <a:rPr lang="es-EC"/>
            <a:t>A partir del sigo XII la prueba por juramento no fue permitida </a:t>
          </a:r>
        </a:p>
      </dgm:t>
    </dgm:pt>
    <dgm:pt modelId="{0A2664F1-6C74-4990-8E48-EAF3F144412D}" type="parTrans" cxnId="{42DC1805-0C58-493C-8D42-CD4632CE6E6C}">
      <dgm:prSet/>
      <dgm:spPr/>
      <dgm:t>
        <a:bodyPr/>
        <a:lstStyle/>
        <a:p>
          <a:endParaRPr lang="es-EC"/>
        </a:p>
      </dgm:t>
    </dgm:pt>
    <dgm:pt modelId="{03BC84A7-9275-4427-B77B-67A56A7EEE3A}" type="sibTrans" cxnId="{42DC1805-0C58-493C-8D42-CD4632CE6E6C}">
      <dgm:prSet/>
      <dgm:spPr/>
      <dgm:t>
        <a:bodyPr/>
        <a:lstStyle/>
        <a:p>
          <a:endParaRPr lang="es-EC"/>
        </a:p>
      </dgm:t>
    </dgm:pt>
    <dgm:pt modelId="{B4DF5626-D79C-46FF-B831-979D257A332D}">
      <dgm:prSet phldrT="[Texto]"/>
      <dgm:spPr/>
      <dgm:t>
        <a:bodyPr/>
        <a:lstStyle/>
        <a:p>
          <a:r>
            <a:rPr lang="es-EC" dirty="0" smtClean="0"/>
            <a:t>Los </a:t>
          </a:r>
          <a:r>
            <a:rPr lang="es-EC" dirty="0"/>
            <a:t>jurados de </a:t>
          </a:r>
          <a:r>
            <a:rPr lang="es-EC" dirty="0" smtClean="0"/>
            <a:t>acusación </a:t>
          </a:r>
          <a:r>
            <a:rPr lang="es-EC" dirty="0"/>
            <a:t>fueron transformados en jurados de juicio </a:t>
          </a:r>
        </a:p>
      </dgm:t>
    </dgm:pt>
    <dgm:pt modelId="{B4FE1011-DA51-4A6D-9559-EED0B8ED53B4}" type="parTrans" cxnId="{7BBE2F20-A0DF-4FB3-86A9-DCDF31A8F3CB}">
      <dgm:prSet/>
      <dgm:spPr/>
      <dgm:t>
        <a:bodyPr/>
        <a:lstStyle/>
        <a:p>
          <a:endParaRPr lang="es-EC"/>
        </a:p>
      </dgm:t>
    </dgm:pt>
    <dgm:pt modelId="{E8812BB5-92B0-452F-8BA3-DB76A8D1E6CC}" type="sibTrans" cxnId="{7BBE2F20-A0DF-4FB3-86A9-DCDF31A8F3CB}">
      <dgm:prSet/>
      <dgm:spPr/>
      <dgm:t>
        <a:bodyPr/>
        <a:lstStyle/>
        <a:p>
          <a:endParaRPr lang="es-EC"/>
        </a:p>
      </dgm:t>
    </dgm:pt>
    <dgm:pt modelId="{2BF7823F-C197-4FA9-91B8-2C1E41267F22}">
      <dgm:prSet phldrT="[Texto]"/>
      <dgm:spPr/>
      <dgm:t>
        <a:bodyPr/>
        <a:lstStyle/>
        <a:p>
          <a:r>
            <a:rPr lang="es-EC" dirty="0" smtClean="0"/>
            <a:t>Se </a:t>
          </a:r>
          <a:r>
            <a:rPr lang="es-EC" dirty="0"/>
            <a:t>les permitía acceder a todo tipo de pruebas por cualquier medio </a:t>
          </a:r>
        </a:p>
      </dgm:t>
    </dgm:pt>
    <dgm:pt modelId="{776C97C7-9BC5-45BC-8EF9-0B8D5981AD6A}" type="parTrans" cxnId="{594CDC85-EA70-4440-8BAB-0C47607547A0}">
      <dgm:prSet/>
      <dgm:spPr/>
      <dgm:t>
        <a:bodyPr/>
        <a:lstStyle/>
        <a:p>
          <a:endParaRPr lang="es-EC"/>
        </a:p>
      </dgm:t>
    </dgm:pt>
    <dgm:pt modelId="{D61D7986-604D-4B7A-8FA1-4475A657F7A0}" type="sibTrans" cxnId="{594CDC85-EA70-4440-8BAB-0C47607547A0}">
      <dgm:prSet/>
      <dgm:spPr/>
      <dgm:t>
        <a:bodyPr/>
        <a:lstStyle/>
        <a:p>
          <a:endParaRPr lang="es-EC"/>
        </a:p>
      </dgm:t>
    </dgm:pt>
    <dgm:pt modelId="{34CEBBEA-D5FA-44F7-B9FE-276049ACC207}" type="pres">
      <dgm:prSet presAssocID="{01A63258-A792-4185-B51E-B859AAD4B625}" presName="Name0" presStyleCnt="0">
        <dgm:presLayoutVars>
          <dgm:dir/>
          <dgm:resizeHandles val="exact"/>
        </dgm:presLayoutVars>
      </dgm:prSet>
      <dgm:spPr/>
    </dgm:pt>
    <dgm:pt modelId="{519B7B9D-3FDA-4A98-9311-3E1420A497F4}" type="pres">
      <dgm:prSet presAssocID="{503914C6-A481-4159-8488-CB98A626B256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3CDF7F-AA62-4C8E-8EC5-AE04C95D4E06}" type="pres">
      <dgm:prSet presAssocID="{03BC84A7-9275-4427-B77B-67A56A7EEE3A}" presName="parSpace" presStyleCnt="0"/>
      <dgm:spPr/>
    </dgm:pt>
    <dgm:pt modelId="{5B3CD4F7-CF45-4454-AA44-004FA2ED81D6}" type="pres">
      <dgm:prSet presAssocID="{B4DF5626-D79C-46FF-B831-979D257A332D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2BBD66-7FA7-46A7-87B1-CDA262D0A736}" type="pres">
      <dgm:prSet presAssocID="{E8812BB5-92B0-452F-8BA3-DB76A8D1E6CC}" presName="parSpace" presStyleCnt="0"/>
      <dgm:spPr/>
    </dgm:pt>
    <dgm:pt modelId="{FD942D62-C987-485C-B2A9-220993A1D5B3}" type="pres">
      <dgm:prSet presAssocID="{2BF7823F-C197-4FA9-91B8-2C1E41267F22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C5B9FD-4BC1-431C-86B5-AE0DDBF17D78}" type="presOf" srcId="{2BF7823F-C197-4FA9-91B8-2C1E41267F22}" destId="{FD942D62-C987-485C-B2A9-220993A1D5B3}" srcOrd="0" destOrd="0" presId="urn:microsoft.com/office/officeart/2005/8/layout/hChevron3"/>
    <dgm:cxn modelId="{42DC1805-0C58-493C-8D42-CD4632CE6E6C}" srcId="{01A63258-A792-4185-B51E-B859AAD4B625}" destId="{503914C6-A481-4159-8488-CB98A626B256}" srcOrd="0" destOrd="0" parTransId="{0A2664F1-6C74-4990-8E48-EAF3F144412D}" sibTransId="{03BC84A7-9275-4427-B77B-67A56A7EEE3A}"/>
    <dgm:cxn modelId="{90A42A3B-F840-4B87-B934-D1B005E70634}" type="presOf" srcId="{01A63258-A792-4185-B51E-B859AAD4B625}" destId="{34CEBBEA-D5FA-44F7-B9FE-276049ACC207}" srcOrd="0" destOrd="0" presId="urn:microsoft.com/office/officeart/2005/8/layout/hChevron3"/>
    <dgm:cxn modelId="{594CDC85-EA70-4440-8BAB-0C47607547A0}" srcId="{01A63258-A792-4185-B51E-B859AAD4B625}" destId="{2BF7823F-C197-4FA9-91B8-2C1E41267F22}" srcOrd="2" destOrd="0" parTransId="{776C97C7-9BC5-45BC-8EF9-0B8D5981AD6A}" sibTransId="{D61D7986-604D-4B7A-8FA1-4475A657F7A0}"/>
    <dgm:cxn modelId="{7D3E5C6D-4772-4B69-A1D2-09D880570149}" type="presOf" srcId="{B4DF5626-D79C-46FF-B831-979D257A332D}" destId="{5B3CD4F7-CF45-4454-AA44-004FA2ED81D6}" srcOrd="0" destOrd="0" presId="urn:microsoft.com/office/officeart/2005/8/layout/hChevron3"/>
    <dgm:cxn modelId="{7BBE2F20-A0DF-4FB3-86A9-DCDF31A8F3CB}" srcId="{01A63258-A792-4185-B51E-B859AAD4B625}" destId="{B4DF5626-D79C-46FF-B831-979D257A332D}" srcOrd="1" destOrd="0" parTransId="{B4FE1011-DA51-4A6D-9559-EED0B8ED53B4}" sibTransId="{E8812BB5-92B0-452F-8BA3-DB76A8D1E6CC}"/>
    <dgm:cxn modelId="{8408CF82-91B3-4477-89D6-0DF5ED7872BF}" type="presOf" srcId="{503914C6-A481-4159-8488-CB98A626B256}" destId="{519B7B9D-3FDA-4A98-9311-3E1420A497F4}" srcOrd="0" destOrd="0" presId="urn:microsoft.com/office/officeart/2005/8/layout/hChevron3"/>
    <dgm:cxn modelId="{9BD46597-D649-4291-A9D0-13F13864CCBC}" type="presParOf" srcId="{34CEBBEA-D5FA-44F7-B9FE-276049ACC207}" destId="{519B7B9D-3FDA-4A98-9311-3E1420A497F4}" srcOrd="0" destOrd="0" presId="urn:microsoft.com/office/officeart/2005/8/layout/hChevron3"/>
    <dgm:cxn modelId="{EC4CC6EF-724C-40A8-9124-47934CB4B56F}" type="presParOf" srcId="{34CEBBEA-D5FA-44F7-B9FE-276049ACC207}" destId="{3F3CDF7F-AA62-4C8E-8EC5-AE04C95D4E06}" srcOrd="1" destOrd="0" presId="urn:microsoft.com/office/officeart/2005/8/layout/hChevron3"/>
    <dgm:cxn modelId="{C7CFBAC4-0B65-4C89-9D77-05EEFD37AC64}" type="presParOf" srcId="{34CEBBEA-D5FA-44F7-B9FE-276049ACC207}" destId="{5B3CD4F7-CF45-4454-AA44-004FA2ED81D6}" srcOrd="2" destOrd="0" presId="urn:microsoft.com/office/officeart/2005/8/layout/hChevron3"/>
    <dgm:cxn modelId="{9E6ECDF6-076E-4295-A40B-5321D7D70AC0}" type="presParOf" srcId="{34CEBBEA-D5FA-44F7-B9FE-276049ACC207}" destId="{C32BBD66-7FA7-46A7-87B1-CDA262D0A736}" srcOrd="3" destOrd="0" presId="urn:microsoft.com/office/officeart/2005/8/layout/hChevron3"/>
    <dgm:cxn modelId="{1FF9203B-EB88-4D8A-AA12-1F6F6AF95D5E}" type="presParOf" srcId="{34CEBBEA-D5FA-44F7-B9FE-276049ACC207}" destId="{FD942D62-C987-485C-B2A9-220993A1D5B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F3A5C3-0810-4272-B6C8-5C248ED462F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0592B82-3DE6-43EB-AD01-58BE99CBF2F9}">
      <dgm:prSet phldrT="[Texto]"/>
      <dgm:spPr/>
      <dgm:t>
        <a:bodyPr/>
        <a:lstStyle/>
        <a:p>
          <a:r>
            <a:rPr lang="es-EC"/>
            <a:t>Las pruebas y los argumentos son intercambiados por las partes </a:t>
          </a:r>
        </a:p>
      </dgm:t>
    </dgm:pt>
    <dgm:pt modelId="{7EB0E432-A314-4C2D-8944-80A14B0E453A}" type="parTrans" cxnId="{D6BE292E-EE70-473E-A97B-4974EA5F488B}">
      <dgm:prSet/>
      <dgm:spPr/>
      <dgm:t>
        <a:bodyPr/>
        <a:lstStyle/>
        <a:p>
          <a:endParaRPr lang="es-EC"/>
        </a:p>
      </dgm:t>
    </dgm:pt>
    <dgm:pt modelId="{AC663BCF-EDCA-45E2-B20C-E8E35C8F389F}" type="sibTrans" cxnId="{D6BE292E-EE70-473E-A97B-4974EA5F488B}">
      <dgm:prSet/>
      <dgm:spPr/>
      <dgm:t>
        <a:bodyPr/>
        <a:lstStyle/>
        <a:p>
          <a:endParaRPr lang="es-EC"/>
        </a:p>
      </dgm:t>
    </dgm:pt>
    <dgm:pt modelId="{A1570A27-9772-4231-8329-D15E5E367835}">
      <dgm:prSet phldrT="[Texto]"/>
      <dgm:spPr/>
      <dgm:t>
        <a:bodyPr/>
        <a:lstStyle/>
        <a:p>
          <a:r>
            <a:rPr lang="es-EC"/>
            <a:t>cualquier variedad sustantiva de prueba es probable que sea encontrada. </a:t>
          </a:r>
        </a:p>
      </dgm:t>
    </dgm:pt>
    <dgm:pt modelId="{291397A6-5AB5-483B-9448-3A71DE0C81DE}" type="parTrans" cxnId="{469B0298-AC60-4385-BBC6-B17A771FA796}">
      <dgm:prSet/>
      <dgm:spPr/>
      <dgm:t>
        <a:bodyPr/>
        <a:lstStyle/>
        <a:p>
          <a:endParaRPr lang="es-EC"/>
        </a:p>
      </dgm:t>
    </dgm:pt>
    <dgm:pt modelId="{CB8C4F29-7B79-457A-B303-FB1B5657F67B}" type="sibTrans" cxnId="{469B0298-AC60-4385-BBC6-B17A771FA796}">
      <dgm:prSet/>
      <dgm:spPr/>
      <dgm:t>
        <a:bodyPr/>
        <a:lstStyle/>
        <a:p>
          <a:endParaRPr lang="es-EC"/>
        </a:p>
      </dgm:t>
    </dgm:pt>
    <dgm:pt modelId="{D5749F35-BD72-4739-BC91-3CBB76BACAE2}" type="pres">
      <dgm:prSet presAssocID="{E8F3A5C3-0810-4272-B6C8-5C248ED462FF}" presName="Name0" presStyleCnt="0">
        <dgm:presLayoutVars>
          <dgm:dir/>
          <dgm:animLvl val="lvl"/>
          <dgm:resizeHandles val="exact"/>
        </dgm:presLayoutVars>
      </dgm:prSet>
      <dgm:spPr/>
    </dgm:pt>
    <dgm:pt modelId="{B8A0206C-3590-4D44-A82B-8659F0B226E4}" type="pres">
      <dgm:prSet presAssocID="{C0592B82-3DE6-43EB-AD01-58BE99CBF2F9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547F1B-4700-46D3-A9F9-6D72466128C2}" type="pres">
      <dgm:prSet presAssocID="{AC663BCF-EDCA-45E2-B20C-E8E35C8F389F}" presName="parTxOnlySpace" presStyleCnt="0"/>
      <dgm:spPr/>
    </dgm:pt>
    <dgm:pt modelId="{79854F44-F832-45B5-96D1-E9B0EE717872}" type="pres">
      <dgm:prSet presAssocID="{A1570A27-9772-4231-8329-D15E5E36783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69B0298-AC60-4385-BBC6-B17A771FA796}" srcId="{E8F3A5C3-0810-4272-B6C8-5C248ED462FF}" destId="{A1570A27-9772-4231-8329-D15E5E367835}" srcOrd="1" destOrd="0" parTransId="{291397A6-5AB5-483B-9448-3A71DE0C81DE}" sibTransId="{CB8C4F29-7B79-457A-B303-FB1B5657F67B}"/>
    <dgm:cxn modelId="{E8FEF6FB-7E7A-490C-B84A-0C0B9EE62B1D}" type="presOf" srcId="{C0592B82-3DE6-43EB-AD01-58BE99CBF2F9}" destId="{B8A0206C-3590-4D44-A82B-8659F0B226E4}" srcOrd="0" destOrd="0" presId="urn:microsoft.com/office/officeart/2005/8/layout/chevron1"/>
    <dgm:cxn modelId="{89345866-9FA2-49B1-A9D7-1AE3F2CD6B5C}" type="presOf" srcId="{E8F3A5C3-0810-4272-B6C8-5C248ED462FF}" destId="{D5749F35-BD72-4739-BC91-3CBB76BACAE2}" srcOrd="0" destOrd="0" presId="urn:microsoft.com/office/officeart/2005/8/layout/chevron1"/>
    <dgm:cxn modelId="{3D0C6728-7110-4316-846B-9A1635EC5864}" type="presOf" srcId="{A1570A27-9772-4231-8329-D15E5E367835}" destId="{79854F44-F832-45B5-96D1-E9B0EE717872}" srcOrd="0" destOrd="0" presId="urn:microsoft.com/office/officeart/2005/8/layout/chevron1"/>
    <dgm:cxn modelId="{D6BE292E-EE70-473E-A97B-4974EA5F488B}" srcId="{E8F3A5C3-0810-4272-B6C8-5C248ED462FF}" destId="{C0592B82-3DE6-43EB-AD01-58BE99CBF2F9}" srcOrd="0" destOrd="0" parTransId="{7EB0E432-A314-4C2D-8944-80A14B0E453A}" sibTransId="{AC663BCF-EDCA-45E2-B20C-E8E35C8F389F}"/>
    <dgm:cxn modelId="{D58CB0B9-8292-401B-A312-3CE3293900E3}" type="presParOf" srcId="{D5749F35-BD72-4739-BC91-3CBB76BACAE2}" destId="{B8A0206C-3590-4D44-A82B-8659F0B226E4}" srcOrd="0" destOrd="0" presId="urn:microsoft.com/office/officeart/2005/8/layout/chevron1"/>
    <dgm:cxn modelId="{CF052586-DFF5-4742-A54C-49CCA73DB0D3}" type="presParOf" srcId="{D5749F35-BD72-4739-BC91-3CBB76BACAE2}" destId="{9D547F1B-4700-46D3-A9F9-6D72466128C2}" srcOrd="1" destOrd="0" presId="urn:microsoft.com/office/officeart/2005/8/layout/chevron1"/>
    <dgm:cxn modelId="{2C5FE7F8-DE6E-4A7A-B063-6436593BAD97}" type="presParOf" srcId="{D5749F35-BD72-4739-BC91-3CBB76BACAE2}" destId="{79854F44-F832-45B5-96D1-E9B0EE71787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148486-3DF1-4144-9B97-5E85D0A82751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5E33582-9289-4901-A37E-A80939E124F1}">
      <dgm:prSet phldrT="[Texto]"/>
      <dgm:spPr/>
      <dgm:t>
        <a:bodyPr/>
        <a:lstStyle/>
        <a:p>
          <a:r>
            <a:rPr lang="es-EC" dirty="0" smtClean="0"/>
            <a:t>Experiencia </a:t>
          </a:r>
          <a:endParaRPr lang="es-EC" dirty="0"/>
        </a:p>
      </dgm:t>
    </dgm:pt>
    <dgm:pt modelId="{55857F19-D769-4D96-A0EC-ED1B5D67EF76}" type="parTrans" cxnId="{900F09ED-850B-4E4D-8530-442A46B3A5A4}">
      <dgm:prSet/>
      <dgm:spPr/>
      <dgm:t>
        <a:bodyPr/>
        <a:lstStyle/>
        <a:p>
          <a:endParaRPr lang="es-EC"/>
        </a:p>
      </dgm:t>
    </dgm:pt>
    <dgm:pt modelId="{0941FB5B-BF4F-476D-9DE6-5E83EAB8D5EE}" type="sibTrans" cxnId="{900F09ED-850B-4E4D-8530-442A46B3A5A4}">
      <dgm:prSet/>
      <dgm:spPr/>
      <dgm:t>
        <a:bodyPr/>
        <a:lstStyle/>
        <a:p>
          <a:endParaRPr lang="es-EC"/>
        </a:p>
      </dgm:t>
    </dgm:pt>
    <dgm:pt modelId="{1F4700FE-7A87-4DDA-BF03-16BB3F8BED89}">
      <dgm:prSet phldrT="[Texto]"/>
      <dgm:spPr/>
      <dgm:t>
        <a:bodyPr/>
        <a:lstStyle/>
        <a:p>
          <a:r>
            <a:rPr lang="es-EC" dirty="0" smtClean="0"/>
            <a:t>Reglas empíricas + sentido común </a:t>
          </a:r>
          <a:endParaRPr lang="es-EC" dirty="0"/>
        </a:p>
      </dgm:t>
    </dgm:pt>
    <dgm:pt modelId="{D5A3272A-7F2C-44AE-993A-09654D957004}" type="parTrans" cxnId="{4EA22A4A-C2CD-4D22-B2CA-18F415AD9E65}">
      <dgm:prSet/>
      <dgm:spPr/>
      <dgm:t>
        <a:bodyPr/>
        <a:lstStyle/>
        <a:p>
          <a:endParaRPr lang="es-EC"/>
        </a:p>
      </dgm:t>
    </dgm:pt>
    <dgm:pt modelId="{2B3BB38C-15A2-4372-AF3F-2087ECB367A0}" type="sibTrans" cxnId="{4EA22A4A-C2CD-4D22-B2CA-18F415AD9E65}">
      <dgm:prSet/>
      <dgm:spPr/>
      <dgm:t>
        <a:bodyPr/>
        <a:lstStyle/>
        <a:p>
          <a:endParaRPr lang="es-EC"/>
        </a:p>
      </dgm:t>
    </dgm:pt>
    <dgm:pt modelId="{74B8703D-7EB8-4A6F-BEA7-40DE7554D95F}">
      <dgm:prSet phldrT="[Texto]"/>
      <dgm:spPr/>
      <dgm:t>
        <a:bodyPr/>
        <a:lstStyle/>
        <a:p>
          <a:r>
            <a:rPr lang="es-EC" dirty="0" smtClean="0"/>
            <a:t>Lógica</a:t>
          </a:r>
          <a:endParaRPr lang="es-EC" dirty="0"/>
        </a:p>
      </dgm:t>
    </dgm:pt>
    <dgm:pt modelId="{3E9236BB-9866-4B2B-9DC0-F64E74D074A3}" type="parTrans" cxnId="{8A86D448-9DAA-478D-AFFF-AE7960A26C55}">
      <dgm:prSet/>
      <dgm:spPr/>
      <dgm:t>
        <a:bodyPr/>
        <a:lstStyle/>
        <a:p>
          <a:endParaRPr lang="es-EC"/>
        </a:p>
      </dgm:t>
    </dgm:pt>
    <dgm:pt modelId="{0DA694CD-53C6-440A-B09C-BC1AA6EC48BC}" type="sibTrans" cxnId="{8A86D448-9DAA-478D-AFFF-AE7960A26C55}">
      <dgm:prSet/>
      <dgm:spPr/>
      <dgm:t>
        <a:bodyPr/>
        <a:lstStyle/>
        <a:p>
          <a:endParaRPr lang="es-EC"/>
        </a:p>
      </dgm:t>
    </dgm:pt>
    <dgm:pt modelId="{6836BC6C-F3BC-4655-8386-0CE7747DA508}">
      <dgm:prSet phldrT="[Texto]"/>
      <dgm:spPr/>
      <dgm:t>
        <a:bodyPr/>
        <a:lstStyle/>
        <a:p>
          <a:r>
            <a:rPr lang="es-EC" dirty="0" smtClean="0"/>
            <a:t>Criterio razonable, coherente, encaminado a respetar los principios fundamentales del ordenamiento jurídico”</a:t>
          </a:r>
          <a:endParaRPr lang="es-EC" dirty="0"/>
        </a:p>
      </dgm:t>
    </dgm:pt>
    <dgm:pt modelId="{1E2AFEBF-90AE-4EC9-BDC0-256BBFDDF6FF}" type="parTrans" cxnId="{8FC9EEB4-ACEA-4787-A14D-9C116D121236}">
      <dgm:prSet/>
      <dgm:spPr/>
      <dgm:t>
        <a:bodyPr/>
        <a:lstStyle/>
        <a:p>
          <a:endParaRPr lang="es-EC"/>
        </a:p>
      </dgm:t>
    </dgm:pt>
    <dgm:pt modelId="{73C95339-C045-4F11-8B81-C36608E2AFF1}" type="sibTrans" cxnId="{8FC9EEB4-ACEA-4787-A14D-9C116D121236}">
      <dgm:prSet/>
      <dgm:spPr/>
      <dgm:t>
        <a:bodyPr/>
        <a:lstStyle/>
        <a:p>
          <a:endParaRPr lang="es-EC"/>
        </a:p>
      </dgm:t>
    </dgm:pt>
    <dgm:pt modelId="{CB2D4A99-C2C7-4033-AFE3-2884E0E8E131}" type="pres">
      <dgm:prSet presAssocID="{14148486-3DF1-4144-9B97-5E85D0A82751}" presName="Name0" presStyleCnt="0">
        <dgm:presLayoutVars>
          <dgm:dir/>
          <dgm:animLvl val="lvl"/>
          <dgm:resizeHandles val="exact"/>
        </dgm:presLayoutVars>
      </dgm:prSet>
      <dgm:spPr/>
    </dgm:pt>
    <dgm:pt modelId="{DC49777B-D2BA-4546-9107-EFC8DD09C2DF}" type="pres">
      <dgm:prSet presAssocID="{F5E33582-9289-4901-A37E-A80939E124F1}" presName="composite" presStyleCnt="0"/>
      <dgm:spPr/>
    </dgm:pt>
    <dgm:pt modelId="{8825D547-1C5F-4859-B0CC-950FC5495A68}" type="pres">
      <dgm:prSet presAssocID="{F5E33582-9289-4901-A37E-A80939E124F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F977EB-91A9-49E8-8426-B24A13D3A572}" type="pres">
      <dgm:prSet presAssocID="{F5E33582-9289-4901-A37E-A80939E124F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4C3ED9-35FC-400B-BADF-85DE84073B4C}" type="pres">
      <dgm:prSet presAssocID="{0941FB5B-BF4F-476D-9DE6-5E83EAB8D5EE}" presName="space" presStyleCnt="0"/>
      <dgm:spPr/>
    </dgm:pt>
    <dgm:pt modelId="{53AF8DA5-55C5-46BE-8BA1-E651C35499CD}" type="pres">
      <dgm:prSet presAssocID="{74B8703D-7EB8-4A6F-BEA7-40DE7554D95F}" presName="composite" presStyleCnt="0"/>
      <dgm:spPr/>
    </dgm:pt>
    <dgm:pt modelId="{80820667-8126-441A-ADA9-7621F8E75356}" type="pres">
      <dgm:prSet presAssocID="{74B8703D-7EB8-4A6F-BEA7-40DE7554D95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D82139D-7D87-4969-A1F8-193CD3D38358}" type="pres">
      <dgm:prSet presAssocID="{74B8703D-7EB8-4A6F-BEA7-40DE7554D95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6EA457-F9E0-4A71-A7E1-9C8A56E3AF64}" type="presOf" srcId="{74B8703D-7EB8-4A6F-BEA7-40DE7554D95F}" destId="{80820667-8126-441A-ADA9-7621F8E75356}" srcOrd="0" destOrd="0" presId="urn:microsoft.com/office/officeart/2005/8/layout/hList1"/>
    <dgm:cxn modelId="{8A86D448-9DAA-478D-AFFF-AE7960A26C55}" srcId="{14148486-3DF1-4144-9B97-5E85D0A82751}" destId="{74B8703D-7EB8-4A6F-BEA7-40DE7554D95F}" srcOrd="1" destOrd="0" parTransId="{3E9236BB-9866-4B2B-9DC0-F64E74D074A3}" sibTransId="{0DA694CD-53C6-440A-B09C-BC1AA6EC48BC}"/>
    <dgm:cxn modelId="{8FC9EEB4-ACEA-4787-A14D-9C116D121236}" srcId="{74B8703D-7EB8-4A6F-BEA7-40DE7554D95F}" destId="{6836BC6C-F3BC-4655-8386-0CE7747DA508}" srcOrd="0" destOrd="0" parTransId="{1E2AFEBF-90AE-4EC9-BDC0-256BBFDDF6FF}" sibTransId="{73C95339-C045-4F11-8B81-C36608E2AFF1}"/>
    <dgm:cxn modelId="{900F09ED-850B-4E4D-8530-442A46B3A5A4}" srcId="{14148486-3DF1-4144-9B97-5E85D0A82751}" destId="{F5E33582-9289-4901-A37E-A80939E124F1}" srcOrd="0" destOrd="0" parTransId="{55857F19-D769-4D96-A0EC-ED1B5D67EF76}" sibTransId="{0941FB5B-BF4F-476D-9DE6-5E83EAB8D5EE}"/>
    <dgm:cxn modelId="{6A1AEA07-4792-47E9-8296-4284B4ACBD7E}" type="presOf" srcId="{F5E33582-9289-4901-A37E-A80939E124F1}" destId="{8825D547-1C5F-4859-B0CC-950FC5495A68}" srcOrd="0" destOrd="0" presId="urn:microsoft.com/office/officeart/2005/8/layout/hList1"/>
    <dgm:cxn modelId="{4EA22A4A-C2CD-4D22-B2CA-18F415AD9E65}" srcId="{F5E33582-9289-4901-A37E-A80939E124F1}" destId="{1F4700FE-7A87-4DDA-BF03-16BB3F8BED89}" srcOrd="0" destOrd="0" parTransId="{D5A3272A-7F2C-44AE-993A-09654D957004}" sibTransId="{2B3BB38C-15A2-4372-AF3F-2087ECB367A0}"/>
    <dgm:cxn modelId="{7656D97B-76CC-4725-91A4-AB688F539C0F}" type="presOf" srcId="{6836BC6C-F3BC-4655-8386-0CE7747DA508}" destId="{9D82139D-7D87-4969-A1F8-193CD3D38358}" srcOrd="0" destOrd="0" presId="urn:microsoft.com/office/officeart/2005/8/layout/hList1"/>
    <dgm:cxn modelId="{029CB920-D32B-40B8-AD37-541F45C2E1F7}" type="presOf" srcId="{1F4700FE-7A87-4DDA-BF03-16BB3F8BED89}" destId="{17F977EB-91A9-49E8-8426-B24A13D3A572}" srcOrd="0" destOrd="0" presId="urn:microsoft.com/office/officeart/2005/8/layout/hList1"/>
    <dgm:cxn modelId="{E600EE87-6524-4A39-B8D8-C8B5CCC62BCA}" type="presOf" srcId="{14148486-3DF1-4144-9B97-5E85D0A82751}" destId="{CB2D4A99-C2C7-4033-AFE3-2884E0E8E131}" srcOrd="0" destOrd="0" presId="urn:microsoft.com/office/officeart/2005/8/layout/hList1"/>
    <dgm:cxn modelId="{3DD3A713-BF93-4416-BDD5-5DB4DAE4B722}" type="presParOf" srcId="{CB2D4A99-C2C7-4033-AFE3-2884E0E8E131}" destId="{DC49777B-D2BA-4546-9107-EFC8DD09C2DF}" srcOrd="0" destOrd="0" presId="urn:microsoft.com/office/officeart/2005/8/layout/hList1"/>
    <dgm:cxn modelId="{C6E1FC08-EC3D-430D-9F9F-1648C8D990CD}" type="presParOf" srcId="{DC49777B-D2BA-4546-9107-EFC8DD09C2DF}" destId="{8825D547-1C5F-4859-B0CC-950FC5495A68}" srcOrd="0" destOrd="0" presId="urn:microsoft.com/office/officeart/2005/8/layout/hList1"/>
    <dgm:cxn modelId="{29EDF0BE-6B92-4418-B1FA-AC7A63CB36E7}" type="presParOf" srcId="{DC49777B-D2BA-4546-9107-EFC8DD09C2DF}" destId="{17F977EB-91A9-49E8-8426-B24A13D3A572}" srcOrd="1" destOrd="0" presId="urn:microsoft.com/office/officeart/2005/8/layout/hList1"/>
    <dgm:cxn modelId="{CE858A34-463E-44E0-AB0E-D26F5309C12E}" type="presParOf" srcId="{CB2D4A99-C2C7-4033-AFE3-2884E0E8E131}" destId="{114C3ED9-35FC-400B-BADF-85DE84073B4C}" srcOrd="1" destOrd="0" presId="urn:microsoft.com/office/officeart/2005/8/layout/hList1"/>
    <dgm:cxn modelId="{3C4C3ACF-50F7-4620-9E8B-0321F03D32E3}" type="presParOf" srcId="{CB2D4A99-C2C7-4033-AFE3-2884E0E8E131}" destId="{53AF8DA5-55C5-46BE-8BA1-E651C35499CD}" srcOrd="2" destOrd="0" presId="urn:microsoft.com/office/officeart/2005/8/layout/hList1"/>
    <dgm:cxn modelId="{093AEB6F-B0DB-4864-B18C-71C5860DF424}" type="presParOf" srcId="{53AF8DA5-55C5-46BE-8BA1-E651C35499CD}" destId="{80820667-8126-441A-ADA9-7621F8E75356}" srcOrd="0" destOrd="0" presId="urn:microsoft.com/office/officeart/2005/8/layout/hList1"/>
    <dgm:cxn modelId="{086C628D-A342-44BE-87C9-DB819C275BFC}" type="presParOf" srcId="{53AF8DA5-55C5-46BE-8BA1-E651C35499CD}" destId="{9D82139D-7D87-4969-A1F8-193CD3D383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C07DF99-3CAA-40DD-8118-5267C61A2F09}" type="doc">
      <dgm:prSet loTypeId="urn:microsoft.com/office/officeart/2008/layout/PictureAccen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7665C17-001F-4B2F-8BED-E446C112B236}">
      <dgm:prSet phldrT="[Texto]" custT="1"/>
      <dgm:spPr/>
      <dgm:t>
        <a:bodyPr/>
        <a:lstStyle/>
        <a:p>
          <a:r>
            <a:rPr lang="es-EC" sz="2800" dirty="0" smtClean="0"/>
            <a:t>Las reglas de la experiencia son subjetivas </a:t>
          </a:r>
          <a:endParaRPr lang="es-EC" sz="2800" dirty="0"/>
        </a:p>
      </dgm:t>
    </dgm:pt>
    <dgm:pt modelId="{2DB90C60-735E-4A2E-8E12-6709C6F90F0E}" type="parTrans" cxnId="{03AEC89E-E10E-47F5-B594-0DEB358CE282}">
      <dgm:prSet/>
      <dgm:spPr/>
      <dgm:t>
        <a:bodyPr/>
        <a:lstStyle/>
        <a:p>
          <a:endParaRPr lang="es-EC"/>
        </a:p>
      </dgm:t>
    </dgm:pt>
    <dgm:pt modelId="{25EDB64B-92E3-4F43-8732-2E3CB48DE49A}" type="sibTrans" cxnId="{03AEC89E-E10E-47F5-B594-0DEB358CE282}">
      <dgm:prSet/>
      <dgm:spPr/>
      <dgm:t>
        <a:bodyPr/>
        <a:lstStyle/>
        <a:p>
          <a:endParaRPr lang="es-EC"/>
        </a:p>
      </dgm:t>
    </dgm:pt>
    <dgm:pt modelId="{EDBB8025-4235-4F8D-8A26-37B444DA396E}" type="pres">
      <dgm:prSet presAssocID="{EC07DF99-3CAA-40DD-8118-5267C61A2F0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211ED64-1A33-4706-8CAB-A18F6783EAAA}" type="pres">
      <dgm:prSet presAssocID="{67665C17-001F-4B2F-8BED-E446C112B236}" presName="root" presStyleCnt="0">
        <dgm:presLayoutVars>
          <dgm:chMax/>
          <dgm:chPref val="4"/>
        </dgm:presLayoutVars>
      </dgm:prSet>
      <dgm:spPr/>
    </dgm:pt>
    <dgm:pt modelId="{C852A0E8-443F-42EF-A758-6381CA83A9B3}" type="pres">
      <dgm:prSet presAssocID="{67665C17-001F-4B2F-8BED-E446C112B236}" presName="rootComposite" presStyleCnt="0">
        <dgm:presLayoutVars/>
      </dgm:prSet>
      <dgm:spPr/>
    </dgm:pt>
    <dgm:pt modelId="{2C4C02FE-B277-4013-B835-EA5EA3EA953A}" type="pres">
      <dgm:prSet presAssocID="{67665C17-001F-4B2F-8BED-E446C112B236}" presName="rootText" presStyleLbl="node0" presStyleIdx="0" presStyleCnt="1" custScaleX="99224" custScaleY="315789" custLinFactY="-3223" custLinFactNeighborX="5073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9B9BEBAA-FFAF-4129-A551-0D4182476990}" type="pres">
      <dgm:prSet presAssocID="{67665C17-001F-4B2F-8BED-E446C112B236}" presName="childShape" presStyleCnt="0">
        <dgm:presLayoutVars>
          <dgm:chMax val="0"/>
          <dgm:chPref val="0"/>
        </dgm:presLayoutVars>
      </dgm:prSet>
      <dgm:spPr/>
    </dgm:pt>
  </dgm:ptLst>
  <dgm:cxnLst>
    <dgm:cxn modelId="{03AEC89E-E10E-47F5-B594-0DEB358CE282}" srcId="{EC07DF99-3CAA-40DD-8118-5267C61A2F09}" destId="{67665C17-001F-4B2F-8BED-E446C112B236}" srcOrd="0" destOrd="0" parTransId="{2DB90C60-735E-4A2E-8E12-6709C6F90F0E}" sibTransId="{25EDB64B-92E3-4F43-8732-2E3CB48DE49A}"/>
    <dgm:cxn modelId="{AA00C980-F860-40F8-BC68-083DDEDF5301}" type="presOf" srcId="{67665C17-001F-4B2F-8BED-E446C112B236}" destId="{2C4C02FE-B277-4013-B835-EA5EA3EA953A}" srcOrd="0" destOrd="0" presId="urn:microsoft.com/office/officeart/2008/layout/PictureAccentList"/>
    <dgm:cxn modelId="{3DFD958D-1C4D-4116-B6D7-19E71E75E49C}" type="presOf" srcId="{EC07DF99-3CAA-40DD-8118-5267C61A2F09}" destId="{EDBB8025-4235-4F8D-8A26-37B444DA396E}" srcOrd="0" destOrd="0" presId="urn:microsoft.com/office/officeart/2008/layout/PictureAccentList"/>
    <dgm:cxn modelId="{F4A64CBB-F217-484E-93F0-AB1548C150A4}" type="presParOf" srcId="{EDBB8025-4235-4F8D-8A26-37B444DA396E}" destId="{F211ED64-1A33-4706-8CAB-A18F6783EAAA}" srcOrd="0" destOrd="0" presId="urn:microsoft.com/office/officeart/2008/layout/PictureAccentList"/>
    <dgm:cxn modelId="{9811E045-7435-4F45-9F44-377ED8AE7116}" type="presParOf" srcId="{F211ED64-1A33-4706-8CAB-A18F6783EAAA}" destId="{C852A0E8-443F-42EF-A758-6381CA83A9B3}" srcOrd="0" destOrd="0" presId="urn:microsoft.com/office/officeart/2008/layout/PictureAccentList"/>
    <dgm:cxn modelId="{01956CBE-1715-4261-8BF9-7984EFD91302}" type="presParOf" srcId="{C852A0E8-443F-42EF-A758-6381CA83A9B3}" destId="{2C4C02FE-B277-4013-B835-EA5EA3EA953A}" srcOrd="0" destOrd="0" presId="urn:microsoft.com/office/officeart/2008/layout/PictureAccentList"/>
    <dgm:cxn modelId="{AF1F5DF2-70EE-4EB0-992B-0FC060468637}" type="presParOf" srcId="{F211ED64-1A33-4706-8CAB-A18F6783EAAA}" destId="{9B9BEBAA-FFAF-4129-A551-0D418247699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5A55D4-E0B8-4013-9A75-D2E3791BDCCF}" type="doc">
      <dgm:prSet loTypeId="urn:microsoft.com/office/officeart/2005/8/layout/vList6" loCatId="process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DAFA56EB-454F-4C62-B6E6-C747BEEB6C3A}">
      <dgm:prSet phldrT="[Texto]"/>
      <dgm:spPr/>
      <dgm:t>
        <a:bodyPr/>
        <a:lstStyle/>
        <a:p>
          <a:r>
            <a:rPr lang="es-EC" dirty="0" smtClean="0"/>
            <a:t>El razonamiento lógico</a:t>
          </a:r>
          <a:endParaRPr lang="es-EC" dirty="0"/>
        </a:p>
      </dgm:t>
    </dgm:pt>
    <dgm:pt modelId="{D4F890ED-D0E0-44F8-9C4E-4B9430ABE9DD}" type="parTrans" cxnId="{39335DC9-0AFB-4210-9A2D-977E8AE258DD}">
      <dgm:prSet/>
      <dgm:spPr/>
      <dgm:t>
        <a:bodyPr/>
        <a:lstStyle/>
        <a:p>
          <a:endParaRPr lang="es-EC"/>
        </a:p>
      </dgm:t>
    </dgm:pt>
    <dgm:pt modelId="{F25507AD-D72B-41D3-84AB-B8B9DD786017}" type="sibTrans" cxnId="{39335DC9-0AFB-4210-9A2D-977E8AE258DD}">
      <dgm:prSet/>
      <dgm:spPr/>
      <dgm:t>
        <a:bodyPr/>
        <a:lstStyle/>
        <a:p>
          <a:endParaRPr lang="es-EC"/>
        </a:p>
      </dgm:t>
    </dgm:pt>
    <dgm:pt modelId="{DAEFD0E9-A42E-428A-85AD-23C7BAA900E4}">
      <dgm:prSet phldrT="[Texto]"/>
      <dgm:spPr/>
      <dgm:t>
        <a:bodyPr/>
        <a:lstStyle/>
        <a:p>
          <a:r>
            <a:rPr lang="es-EC" dirty="0" smtClean="0"/>
            <a:t>Se funda, precisamente, en principios lógicos que gobiernan el desarrollo del pensamiento. </a:t>
          </a:r>
          <a:endParaRPr lang="es-EC" dirty="0"/>
        </a:p>
      </dgm:t>
    </dgm:pt>
    <dgm:pt modelId="{105A42BD-4826-4D9E-8A89-E347319D4992}" type="parTrans" cxnId="{6108947F-79D3-44B2-AB8C-072E408279F3}">
      <dgm:prSet/>
      <dgm:spPr/>
      <dgm:t>
        <a:bodyPr/>
        <a:lstStyle/>
        <a:p>
          <a:endParaRPr lang="es-EC"/>
        </a:p>
      </dgm:t>
    </dgm:pt>
    <dgm:pt modelId="{A3489BB5-5377-4CE9-A851-E2271E7D55FB}" type="sibTrans" cxnId="{6108947F-79D3-44B2-AB8C-072E408279F3}">
      <dgm:prSet/>
      <dgm:spPr/>
      <dgm:t>
        <a:bodyPr/>
        <a:lstStyle/>
        <a:p>
          <a:endParaRPr lang="es-EC"/>
        </a:p>
      </dgm:t>
    </dgm:pt>
    <dgm:pt modelId="{9946F90C-FBCB-46E6-97FA-FF20D9678A42}" type="pres">
      <dgm:prSet presAssocID="{C25A55D4-E0B8-4013-9A75-D2E3791BDCCF}" presName="Name0" presStyleCnt="0">
        <dgm:presLayoutVars>
          <dgm:dir/>
          <dgm:animLvl val="lvl"/>
          <dgm:resizeHandles/>
        </dgm:presLayoutVars>
      </dgm:prSet>
      <dgm:spPr/>
    </dgm:pt>
    <dgm:pt modelId="{F8F5AF51-7813-4B4C-BDC0-D11057CC0401}" type="pres">
      <dgm:prSet presAssocID="{DAFA56EB-454F-4C62-B6E6-C747BEEB6C3A}" presName="linNode" presStyleCnt="0"/>
      <dgm:spPr/>
    </dgm:pt>
    <dgm:pt modelId="{B673DC60-331C-4083-80BC-2D874227D03C}" type="pres">
      <dgm:prSet presAssocID="{DAFA56EB-454F-4C62-B6E6-C747BEEB6C3A}" presName="parentShp" presStyleLbl="node1" presStyleIdx="0" presStyleCnt="1">
        <dgm:presLayoutVars>
          <dgm:bulletEnabled val="1"/>
        </dgm:presLayoutVars>
      </dgm:prSet>
      <dgm:spPr/>
    </dgm:pt>
    <dgm:pt modelId="{446072AE-8BDD-4016-81F4-49A8A1EF1EF3}" type="pres">
      <dgm:prSet presAssocID="{DAFA56EB-454F-4C62-B6E6-C747BEEB6C3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8BCE7F-DE54-4C70-BD6A-0E70EA92BD2A}" type="presOf" srcId="{DAEFD0E9-A42E-428A-85AD-23C7BAA900E4}" destId="{446072AE-8BDD-4016-81F4-49A8A1EF1EF3}" srcOrd="0" destOrd="0" presId="urn:microsoft.com/office/officeart/2005/8/layout/vList6"/>
    <dgm:cxn modelId="{39335DC9-0AFB-4210-9A2D-977E8AE258DD}" srcId="{C25A55D4-E0B8-4013-9A75-D2E3791BDCCF}" destId="{DAFA56EB-454F-4C62-B6E6-C747BEEB6C3A}" srcOrd="0" destOrd="0" parTransId="{D4F890ED-D0E0-44F8-9C4E-4B9430ABE9DD}" sibTransId="{F25507AD-D72B-41D3-84AB-B8B9DD786017}"/>
    <dgm:cxn modelId="{90328B4E-035D-421A-8B3D-E62C7901D7DE}" type="presOf" srcId="{DAFA56EB-454F-4C62-B6E6-C747BEEB6C3A}" destId="{B673DC60-331C-4083-80BC-2D874227D03C}" srcOrd="0" destOrd="0" presId="urn:microsoft.com/office/officeart/2005/8/layout/vList6"/>
    <dgm:cxn modelId="{6108947F-79D3-44B2-AB8C-072E408279F3}" srcId="{DAFA56EB-454F-4C62-B6E6-C747BEEB6C3A}" destId="{DAEFD0E9-A42E-428A-85AD-23C7BAA900E4}" srcOrd="0" destOrd="0" parTransId="{105A42BD-4826-4D9E-8A89-E347319D4992}" sibTransId="{A3489BB5-5377-4CE9-A851-E2271E7D55FB}"/>
    <dgm:cxn modelId="{0A59EF59-81CE-42CE-858D-75F3332CB02E}" type="presOf" srcId="{C25A55D4-E0B8-4013-9A75-D2E3791BDCCF}" destId="{9946F90C-FBCB-46E6-97FA-FF20D9678A42}" srcOrd="0" destOrd="0" presId="urn:microsoft.com/office/officeart/2005/8/layout/vList6"/>
    <dgm:cxn modelId="{9E719EE8-5457-4CCF-9F96-48ED840C10F9}" type="presParOf" srcId="{9946F90C-FBCB-46E6-97FA-FF20D9678A42}" destId="{F8F5AF51-7813-4B4C-BDC0-D11057CC0401}" srcOrd="0" destOrd="0" presId="urn:microsoft.com/office/officeart/2005/8/layout/vList6"/>
    <dgm:cxn modelId="{BCD5E7ED-3127-45E5-8156-25CD53C09659}" type="presParOf" srcId="{F8F5AF51-7813-4B4C-BDC0-D11057CC0401}" destId="{B673DC60-331C-4083-80BC-2D874227D03C}" srcOrd="0" destOrd="0" presId="urn:microsoft.com/office/officeart/2005/8/layout/vList6"/>
    <dgm:cxn modelId="{FA6C78A0-47B0-45B0-83FD-C9B076A87BF3}" type="presParOf" srcId="{F8F5AF51-7813-4B4C-BDC0-D11057CC0401}" destId="{446072AE-8BDD-4016-81F4-49A8A1EF1E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6AA74-54B6-4905-96A5-E486154F0277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7742A21-6A8F-4B97-B0CB-157729FD1F0E}">
      <dgm:prSet phldrT="[Texto]"/>
      <dgm:spPr/>
      <dgm:t>
        <a:bodyPr/>
        <a:lstStyle/>
        <a:p>
          <a:r>
            <a:rPr lang="es-EC" dirty="0"/>
            <a:t>1. Conocer los hechos </a:t>
          </a:r>
        </a:p>
      </dgm:t>
    </dgm:pt>
    <dgm:pt modelId="{5EEB18A6-1166-44B0-8FA0-BE4737D772D9}" type="parTrans" cxnId="{02319B3A-99B4-4497-8927-D8BC583DA3BB}">
      <dgm:prSet/>
      <dgm:spPr/>
      <dgm:t>
        <a:bodyPr/>
        <a:lstStyle/>
        <a:p>
          <a:endParaRPr lang="es-EC"/>
        </a:p>
      </dgm:t>
    </dgm:pt>
    <dgm:pt modelId="{9E9BF424-3C89-46C3-82D2-9EE09D219B49}" type="sibTrans" cxnId="{02319B3A-99B4-4497-8927-D8BC583DA3BB}">
      <dgm:prSet/>
      <dgm:spPr/>
      <dgm:t>
        <a:bodyPr/>
        <a:lstStyle/>
        <a:p>
          <a:endParaRPr lang="es-EC"/>
        </a:p>
      </dgm:t>
    </dgm:pt>
    <dgm:pt modelId="{71B821A7-2A7E-43E9-9BE1-166A08CC221F}">
      <dgm:prSet phldrT="[Texto]"/>
      <dgm:spPr/>
      <dgm:t>
        <a:bodyPr/>
        <a:lstStyle/>
        <a:p>
          <a:r>
            <a:rPr lang="es-EC"/>
            <a:t>Se obtiene tantos hechos como los sentidos lo permitan. </a:t>
          </a:r>
        </a:p>
      </dgm:t>
    </dgm:pt>
    <dgm:pt modelId="{7E5A5D28-F7A4-4918-A568-F2F718C14CA9}" type="parTrans" cxnId="{A694B540-0250-43B8-B595-8A14DE4CF0EE}">
      <dgm:prSet/>
      <dgm:spPr/>
      <dgm:t>
        <a:bodyPr/>
        <a:lstStyle/>
        <a:p>
          <a:endParaRPr lang="es-EC"/>
        </a:p>
      </dgm:t>
    </dgm:pt>
    <dgm:pt modelId="{72EF2EF9-9F54-4C66-B2F7-64ADFE123474}" type="sibTrans" cxnId="{A694B540-0250-43B8-B595-8A14DE4CF0EE}">
      <dgm:prSet/>
      <dgm:spPr/>
      <dgm:t>
        <a:bodyPr/>
        <a:lstStyle/>
        <a:p>
          <a:endParaRPr lang="es-EC"/>
        </a:p>
      </dgm:t>
    </dgm:pt>
    <dgm:pt modelId="{6EBC0BE0-7933-4655-ABE1-DBA5B7A750BD}">
      <dgm:prSet phldrT="[Texto]"/>
      <dgm:spPr/>
      <dgm:t>
        <a:bodyPr/>
        <a:lstStyle/>
        <a:p>
          <a:r>
            <a:rPr lang="es-EC"/>
            <a:t>2. Lo que los hechos son</a:t>
          </a:r>
        </a:p>
      </dgm:t>
    </dgm:pt>
    <dgm:pt modelId="{6140999E-2DB1-45B4-8F66-11E2137AA14C}" type="parTrans" cxnId="{B876D0F9-542A-4BBA-A308-6E0B4FCE4706}">
      <dgm:prSet/>
      <dgm:spPr/>
      <dgm:t>
        <a:bodyPr/>
        <a:lstStyle/>
        <a:p>
          <a:endParaRPr lang="es-EC"/>
        </a:p>
      </dgm:t>
    </dgm:pt>
    <dgm:pt modelId="{6A2A89F3-22A1-4A80-A4BA-A34FB64FAAA0}" type="sibTrans" cxnId="{B876D0F9-542A-4BBA-A308-6E0B4FCE4706}">
      <dgm:prSet/>
      <dgm:spPr/>
      <dgm:t>
        <a:bodyPr/>
        <a:lstStyle/>
        <a:p>
          <a:endParaRPr lang="es-EC"/>
        </a:p>
      </dgm:t>
    </dgm:pt>
    <dgm:pt modelId="{7DACE9A5-A7D1-44C7-8BB9-EA21393683E1}">
      <dgm:prSet phldrT="[Texto]"/>
      <dgm:spPr/>
      <dgm:t>
        <a:bodyPr/>
        <a:lstStyle/>
        <a:p>
          <a:r>
            <a:rPr lang="es-EC" dirty="0"/>
            <a:t>Las personas tiene diferentes puntos de vista y pueden ver los hechos de forma diferente. </a:t>
          </a:r>
        </a:p>
      </dgm:t>
    </dgm:pt>
    <dgm:pt modelId="{DE9E36A1-19B3-4CE7-8116-CDEBF40396C2}" type="parTrans" cxnId="{C26CDAD3-55D6-4623-9E89-B4B143355E63}">
      <dgm:prSet/>
      <dgm:spPr/>
      <dgm:t>
        <a:bodyPr/>
        <a:lstStyle/>
        <a:p>
          <a:endParaRPr lang="es-EC"/>
        </a:p>
      </dgm:t>
    </dgm:pt>
    <dgm:pt modelId="{FA25D81D-CA8D-4C3F-846F-83DA70A4DEC3}" type="sibTrans" cxnId="{C26CDAD3-55D6-4623-9E89-B4B143355E63}">
      <dgm:prSet/>
      <dgm:spPr/>
      <dgm:t>
        <a:bodyPr/>
        <a:lstStyle/>
        <a:p>
          <a:endParaRPr lang="es-EC"/>
        </a:p>
      </dgm:t>
    </dgm:pt>
    <dgm:pt modelId="{F06B358C-B492-4A7E-8E54-3E7842FA4167}">
      <dgm:prSet phldrT="[Texto]"/>
      <dgm:spPr/>
      <dgm:t>
        <a:bodyPr/>
        <a:lstStyle/>
        <a:p>
          <a:r>
            <a:rPr lang="es-EC"/>
            <a:t>3. Los hechos no son estacioanrios  </a:t>
          </a:r>
        </a:p>
      </dgm:t>
    </dgm:pt>
    <dgm:pt modelId="{7FE26E8D-F33C-4A1D-9A9A-DC5DDFAEDEE7}" type="parTrans" cxnId="{29346353-D17B-4BEE-B79A-9784BE63F3E5}">
      <dgm:prSet/>
      <dgm:spPr/>
      <dgm:t>
        <a:bodyPr/>
        <a:lstStyle/>
        <a:p>
          <a:endParaRPr lang="es-EC"/>
        </a:p>
      </dgm:t>
    </dgm:pt>
    <dgm:pt modelId="{D9266EBA-FFF2-43C3-A258-771E8ACF973D}" type="sibTrans" cxnId="{29346353-D17B-4BEE-B79A-9784BE63F3E5}">
      <dgm:prSet/>
      <dgm:spPr/>
      <dgm:t>
        <a:bodyPr/>
        <a:lstStyle/>
        <a:p>
          <a:endParaRPr lang="es-EC"/>
        </a:p>
      </dgm:t>
    </dgm:pt>
    <dgm:pt modelId="{61EAF65D-303B-4352-9947-EAD398D617D0}">
      <dgm:prSet phldrT="[Texto]"/>
      <dgm:spPr/>
      <dgm:t>
        <a:bodyPr/>
        <a:lstStyle/>
        <a:p>
          <a:r>
            <a:rPr lang="es-EC"/>
            <a:t>Lo que se toma hoy como hecho puede cambiar dentro de un lapso de tiempo. </a:t>
          </a:r>
        </a:p>
      </dgm:t>
    </dgm:pt>
    <dgm:pt modelId="{CA3F8E19-79AA-42B9-B95A-9861A8CC5AF1}" type="parTrans" cxnId="{15BAEC4E-4657-469C-BE70-74EFCE739F61}">
      <dgm:prSet/>
      <dgm:spPr/>
      <dgm:t>
        <a:bodyPr/>
        <a:lstStyle/>
        <a:p>
          <a:endParaRPr lang="es-EC"/>
        </a:p>
      </dgm:t>
    </dgm:pt>
    <dgm:pt modelId="{6A48391B-CD3B-4FAE-9BEB-274157B160AE}" type="sibTrans" cxnId="{15BAEC4E-4657-469C-BE70-74EFCE739F61}">
      <dgm:prSet/>
      <dgm:spPr/>
      <dgm:t>
        <a:bodyPr/>
        <a:lstStyle/>
        <a:p>
          <a:endParaRPr lang="es-EC"/>
        </a:p>
      </dgm:t>
    </dgm:pt>
    <dgm:pt modelId="{F9091FE0-86F0-49D8-BCD2-606149B9E1B5}">
      <dgm:prSet/>
      <dgm:spPr/>
      <dgm:t>
        <a:bodyPr/>
        <a:lstStyle/>
        <a:p>
          <a:r>
            <a:rPr lang="es-EC"/>
            <a:t>4. La medida en que un hecho es tomado</a:t>
          </a:r>
        </a:p>
      </dgm:t>
    </dgm:pt>
    <dgm:pt modelId="{04CAC9D7-FDB9-4C9B-8FFE-63EFD9F41B8A}" type="parTrans" cxnId="{7EDA14FE-F0B0-4C56-A47A-C231EB32CE39}">
      <dgm:prSet/>
      <dgm:spPr/>
      <dgm:t>
        <a:bodyPr/>
        <a:lstStyle/>
        <a:p>
          <a:endParaRPr lang="es-EC"/>
        </a:p>
      </dgm:t>
    </dgm:pt>
    <dgm:pt modelId="{D0E49609-529D-44E5-BD47-7CFA0EC463E0}" type="sibTrans" cxnId="{7EDA14FE-F0B0-4C56-A47A-C231EB32CE39}">
      <dgm:prSet/>
      <dgm:spPr/>
      <dgm:t>
        <a:bodyPr/>
        <a:lstStyle/>
        <a:p>
          <a:endParaRPr lang="es-EC"/>
        </a:p>
      </dgm:t>
    </dgm:pt>
    <dgm:pt modelId="{135EF1BD-0777-4997-8EBF-D3A4300C6CF5}">
      <dgm:prSet/>
      <dgm:spPr/>
      <dgm:t>
        <a:bodyPr/>
        <a:lstStyle/>
        <a:p>
          <a:r>
            <a:rPr lang="es-EC"/>
            <a:t>Ejemplo: a mayor numero de personas que observen un evento se tiene como hecho. </a:t>
          </a:r>
        </a:p>
      </dgm:t>
    </dgm:pt>
    <dgm:pt modelId="{082FA960-677B-4CBB-80CB-E41FB0A7D93D}" type="parTrans" cxnId="{F1CB8852-A637-4240-AB99-3033BB0EC91F}">
      <dgm:prSet/>
      <dgm:spPr/>
      <dgm:t>
        <a:bodyPr/>
        <a:lstStyle/>
        <a:p>
          <a:endParaRPr lang="es-EC"/>
        </a:p>
      </dgm:t>
    </dgm:pt>
    <dgm:pt modelId="{E1CF190D-94D2-41AB-B312-9D509C8D042C}" type="sibTrans" cxnId="{F1CB8852-A637-4240-AB99-3033BB0EC91F}">
      <dgm:prSet/>
      <dgm:spPr/>
      <dgm:t>
        <a:bodyPr/>
        <a:lstStyle/>
        <a:p>
          <a:endParaRPr lang="es-EC"/>
        </a:p>
      </dgm:t>
    </dgm:pt>
    <dgm:pt modelId="{5A5085DA-D290-4181-99AE-F6A4B723EE4E}" type="pres">
      <dgm:prSet presAssocID="{AED6AA74-54B6-4905-96A5-E486154F02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F68702-77AE-4C66-ABD2-CB8879DF2DDF}" type="pres">
      <dgm:prSet presAssocID="{37742A21-6A8F-4B97-B0CB-157729FD1F0E}" presName="linNode" presStyleCnt="0"/>
      <dgm:spPr/>
      <dgm:t>
        <a:bodyPr/>
        <a:lstStyle/>
        <a:p>
          <a:endParaRPr lang="es-EC"/>
        </a:p>
      </dgm:t>
    </dgm:pt>
    <dgm:pt modelId="{46743949-E14A-4BA7-829D-BD3244EDB74A}" type="pres">
      <dgm:prSet presAssocID="{37742A21-6A8F-4B97-B0CB-157729FD1F0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3D1244-F391-4278-85C1-D893B3FB3A80}" type="pres">
      <dgm:prSet presAssocID="{37742A21-6A8F-4B97-B0CB-157729FD1F0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F4E9B8-5477-4942-98E6-A72917E21F89}" type="pres">
      <dgm:prSet presAssocID="{9E9BF424-3C89-46C3-82D2-9EE09D219B49}" presName="sp" presStyleCnt="0"/>
      <dgm:spPr/>
      <dgm:t>
        <a:bodyPr/>
        <a:lstStyle/>
        <a:p>
          <a:endParaRPr lang="es-EC"/>
        </a:p>
      </dgm:t>
    </dgm:pt>
    <dgm:pt modelId="{006C6532-78D1-43C9-8E0B-E1FA8F874043}" type="pres">
      <dgm:prSet presAssocID="{6EBC0BE0-7933-4655-ABE1-DBA5B7A750BD}" presName="linNode" presStyleCnt="0"/>
      <dgm:spPr/>
      <dgm:t>
        <a:bodyPr/>
        <a:lstStyle/>
        <a:p>
          <a:endParaRPr lang="es-EC"/>
        </a:p>
      </dgm:t>
    </dgm:pt>
    <dgm:pt modelId="{1BBC51C5-DCAE-4F50-B5C0-B285086FB76E}" type="pres">
      <dgm:prSet presAssocID="{6EBC0BE0-7933-4655-ABE1-DBA5B7A750B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BA954E-2B3D-431B-BF68-4B3FEA7C05FA}" type="pres">
      <dgm:prSet presAssocID="{6EBC0BE0-7933-4655-ABE1-DBA5B7A750B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8C244F-5ADE-4899-ADCF-34C79FBB2172}" type="pres">
      <dgm:prSet presAssocID="{6A2A89F3-22A1-4A80-A4BA-A34FB64FAAA0}" presName="sp" presStyleCnt="0"/>
      <dgm:spPr/>
      <dgm:t>
        <a:bodyPr/>
        <a:lstStyle/>
        <a:p>
          <a:endParaRPr lang="es-EC"/>
        </a:p>
      </dgm:t>
    </dgm:pt>
    <dgm:pt modelId="{E3307C7C-D02B-4860-88EB-3053DA2E0EA6}" type="pres">
      <dgm:prSet presAssocID="{F06B358C-B492-4A7E-8E54-3E7842FA4167}" presName="linNode" presStyleCnt="0"/>
      <dgm:spPr/>
      <dgm:t>
        <a:bodyPr/>
        <a:lstStyle/>
        <a:p>
          <a:endParaRPr lang="es-EC"/>
        </a:p>
      </dgm:t>
    </dgm:pt>
    <dgm:pt modelId="{1AB7E70E-C3A0-4564-9AC5-DD60CA07DE63}" type="pres">
      <dgm:prSet presAssocID="{F06B358C-B492-4A7E-8E54-3E7842FA416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58C657-D52B-4048-8123-F3EE5221AB14}" type="pres">
      <dgm:prSet presAssocID="{F06B358C-B492-4A7E-8E54-3E7842FA416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A5EB85-E834-4B8D-92C6-88EBA48E61A3}" type="pres">
      <dgm:prSet presAssocID="{D9266EBA-FFF2-43C3-A258-771E8ACF973D}" presName="sp" presStyleCnt="0"/>
      <dgm:spPr/>
      <dgm:t>
        <a:bodyPr/>
        <a:lstStyle/>
        <a:p>
          <a:endParaRPr lang="es-EC"/>
        </a:p>
      </dgm:t>
    </dgm:pt>
    <dgm:pt modelId="{B6FBE715-4834-41CB-B750-4BFA32BE8A3F}" type="pres">
      <dgm:prSet presAssocID="{F9091FE0-86F0-49D8-BCD2-606149B9E1B5}" presName="linNode" presStyleCnt="0"/>
      <dgm:spPr/>
      <dgm:t>
        <a:bodyPr/>
        <a:lstStyle/>
        <a:p>
          <a:endParaRPr lang="es-EC"/>
        </a:p>
      </dgm:t>
    </dgm:pt>
    <dgm:pt modelId="{257BBC22-0CCF-4550-A802-1044BC061E78}" type="pres">
      <dgm:prSet presAssocID="{F9091FE0-86F0-49D8-BCD2-606149B9E1B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E208C4-576C-4128-BC06-E63E1AAE3EEA}" type="pres">
      <dgm:prSet presAssocID="{F9091FE0-86F0-49D8-BCD2-606149B9E1B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319B3A-99B4-4497-8927-D8BC583DA3BB}" srcId="{AED6AA74-54B6-4905-96A5-E486154F0277}" destId="{37742A21-6A8F-4B97-B0CB-157729FD1F0E}" srcOrd="0" destOrd="0" parTransId="{5EEB18A6-1166-44B0-8FA0-BE4737D772D9}" sibTransId="{9E9BF424-3C89-46C3-82D2-9EE09D219B49}"/>
    <dgm:cxn modelId="{6EBDF7E3-77DF-43C6-BC93-35550591FB5A}" type="presOf" srcId="{71B821A7-2A7E-43E9-9BE1-166A08CC221F}" destId="{663D1244-F391-4278-85C1-D893B3FB3A80}" srcOrd="0" destOrd="0" presId="urn:microsoft.com/office/officeart/2005/8/layout/vList5"/>
    <dgm:cxn modelId="{29346353-D17B-4BEE-B79A-9784BE63F3E5}" srcId="{AED6AA74-54B6-4905-96A5-E486154F0277}" destId="{F06B358C-B492-4A7E-8E54-3E7842FA4167}" srcOrd="2" destOrd="0" parTransId="{7FE26E8D-F33C-4A1D-9A9A-DC5DDFAEDEE7}" sibTransId="{D9266EBA-FFF2-43C3-A258-771E8ACF973D}"/>
    <dgm:cxn modelId="{FDF86BB6-2FC3-4429-A3A3-F3461D89921F}" type="presOf" srcId="{135EF1BD-0777-4997-8EBF-D3A4300C6CF5}" destId="{27E208C4-576C-4128-BC06-E63E1AAE3EEA}" srcOrd="0" destOrd="0" presId="urn:microsoft.com/office/officeart/2005/8/layout/vList5"/>
    <dgm:cxn modelId="{847F8B4E-F78D-419F-BA94-E0B8CC81B632}" type="presOf" srcId="{AED6AA74-54B6-4905-96A5-E486154F0277}" destId="{5A5085DA-D290-4181-99AE-F6A4B723EE4E}" srcOrd="0" destOrd="0" presId="urn:microsoft.com/office/officeart/2005/8/layout/vList5"/>
    <dgm:cxn modelId="{A694B540-0250-43B8-B595-8A14DE4CF0EE}" srcId="{37742A21-6A8F-4B97-B0CB-157729FD1F0E}" destId="{71B821A7-2A7E-43E9-9BE1-166A08CC221F}" srcOrd="0" destOrd="0" parTransId="{7E5A5D28-F7A4-4918-A568-F2F718C14CA9}" sibTransId="{72EF2EF9-9F54-4C66-B2F7-64ADFE123474}"/>
    <dgm:cxn modelId="{7EDA14FE-F0B0-4C56-A47A-C231EB32CE39}" srcId="{AED6AA74-54B6-4905-96A5-E486154F0277}" destId="{F9091FE0-86F0-49D8-BCD2-606149B9E1B5}" srcOrd="3" destOrd="0" parTransId="{04CAC9D7-FDB9-4C9B-8FFE-63EFD9F41B8A}" sibTransId="{D0E49609-529D-44E5-BD47-7CFA0EC463E0}"/>
    <dgm:cxn modelId="{C26CDAD3-55D6-4623-9E89-B4B143355E63}" srcId="{6EBC0BE0-7933-4655-ABE1-DBA5B7A750BD}" destId="{7DACE9A5-A7D1-44C7-8BB9-EA21393683E1}" srcOrd="0" destOrd="0" parTransId="{DE9E36A1-19B3-4CE7-8116-CDEBF40396C2}" sibTransId="{FA25D81D-CA8D-4C3F-846F-83DA70A4DEC3}"/>
    <dgm:cxn modelId="{94CBC9AE-7163-44FE-B86C-FFCA6980EDF9}" type="presOf" srcId="{F9091FE0-86F0-49D8-BCD2-606149B9E1B5}" destId="{257BBC22-0CCF-4550-A802-1044BC061E78}" srcOrd="0" destOrd="0" presId="urn:microsoft.com/office/officeart/2005/8/layout/vList5"/>
    <dgm:cxn modelId="{5A120C09-36D0-473C-A964-6720C458FB09}" type="presOf" srcId="{61EAF65D-303B-4352-9947-EAD398D617D0}" destId="{8F58C657-D52B-4048-8123-F3EE5221AB14}" srcOrd="0" destOrd="0" presId="urn:microsoft.com/office/officeart/2005/8/layout/vList5"/>
    <dgm:cxn modelId="{B8069DDA-D7BA-47D0-AE4E-597431CFB6CD}" type="presOf" srcId="{37742A21-6A8F-4B97-B0CB-157729FD1F0E}" destId="{46743949-E14A-4BA7-829D-BD3244EDB74A}" srcOrd="0" destOrd="0" presId="urn:microsoft.com/office/officeart/2005/8/layout/vList5"/>
    <dgm:cxn modelId="{F1CB8852-A637-4240-AB99-3033BB0EC91F}" srcId="{F9091FE0-86F0-49D8-BCD2-606149B9E1B5}" destId="{135EF1BD-0777-4997-8EBF-D3A4300C6CF5}" srcOrd="0" destOrd="0" parTransId="{082FA960-677B-4CBB-80CB-E41FB0A7D93D}" sibTransId="{E1CF190D-94D2-41AB-B312-9D509C8D042C}"/>
    <dgm:cxn modelId="{15BAEC4E-4657-469C-BE70-74EFCE739F61}" srcId="{F06B358C-B492-4A7E-8E54-3E7842FA4167}" destId="{61EAF65D-303B-4352-9947-EAD398D617D0}" srcOrd="0" destOrd="0" parTransId="{CA3F8E19-79AA-42B9-B95A-9861A8CC5AF1}" sibTransId="{6A48391B-CD3B-4FAE-9BEB-274157B160AE}"/>
    <dgm:cxn modelId="{B876D0F9-542A-4BBA-A308-6E0B4FCE4706}" srcId="{AED6AA74-54B6-4905-96A5-E486154F0277}" destId="{6EBC0BE0-7933-4655-ABE1-DBA5B7A750BD}" srcOrd="1" destOrd="0" parTransId="{6140999E-2DB1-45B4-8F66-11E2137AA14C}" sibTransId="{6A2A89F3-22A1-4A80-A4BA-A34FB64FAAA0}"/>
    <dgm:cxn modelId="{A831B0C3-CB64-4BA3-9196-0971883E362A}" type="presOf" srcId="{7DACE9A5-A7D1-44C7-8BB9-EA21393683E1}" destId="{6EBA954E-2B3D-431B-BF68-4B3FEA7C05FA}" srcOrd="0" destOrd="0" presId="urn:microsoft.com/office/officeart/2005/8/layout/vList5"/>
    <dgm:cxn modelId="{270F1746-D537-44A7-AE5E-9B875EB494A3}" type="presOf" srcId="{6EBC0BE0-7933-4655-ABE1-DBA5B7A750BD}" destId="{1BBC51C5-DCAE-4F50-B5C0-B285086FB76E}" srcOrd="0" destOrd="0" presId="urn:microsoft.com/office/officeart/2005/8/layout/vList5"/>
    <dgm:cxn modelId="{8CD3BD75-19D5-4853-AC15-4C88C10D388F}" type="presOf" srcId="{F06B358C-B492-4A7E-8E54-3E7842FA4167}" destId="{1AB7E70E-C3A0-4564-9AC5-DD60CA07DE63}" srcOrd="0" destOrd="0" presId="urn:microsoft.com/office/officeart/2005/8/layout/vList5"/>
    <dgm:cxn modelId="{13CF7B4D-C3AD-4897-B571-415809738E25}" type="presParOf" srcId="{5A5085DA-D290-4181-99AE-F6A4B723EE4E}" destId="{AEF68702-77AE-4C66-ABD2-CB8879DF2DDF}" srcOrd="0" destOrd="0" presId="urn:microsoft.com/office/officeart/2005/8/layout/vList5"/>
    <dgm:cxn modelId="{DF52CCC5-D3DE-4E6B-897B-7F08EE0894DF}" type="presParOf" srcId="{AEF68702-77AE-4C66-ABD2-CB8879DF2DDF}" destId="{46743949-E14A-4BA7-829D-BD3244EDB74A}" srcOrd="0" destOrd="0" presId="urn:microsoft.com/office/officeart/2005/8/layout/vList5"/>
    <dgm:cxn modelId="{FC10BAB2-DC85-4F38-B656-887BA6BD63E9}" type="presParOf" srcId="{AEF68702-77AE-4C66-ABD2-CB8879DF2DDF}" destId="{663D1244-F391-4278-85C1-D893B3FB3A80}" srcOrd="1" destOrd="0" presId="urn:microsoft.com/office/officeart/2005/8/layout/vList5"/>
    <dgm:cxn modelId="{77347707-F74B-4B3C-8829-BCC90E8FF47F}" type="presParOf" srcId="{5A5085DA-D290-4181-99AE-F6A4B723EE4E}" destId="{46F4E9B8-5477-4942-98E6-A72917E21F89}" srcOrd="1" destOrd="0" presId="urn:microsoft.com/office/officeart/2005/8/layout/vList5"/>
    <dgm:cxn modelId="{99DFA73E-5DF9-44BD-85FF-27BE3E4605AE}" type="presParOf" srcId="{5A5085DA-D290-4181-99AE-F6A4B723EE4E}" destId="{006C6532-78D1-43C9-8E0B-E1FA8F874043}" srcOrd="2" destOrd="0" presId="urn:microsoft.com/office/officeart/2005/8/layout/vList5"/>
    <dgm:cxn modelId="{976CC244-E60E-4057-9321-7A5C614004D8}" type="presParOf" srcId="{006C6532-78D1-43C9-8E0B-E1FA8F874043}" destId="{1BBC51C5-DCAE-4F50-B5C0-B285086FB76E}" srcOrd="0" destOrd="0" presId="urn:microsoft.com/office/officeart/2005/8/layout/vList5"/>
    <dgm:cxn modelId="{9282A6AE-BDE1-4647-992B-E670C02BA5F9}" type="presParOf" srcId="{006C6532-78D1-43C9-8E0B-E1FA8F874043}" destId="{6EBA954E-2B3D-431B-BF68-4B3FEA7C05FA}" srcOrd="1" destOrd="0" presId="urn:microsoft.com/office/officeart/2005/8/layout/vList5"/>
    <dgm:cxn modelId="{B50B3118-0B22-4E20-A9BE-677E100C2BE6}" type="presParOf" srcId="{5A5085DA-D290-4181-99AE-F6A4B723EE4E}" destId="{658C244F-5ADE-4899-ADCF-34C79FBB2172}" srcOrd="3" destOrd="0" presId="urn:microsoft.com/office/officeart/2005/8/layout/vList5"/>
    <dgm:cxn modelId="{F7B55BD2-F680-4882-9C50-C5211A417C16}" type="presParOf" srcId="{5A5085DA-D290-4181-99AE-F6A4B723EE4E}" destId="{E3307C7C-D02B-4860-88EB-3053DA2E0EA6}" srcOrd="4" destOrd="0" presId="urn:microsoft.com/office/officeart/2005/8/layout/vList5"/>
    <dgm:cxn modelId="{C7F16B4A-1BD0-405E-8A3F-05F1AB5126BD}" type="presParOf" srcId="{E3307C7C-D02B-4860-88EB-3053DA2E0EA6}" destId="{1AB7E70E-C3A0-4564-9AC5-DD60CA07DE63}" srcOrd="0" destOrd="0" presId="urn:microsoft.com/office/officeart/2005/8/layout/vList5"/>
    <dgm:cxn modelId="{F059CD37-2E22-430A-A8FA-001E80B80E90}" type="presParOf" srcId="{E3307C7C-D02B-4860-88EB-3053DA2E0EA6}" destId="{8F58C657-D52B-4048-8123-F3EE5221AB14}" srcOrd="1" destOrd="0" presId="urn:microsoft.com/office/officeart/2005/8/layout/vList5"/>
    <dgm:cxn modelId="{9DA94BAA-1E71-4E6E-9FF3-1698517D5934}" type="presParOf" srcId="{5A5085DA-D290-4181-99AE-F6A4B723EE4E}" destId="{ADA5EB85-E834-4B8D-92C6-88EBA48E61A3}" srcOrd="5" destOrd="0" presId="urn:microsoft.com/office/officeart/2005/8/layout/vList5"/>
    <dgm:cxn modelId="{1B8A144E-657D-426F-80CF-DC1430460F55}" type="presParOf" srcId="{5A5085DA-D290-4181-99AE-F6A4B723EE4E}" destId="{B6FBE715-4834-41CB-B750-4BFA32BE8A3F}" srcOrd="6" destOrd="0" presId="urn:microsoft.com/office/officeart/2005/8/layout/vList5"/>
    <dgm:cxn modelId="{6348DC17-26B9-422F-866C-8A5E0E4395AF}" type="presParOf" srcId="{B6FBE715-4834-41CB-B750-4BFA32BE8A3F}" destId="{257BBC22-0CCF-4550-A802-1044BC061E78}" srcOrd="0" destOrd="0" presId="urn:microsoft.com/office/officeart/2005/8/layout/vList5"/>
    <dgm:cxn modelId="{F0ACE493-8678-4101-A6EE-B546E58F386A}" type="presParOf" srcId="{B6FBE715-4834-41CB-B750-4BFA32BE8A3F}" destId="{27E208C4-576C-4128-BC06-E63E1AAE3E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3143E-CD12-43DF-9BF0-7A4E576F5B1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63A0A6C-BF98-4C2F-A713-42A9192904AF}">
      <dgm:prSet phldrT="[Texto]"/>
      <dgm:spPr/>
      <dgm:t>
        <a:bodyPr/>
        <a:lstStyle/>
        <a:p>
          <a:r>
            <a:rPr lang="es-EC" dirty="0" smtClean="0"/>
            <a:t>Personas </a:t>
          </a:r>
          <a:endParaRPr lang="es-EC" dirty="0"/>
        </a:p>
      </dgm:t>
    </dgm:pt>
    <dgm:pt modelId="{7017A827-F623-441B-B60B-8AB92FCC1073}" type="parTrans" cxnId="{1E33E47D-CB5B-41A1-B0EA-ACD677A6AE43}">
      <dgm:prSet/>
      <dgm:spPr/>
      <dgm:t>
        <a:bodyPr/>
        <a:lstStyle/>
        <a:p>
          <a:endParaRPr lang="es-EC"/>
        </a:p>
      </dgm:t>
    </dgm:pt>
    <dgm:pt modelId="{F6567578-0891-4C26-AB8C-19F88A6DEDAF}" type="sibTrans" cxnId="{1E33E47D-CB5B-41A1-B0EA-ACD677A6AE43}">
      <dgm:prSet/>
      <dgm:spPr/>
      <dgm:t>
        <a:bodyPr/>
        <a:lstStyle/>
        <a:p>
          <a:endParaRPr lang="es-EC"/>
        </a:p>
      </dgm:t>
    </dgm:pt>
    <dgm:pt modelId="{2B4AA949-0441-46B1-A678-25EFF82A0F13}">
      <dgm:prSet phldrT="[Texto]"/>
      <dgm:spPr/>
      <dgm:t>
        <a:bodyPr/>
        <a:lstStyle/>
        <a:p>
          <a:r>
            <a:rPr lang="es-EC" dirty="0" smtClean="0"/>
            <a:t>Cosas </a:t>
          </a:r>
          <a:endParaRPr lang="es-EC" dirty="0"/>
        </a:p>
      </dgm:t>
    </dgm:pt>
    <dgm:pt modelId="{6F10D3E4-BB39-42DC-9833-205C57E5AD89}" type="parTrans" cxnId="{92E5A053-93B4-48CD-AF9E-63E5F8E3C11E}">
      <dgm:prSet/>
      <dgm:spPr/>
      <dgm:t>
        <a:bodyPr/>
        <a:lstStyle/>
        <a:p>
          <a:endParaRPr lang="es-EC"/>
        </a:p>
      </dgm:t>
    </dgm:pt>
    <dgm:pt modelId="{4262D962-307C-4D88-90E6-DEDEAFC14EAE}" type="sibTrans" cxnId="{92E5A053-93B4-48CD-AF9E-63E5F8E3C11E}">
      <dgm:prSet/>
      <dgm:spPr/>
      <dgm:t>
        <a:bodyPr/>
        <a:lstStyle/>
        <a:p>
          <a:endParaRPr lang="es-EC"/>
        </a:p>
      </dgm:t>
    </dgm:pt>
    <dgm:pt modelId="{C0D5B2D6-A545-4C16-96AC-67C2CADCA76E}" type="pres">
      <dgm:prSet presAssocID="{AF93143E-CD12-43DF-9BF0-7A4E576F5B1D}" presName="Name0" presStyleCnt="0">
        <dgm:presLayoutVars>
          <dgm:dir/>
          <dgm:resizeHandles val="exact"/>
        </dgm:presLayoutVars>
      </dgm:prSet>
      <dgm:spPr/>
    </dgm:pt>
    <dgm:pt modelId="{BB3B456F-187B-483A-97E4-411755D6CC64}" type="pres">
      <dgm:prSet presAssocID="{263A0A6C-BF98-4C2F-A713-42A9192904AF}" presName="node" presStyleLbl="node1" presStyleIdx="0" presStyleCnt="2">
        <dgm:presLayoutVars>
          <dgm:bulletEnabled val="1"/>
        </dgm:presLayoutVars>
      </dgm:prSet>
      <dgm:spPr/>
    </dgm:pt>
    <dgm:pt modelId="{E007ACFE-3014-4B27-AC50-852CCCDFB856}" type="pres">
      <dgm:prSet presAssocID="{F6567578-0891-4C26-AB8C-19F88A6DEDAF}" presName="sibTrans" presStyleLbl="sibTrans2D1" presStyleIdx="0" presStyleCnt="1"/>
      <dgm:spPr/>
    </dgm:pt>
    <dgm:pt modelId="{19B920CD-8543-4D7C-8D39-F06605848799}" type="pres">
      <dgm:prSet presAssocID="{F6567578-0891-4C26-AB8C-19F88A6DEDAF}" presName="connectorText" presStyleLbl="sibTrans2D1" presStyleIdx="0" presStyleCnt="1"/>
      <dgm:spPr/>
    </dgm:pt>
    <dgm:pt modelId="{F2F9B820-83B1-4064-ABD6-A4EBB75A9379}" type="pres">
      <dgm:prSet presAssocID="{2B4AA949-0441-46B1-A678-25EFF82A0F13}" presName="node" presStyleLbl="node1" presStyleIdx="1" presStyleCnt="2">
        <dgm:presLayoutVars>
          <dgm:bulletEnabled val="1"/>
        </dgm:presLayoutVars>
      </dgm:prSet>
      <dgm:spPr/>
    </dgm:pt>
  </dgm:ptLst>
  <dgm:cxnLst>
    <dgm:cxn modelId="{1E33E47D-CB5B-41A1-B0EA-ACD677A6AE43}" srcId="{AF93143E-CD12-43DF-9BF0-7A4E576F5B1D}" destId="{263A0A6C-BF98-4C2F-A713-42A9192904AF}" srcOrd="0" destOrd="0" parTransId="{7017A827-F623-441B-B60B-8AB92FCC1073}" sibTransId="{F6567578-0891-4C26-AB8C-19F88A6DEDAF}"/>
    <dgm:cxn modelId="{D6615F36-8D1B-4D1E-9074-3341D6E2C33F}" type="presOf" srcId="{263A0A6C-BF98-4C2F-A713-42A9192904AF}" destId="{BB3B456F-187B-483A-97E4-411755D6CC64}" srcOrd="0" destOrd="0" presId="urn:microsoft.com/office/officeart/2005/8/layout/process1"/>
    <dgm:cxn modelId="{92E5A053-93B4-48CD-AF9E-63E5F8E3C11E}" srcId="{AF93143E-CD12-43DF-9BF0-7A4E576F5B1D}" destId="{2B4AA949-0441-46B1-A678-25EFF82A0F13}" srcOrd="1" destOrd="0" parTransId="{6F10D3E4-BB39-42DC-9833-205C57E5AD89}" sibTransId="{4262D962-307C-4D88-90E6-DEDEAFC14EAE}"/>
    <dgm:cxn modelId="{AC9F135F-566F-4542-A6B8-DD9636D02A2D}" type="presOf" srcId="{F6567578-0891-4C26-AB8C-19F88A6DEDAF}" destId="{E007ACFE-3014-4B27-AC50-852CCCDFB856}" srcOrd="0" destOrd="0" presId="urn:microsoft.com/office/officeart/2005/8/layout/process1"/>
    <dgm:cxn modelId="{647F7F13-0842-4098-8B79-62CDEBC44F95}" type="presOf" srcId="{AF93143E-CD12-43DF-9BF0-7A4E576F5B1D}" destId="{C0D5B2D6-A545-4C16-96AC-67C2CADCA76E}" srcOrd="0" destOrd="0" presId="urn:microsoft.com/office/officeart/2005/8/layout/process1"/>
    <dgm:cxn modelId="{A471E372-E941-47FA-B97C-58F8FD94B2B1}" type="presOf" srcId="{2B4AA949-0441-46B1-A678-25EFF82A0F13}" destId="{F2F9B820-83B1-4064-ABD6-A4EBB75A9379}" srcOrd="0" destOrd="0" presId="urn:microsoft.com/office/officeart/2005/8/layout/process1"/>
    <dgm:cxn modelId="{B9DB36B5-E981-4947-A32E-D821B3FB8DA7}" type="presOf" srcId="{F6567578-0891-4C26-AB8C-19F88A6DEDAF}" destId="{19B920CD-8543-4D7C-8D39-F06605848799}" srcOrd="1" destOrd="0" presId="urn:microsoft.com/office/officeart/2005/8/layout/process1"/>
    <dgm:cxn modelId="{211F1F1C-DE9A-485B-8728-81E3258B8D8E}" type="presParOf" srcId="{C0D5B2D6-A545-4C16-96AC-67C2CADCA76E}" destId="{BB3B456F-187B-483A-97E4-411755D6CC64}" srcOrd="0" destOrd="0" presId="urn:microsoft.com/office/officeart/2005/8/layout/process1"/>
    <dgm:cxn modelId="{1D243321-7F4D-4515-9F68-98638E6F67E1}" type="presParOf" srcId="{C0D5B2D6-A545-4C16-96AC-67C2CADCA76E}" destId="{E007ACFE-3014-4B27-AC50-852CCCDFB856}" srcOrd="1" destOrd="0" presId="urn:microsoft.com/office/officeart/2005/8/layout/process1"/>
    <dgm:cxn modelId="{A9550F75-4431-4BA2-AB23-0AA39308C65C}" type="presParOf" srcId="{E007ACFE-3014-4B27-AC50-852CCCDFB856}" destId="{19B920CD-8543-4D7C-8D39-F06605848799}" srcOrd="0" destOrd="0" presId="urn:microsoft.com/office/officeart/2005/8/layout/process1"/>
    <dgm:cxn modelId="{935A45A7-706B-4621-A46E-18FAA7E20155}" type="presParOf" srcId="{C0D5B2D6-A545-4C16-96AC-67C2CADCA76E}" destId="{F2F9B820-83B1-4064-ABD6-A4EBB75A937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94A67F-5437-4A3A-A7DE-B7D4605B05D8}" type="doc">
      <dgm:prSet loTypeId="urn:microsoft.com/office/officeart/2005/8/layout/hList9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8FABCEE-3170-41C4-B56D-B0EF55B466C4}">
      <dgm:prSet phldrT="[Texto]"/>
      <dgm:spPr/>
      <dgm:t>
        <a:bodyPr/>
        <a:lstStyle/>
        <a:p>
          <a:r>
            <a:rPr lang="es-EC" dirty="0" smtClean="0"/>
            <a:t>Testimonio </a:t>
          </a:r>
          <a:endParaRPr lang="es-EC" dirty="0"/>
        </a:p>
      </dgm:t>
    </dgm:pt>
    <dgm:pt modelId="{73BAB2FB-9971-4320-AF8C-80BC3E1F133A}" type="parTrans" cxnId="{411FABBA-219A-433A-9675-725A42E7192E}">
      <dgm:prSet/>
      <dgm:spPr/>
      <dgm:t>
        <a:bodyPr/>
        <a:lstStyle/>
        <a:p>
          <a:endParaRPr lang="es-EC"/>
        </a:p>
      </dgm:t>
    </dgm:pt>
    <dgm:pt modelId="{D8A45DC7-BFFC-4E46-9D9F-7AAFAC053CFA}" type="sibTrans" cxnId="{411FABBA-219A-433A-9675-725A42E7192E}">
      <dgm:prSet/>
      <dgm:spPr/>
      <dgm:t>
        <a:bodyPr/>
        <a:lstStyle/>
        <a:p>
          <a:endParaRPr lang="es-EC"/>
        </a:p>
      </dgm:t>
    </dgm:pt>
    <dgm:pt modelId="{5BC0AB72-1F37-4D76-B391-1C13CB6CADF6}">
      <dgm:prSet phldrT="[Texto]"/>
      <dgm:spPr/>
      <dgm:t>
        <a:bodyPr/>
        <a:lstStyle/>
        <a:p>
          <a:r>
            <a:rPr lang="es-EC" dirty="0" smtClean="0"/>
            <a:t>Testigos </a:t>
          </a:r>
          <a:endParaRPr lang="es-EC" dirty="0"/>
        </a:p>
      </dgm:t>
    </dgm:pt>
    <dgm:pt modelId="{039C2D73-4133-4E83-94F2-FDD22F6EF80D}" type="parTrans" cxnId="{2D7B80A8-2E9A-4F00-92A0-06B02874C566}">
      <dgm:prSet/>
      <dgm:spPr/>
      <dgm:t>
        <a:bodyPr/>
        <a:lstStyle/>
        <a:p>
          <a:endParaRPr lang="es-EC"/>
        </a:p>
      </dgm:t>
    </dgm:pt>
    <dgm:pt modelId="{0A93F3E0-A384-4911-AF27-16BD079C7487}" type="sibTrans" cxnId="{2D7B80A8-2E9A-4F00-92A0-06B02874C566}">
      <dgm:prSet/>
      <dgm:spPr/>
      <dgm:t>
        <a:bodyPr/>
        <a:lstStyle/>
        <a:p>
          <a:endParaRPr lang="es-EC"/>
        </a:p>
      </dgm:t>
    </dgm:pt>
    <dgm:pt modelId="{99598882-0900-426B-A055-38AA43BB9972}">
      <dgm:prSet phldrT="[Texto]"/>
      <dgm:spPr/>
      <dgm:t>
        <a:bodyPr/>
        <a:lstStyle/>
        <a:p>
          <a:r>
            <a:rPr lang="es-EC" dirty="0" smtClean="0"/>
            <a:t>Autoridad </a:t>
          </a:r>
          <a:endParaRPr lang="es-EC" dirty="0"/>
        </a:p>
      </dgm:t>
    </dgm:pt>
    <dgm:pt modelId="{1AFFCF2C-7585-41D8-9393-CA97D49B8E63}" type="parTrans" cxnId="{1F698D8B-354A-46CC-AB40-02454717E449}">
      <dgm:prSet/>
      <dgm:spPr/>
      <dgm:t>
        <a:bodyPr/>
        <a:lstStyle/>
        <a:p>
          <a:endParaRPr lang="es-EC"/>
        </a:p>
      </dgm:t>
    </dgm:pt>
    <dgm:pt modelId="{9E2B3867-CE6D-4233-B020-8B0354FE9DA0}" type="sibTrans" cxnId="{1F698D8B-354A-46CC-AB40-02454717E449}">
      <dgm:prSet/>
      <dgm:spPr/>
      <dgm:t>
        <a:bodyPr/>
        <a:lstStyle/>
        <a:p>
          <a:endParaRPr lang="es-EC"/>
        </a:p>
      </dgm:t>
    </dgm:pt>
    <dgm:pt modelId="{A76A8C51-062C-44F0-8232-4702F3BFB8DF}">
      <dgm:prSet phldrT="[Texto]"/>
      <dgm:spPr/>
      <dgm:t>
        <a:bodyPr/>
        <a:lstStyle/>
        <a:p>
          <a:r>
            <a:rPr lang="es-EC" dirty="0" smtClean="0"/>
            <a:t>Registros obtenidos de lo que consideramos con fuentes autorizadas. </a:t>
          </a:r>
          <a:endParaRPr lang="es-EC" dirty="0"/>
        </a:p>
      </dgm:t>
    </dgm:pt>
    <dgm:pt modelId="{CA97BF86-AC54-4F06-B9F8-876DBE19183C}" type="parTrans" cxnId="{0A1AE0A4-466B-47A3-BFE6-018F04F0F28E}">
      <dgm:prSet/>
      <dgm:spPr/>
      <dgm:t>
        <a:bodyPr/>
        <a:lstStyle/>
        <a:p>
          <a:endParaRPr lang="es-EC"/>
        </a:p>
      </dgm:t>
    </dgm:pt>
    <dgm:pt modelId="{E9328FAE-4426-49B7-9233-CBCE4432B11E}" type="sibTrans" cxnId="{0A1AE0A4-466B-47A3-BFE6-018F04F0F28E}">
      <dgm:prSet/>
      <dgm:spPr/>
      <dgm:t>
        <a:bodyPr/>
        <a:lstStyle/>
        <a:p>
          <a:endParaRPr lang="es-EC"/>
        </a:p>
      </dgm:t>
    </dgm:pt>
    <dgm:pt modelId="{87C1EDF3-41C5-463B-9543-A4107EBA78B4}" type="pres">
      <dgm:prSet presAssocID="{DF94A67F-5437-4A3A-A7DE-B7D4605B05D8}" presName="list" presStyleCnt="0">
        <dgm:presLayoutVars>
          <dgm:dir/>
          <dgm:animLvl val="lvl"/>
        </dgm:presLayoutVars>
      </dgm:prSet>
      <dgm:spPr/>
    </dgm:pt>
    <dgm:pt modelId="{FE4A54C9-84C5-4DAE-82E5-40A5718F16AE}" type="pres">
      <dgm:prSet presAssocID="{68FABCEE-3170-41C4-B56D-B0EF55B466C4}" presName="posSpace" presStyleCnt="0"/>
      <dgm:spPr/>
    </dgm:pt>
    <dgm:pt modelId="{67F25591-1F6F-4CB5-917D-1529F7EC7EB5}" type="pres">
      <dgm:prSet presAssocID="{68FABCEE-3170-41C4-B56D-B0EF55B466C4}" presName="vertFlow" presStyleCnt="0"/>
      <dgm:spPr/>
    </dgm:pt>
    <dgm:pt modelId="{B3D9E388-B52D-4CF9-8BA1-3BB2BAC9ADEE}" type="pres">
      <dgm:prSet presAssocID="{68FABCEE-3170-41C4-B56D-B0EF55B466C4}" presName="topSpace" presStyleCnt="0"/>
      <dgm:spPr/>
    </dgm:pt>
    <dgm:pt modelId="{1460BDC9-D947-4EC1-9098-C04D9BD6F266}" type="pres">
      <dgm:prSet presAssocID="{68FABCEE-3170-41C4-B56D-B0EF55B466C4}" presName="firstComp" presStyleCnt="0"/>
      <dgm:spPr/>
    </dgm:pt>
    <dgm:pt modelId="{743289A8-379F-472D-8A7F-9DC82CF04F22}" type="pres">
      <dgm:prSet presAssocID="{68FABCEE-3170-41C4-B56D-B0EF55B466C4}" presName="firstChild" presStyleLbl="bgAccFollowNode1" presStyleIdx="0" presStyleCnt="2"/>
      <dgm:spPr/>
    </dgm:pt>
    <dgm:pt modelId="{9753B945-3FAE-499C-A934-7A8DBD68082A}" type="pres">
      <dgm:prSet presAssocID="{68FABCEE-3170-41C4-B56D-B0EF55B466C4}" presName="firstChildTx" presStyleLbl="bgAccFollowNode1" presStyleIdx="0" presStyleCnt="2">
        <dgm:presLayoutVars>
          <dgm:bulletEnabled val="1"/>
        </dgm:presLayoutVars>
      </dgm:prSet>
      <dgm:spPr/>
    </dgm:pt>
    <dgm:pt modelId="{E6DB1B2A-2C6C-4568-AFAC-48CBC268DF64}" type="pres">
      <dgm:prSet presAssocID="{68FABCEE-3170-41C4-B56D-B0EF55B466C4}" presName="negSpace" presStyleCnt="0"/>
      <dgm:spPr/>
    </dgm:pt>
    <dgm:pt modelId="{26A702D9-7B9A-4DEA-B3F9-54687D6C760C}" type="pres">
      <dgm:prSet presAssocID="{68FABCEE-3170-41C4-B56D-B0EF55B466C4}" presName="circle" presStyleLbl="node1" presStyleIdx="0" presStyleCnt="2"/>
      <dgm:spPr/>
    </dgm:pt>
    <dgm:pt modelId="{465E0531-7D68-4595-B5B0-5A268EB94D13}" type="pres">
      <dgm:prSet presAssocID="{D8A45DC7-BFFC-4E46-9D9F-7AAFAC053CFA}" presName="transSpace" presStyleCnt="0"/>
      <dgm:spPr/>
    </dgm:pt>
    <dgm:pt modelId="{FBA60CA6-7CC1-418E-B3DA-FC1A418DC488}" type="pres">
      <dgm:prSet presAssocID="{99598882-0900-426B-A055-38AA43BB9972}" presName="posSpace" presStyleCnt="0"/>
      <dgm:spPr/>
    </dgm:pt>
    <dgm:pt modelId="{D9ECADA5-871B-4C41-86EA-EA125A662FEA}" type="pres">
      <dgm:prSet presAssocID="{99598882-0900-426B-A055-38AA43BB9972}" presName="vertFlow" presStyleCnt="0"/>
      <dgm:spPr/>
    </dgm:pt>
    <dgm:pt modelId="{7D64C285-F412-4001-A434-688820EB8FBB}" type="pres">
      <dgm:prSet presAssocID="{99598882-0900-426B-A055-38AA43BB9972}" presName="topSpace" presStyleCnt="0"/>
      <dgm:spPr/>
    </dgm:pt>
    <dgm:pt modelId="{6D420186-CDBD-41BF-B4FD-DFE11E75C370}" type="pres">
      <dgm:prSet presAssocID="{99598882-0900-426B-A055-38AA43BB9972}" presName="firstComp" presStyleCnt="0"/>
      <dgm:spPr/>
    </dgm:pt>
    <dgm:pt modelId="{B95EF67E-21CC-480C-8EA5-4F95FEB3331B}" type="pres">
      <dgm:prSet presAssocID="{99598882-0900-426B-A055-38AA43BB9972}" presName="firstChild" presStyleLbl="bgAccFollowNode1" presStyleIdx="1" presStyleCnt="2"/>
      <dgm:spPr/>
      <dgm:t>
        <a:bodyPr/>
        <a:lstStyle/>
        <a:p>
          <a:endParaRPr lang="es-EC"/>
        </a:p>
      </dgm:t>
    </dgm:pt>
    <dgm:pt modelId="{DE89B00B-2B03-4BA3-9743-53DE1467A3F9}" type="pres">
      <dgm:prSet presAssocID="{99598882-0900-426B-A055-38AA43BB997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4BC4B7-F108-45DF-B982-F69039341BAA}" type="pres">
      <dgm:prSet presAssocID="{99598882-0900-426B-A055-38AA43BB9972}" presName="negSpace" presStyleCnt="0"/>
      <dgm:spPr/>
    </dgm:pt>
    <dgm:pt modelId="{D7CBE53B-DA0E-45A1-BA99-622C5EE88E87}" type="pres">
      <dgm:prSet presAssocID="{99598882-0900-426B-A055-38AA43BB9972}" presName="circle" presStyleLbl="node1" presStyleIdx="1" presStyleCnt="2"/>
      <dgm:spPr/>
    </dgm:pt>
  </dgm:ptLst>
  <dgm:cxnLst>
    <dgm:cxn modelId="{2D7B80A8-2E9A-4F00-92A0-06B02874C566}" srcId="{68FABCEE-3170-41C4-B56D-B0EF55B466C4}" destId="{5BC0AB72-1F37-4D76-B391-1C13CB6CADF6}" srcOrd="0" destOrd="0" parTransId="{039C2D73-4133-4E83-94F2-FDD22F6EF80D}" sibTransId="{0A93F3E0-A384-4911-AF27-16BD079C7487}"/>
    <dgm:cxn modelId="{411FABBA-219A-433A-9675-725A42E7192E}" srcId="{DF94A67F-5437-4A3A-A7DE-B7D4605B05D8}" destId="{68FABCEE-3170-41C4-B56D-B0EF55B466C4}" srcOrd="0" destOrd="0" parTransId="{73BAB2FB-9971-4320-AF8C-80BC3E1F133A}" sibTransId="{D8A45DC7-BFFC-4E46-9D9F-7AAFAC053CFA}"/>
    <dgm:cxn modelId="{6FA08D6B-99F2-47A8-9093-8A395DF66EFE}" type="presOf" srcId="{99598882-0900-426B-A055-38AA43BB9972}" destId="{D7CBE53B-DA0E-45A1-BA99-622C5EE88E87}" srcOrd="0" destOrd="0" presId="urn:microsoft.com/office/officeart/2005/8/layout/hList9"/>
    <dgm:cxn modelId="{D295E75F-049C-4F1D-9895-D9961B163217}" type="presOf" srcId="{5BC0AB72-1F37-4D76-B391-1C13CB6CADF6}" destId="{9753B945-3FAE-499C-A934-7A8DBD68082A}" srcOrd="1" destOrd="0" presId="urn:microsoft.com/office/officeart/2005/8/layout/hList9"/>
    <dgm:cxn modelId="{3A05011C-A9C9-4812-B41A-2C7B6D00F13A}" type="presOf" srcId="{68FABCEE-3170-41C4-B56D-B0EF55B466C4}" destId="{26A702D9-7B9A-4DEA-B3F9-54687D6C760C}" srcOrd="0" destOrd="0" presId="urn:microsoft.com/office/officeart/2005/8/layout/hList9"/>
    <dgm:cxn modelId="{C2A5E97C-A360-419E-A9D4-73713D8BBBB7}" type="presOf" srcId="{A76A8C51-062C-44F0-8232-4702F3BFB8DF}" destId="{B95EF67E-21CC-480C-8EA5-4F95FEB3331B}" srcOrd="0" destOrd="0" presId="urn:microsoft.com/office/officeart/2005/8/layout/hList9"/>
    <dgm:cxn modelId="{490F0349-B419-4D4E-9FCE-9A6EFA518A4A}" type="presOf" srcId="{A76A8C51-062C-44F0-8232-4702F3BFB8DF}" destId="{DE89B00B-2B03-4BA3-9743-53DE1467A3F9}" srcOrd="1" destOrd="0" presId="urn:microsoft.com/office/officeart/2005/8/layout/hList9"/>
    <dgm:cxn modelId="{222B8A34-C419-4EEA-9C16-06DE0F928CBF}" type="presOf" srcId="{5BC0AB72-1F37-4D76-B391-1C13CB6CADF6}" destId="{743289A8-379F-472D-8A7F-9DC82CF04F22}" srcOrd="0" destOrd="0" presId="urn:microsoft.com/office/officeart/2005/8/layout/hList9"/>
    <dgm:cxn modelId="{1F698D8B-354A-46CC-AB40-02454717E449}" srcId="{DF94A67F-5437-4A3A-A7DE-B7D4605B05D8}" destId="{99598882-0900-426B-A055-38AA43BB9972}" srcOrd="1" destOrd="0" parTransId="{1AFFCF2C-7585-41D8-9393-CA97D49B8E63}" sibTransId="{9E2B3867-CE6D-4233-B020-8B0354FE9DA0}"/>
    <dgm:cxn modelId="{EDDCA07C-F7CC-4093-8AB2-24F1A557DEB7}" type="presOf" srcId="{DF94A67F-5437-4A3A-A7DE-B7D4605B05D8}" destId="{87C1EDF3-41C5-463B-9543-A4107EBA78B4}" srcOrd="0" destOrd="0" presId="urn:microsoft.com/office/officeart/2005/8/layout/hList9"/>
    <dgm:cxn modelId="{0A1AE0A4-466B-47A3-BFE6-018F04F0F28E}" srcId="{99598882-0900-426B-A055-38AA43BB9972}" destId="{A76A8C51-062C-44F0-8232-4702F3BFB8DF}" srcOrd="0" destOrd="0" parTransId="{CA97BF86-AC54-4F06-B9F8-876DBE19183C}" sibTransId="{E9328FAE-4426-49B7-9233-CBCE4432B11E}"/>
    <dgm:cxn modelId="{6C933C48-47D9-4FCA-B61E-047C1D7FFDA4}" type="presParOf" srcId="{87C1EDF3-41C5-463B-9543-A4107EBA78B4}" destId="{FE4A54C9-84C5-4DAE-82E5-40A5718F16AE}" srcOrd="0" destOrd="0" presId="urn:microsoft.com/office/officeart/2005/8/layout/hList9"/>
    <dgm:cxn modelId="{485328A1-385C-4E61-88FE-1DAB8FC25400}" type="presParOf" srcId="{87C1EDF3-41C5-463B-9543-A4107EBA78B4}" destId="{67F25591-1F6F-4CB5-917D-1529F7EC7EB5}" srcOrd="1" destOrd="0" presId="urn:microsoft.com/office/officeart/2005/8/layout/hList9"/>
    <dgm:cxn modelId="{D111661E-A119-457E-BB33-BECA50CA639F}" type="presParOf" srcId="{67F25591-1F6F-4CB5-917D-1529F7EC7EB5}" destId="{B3D9E388-B52D-4CF9-8BA1-3BB2BAC9ADEE}" srcOrd="0" destOrd="0" presId="urn:microsoft.com/office/officeart/2005/8/layout/hList9"/>
    <dgm:cxn modelId="{375FDDEB-B42A-454C-9F47-4BD49CB31CA5}" type="presParOf" srcId="{67F25591-1F6F-4CB5-917D-1529F7EC7EB5}" destId="{1460BDC9-D947-4EC1-9098-C04D9BD6F266}" srcOrd="1" destOrd="0" presId="urn:microsoft.com/office/officeart/2005/8/layout/hList9"/>
    <dgm:cxn modelId="{F164C87A-A517-4627-80B0-FE07E4312249}" type="presParOf" srcId="{1460BDC9-D947-4EC1-9098-C04D9BD6F266}" destId="{743289A8-379F-472D-8A7F-9DC82CF04F22}" srcOrd="0" destOrd="0" presId="urn:microsoft.com/office/officeart/2005/8/layout/hList9"/>
    <dgm:cxn modelId="{644E1B1F-49D6-4C94-8DE4-0D12F4F9EF4D}" type="presParOf" srcId="{1460BDC9-D947-4EC1-9098-C04D9BD6F266}" destId="{9753B945-3FAE-499C-A934-7A8DBD68082A}" srcOrd="1" destOrd="0" presId="urn:microsoft.com/office/officeart/2005/8/layout/hList9"/>
    <dgm:cxn modelId="{5051CF09-F13C-4352-B95E-32E914223EFB}" type="presParOf" srcId="{87C1EDF3-41C5-463B-9543-A4107EBA78B4}" destId="{E6DB1B2A-2C6C-4568-AFAC-48CBC268DF64}" srcOrd="2" destOrd="0" presId="urn:microsoft.com/office/officeart/2005/8/layout/hList9"/>
    <dgm:cxn modelId="{68CB9226-BB39-4D51-80C2-89BF35DCC95E}" type="presParOf" srcId="{87C1EDF3-41C5-463B-9543-A4107EBA78B4}" destId="{26A702D9-7B9A-4DEA-B3F9-54687D6C760C}" srcOrd="3" destOrd="0" presId="urn:microsoft.com/office/officeart/2005/8/layout/hList9"/>
    <dgm:cxn modelId="{E9005296-F05B-46CF-8D87-6AC75A48BF77}" type="presParOf" srcId="{87C1EDF3-41C5-463B-9543-A4107EBA78B4}" destId="{465E0531-7D68-4595-B5B0-5A268EB94D13}" srcOrd="4" destOrd="0" presId="urn:microsoft.com/office/officeart/2005/8/layout/hList9"/>
    <dgm:cxn modelId="{9585515C-C4B4-4464-A25D-3F2F5FFE2CDD}" type="presParOf" srcId="{87C1EDF3-41C5-463B-9543-A4107EBA78B4}" destId="{FBA60CA6-7CC1-418E-B3DA-FC1A418DC488}" srcOrd="5" destOrd="0" presId="urn:microsoft.com/office/officeart/2005/8/layout/hList9"/>
    <dgm:cxn modelId="{284314DA-2B6A-4E2D-876E-F357D98121CF}" type="presParOf" srcId="{87C1EDF3-41C5-463B-9543-A4107EBA78B4}" destId="{D9ECADA5-871B-4C41-86EA-EA125A662FEA}" srcOrd="6" destOrd="0" presId="urn:microsoft.com/office/officeart/2005/8/layout/hList9"/>
    <dgm:cxn modelId="{AC96B181-0558-4844-986D-4DCB119E3897}" type="presParOf" srcId="{D9ECADA5-871B-4C41-86EA-EA125A662FEA}" destId="{7D64C285-F412-4001-A434-688820EB8FBB}" srcOrd="0" destOrd="0" presId="urn:microsoft.com/office/officeart/2005/8/layout/hList9"/>
    <dgm:cxn modelId="{40CE1A7D-2358-4BE2-B8D8-8538B6D61071}" type="presParOf" srcId="{D9ECADA5-871B-4C41-86EA-EA125A662FEA}" destId="{6D420186-CDBD-41BF-B4FD-DFE11E75C370}" srcOrd="1" destOrd="0" presId="urn:microsoft.com/office/officeart/2005/8/layout/hList9"/>
    <dgm:cxn modelId="{7AFDB89B-FFF9-4B08-8CDD-F09AB3D53E6E}" type="presParOf" srcId="{6D420186-CDBD-41BF-B4FD-DFE11E75C370}" destId="{B95EF67E-21CC-480C-8EA5-4F95FEB3331B}" srcOrd="0" destOrd="0" presId="urn:microsoft.com/office/officeart/2005/8/layout/hList9"/>
    <dgm:cxn modelId="{BEA7E935-6F88-4001-A698-D8D1EE463406}" type="presParOf" srcId="{6D420186-CDBD-41BF-B4FD-DFE11E75C370}" destId="{DE89B00B-2B03-4BA3-9743-53DE1467A3F9}" srcOrd="1" destOrd="0" presId="urn:microsoft.com/office/officeart/2005/8/layout/hList9"/>
    <dgm:cxn modelId="{DE17B839-B5EB-4266-8742-A6669EABC9D6}" type="presParOf" srcId="{87C1EDF3-41C5-463B-9543-A4107EBA78B4}" destId="{474BC4B7-F108-45DF-B982-F69039341BAA}" srcOrd="7" destOrd="0" presId="urn:microsoft.com/office/officeart/2005/8/layout/hList9"/>
    <dgm:cxn modelId="{1E518D7E-1F50-473B-8232-5D786542F4AF}" type="presParOf" srcId="{87C1EDF3-41C5-463B-9543-A4107EBA78B4}" destId="{D7CBE53B-DA0E-45A1-BA99-622C5EE88E8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60C6AD-142E-43E4-BD5D-0B1C0266CE2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7652355-58AD-4CE7-9283-97AA39069072}">
      <dgm:prSet phldrT="[Texto]"/>
      <dgm:spPr/>
      <dgm:t>
        <a:bodyPr/>
        <a:lstStyle/>
        <a:p>
          <a:r>
            <a:rPr lang="es-EC" dirty="0"/>
            <a:t>1. La prueba X "es o no verdadera"</a:t>
          </a:r>
        </a:p>
      </dgm:t>
    </dgm:pt>
    <dgm:pt modelId="{25B880E3-589D-4366-AABD-BE1A7835100F}" type="parTrans" cxnId="{E5D476C1-7C9D-41B2-AFF0-C91773B230A8}">
      <dgm:prSet/>
      <dgm:spPr/>
      <dgm:t>
        <a:bodyPr/>
        <a:lstStyle/>
        <a:p>
          <a:endParaRPr lang="es-EC"/>
        </a:p>
      </dgm:t>
    </dgm:pt>
    <dgm:pt modelId="{7F341961-C83A-4113-9A20-E8E070EEB7F6}" type="sibTrans" cxnId="{E5D476C1-7C9D-41B2-AFF0-C91773B230A8}">
      <dgm:prSet/>
      <dgm:spPr/>
      <dgm:t>
        <a:bodyPr/>
        <a:lstStyle/>
        <a:p>
          <a:endParaRPr lang="es-EC"/>
        </a:p>
      </dgm:t>
    </dgm:pt>
    <dgm:pt modelId="{B17C3484-DFBB-4FDE-A9AD-C0F498F31940}">
      <dgm:prSet phldrT="[Texto]"/>
      <dgm:spPr/>
      <dgm:t>
        <a:bodyPr/>
        <a:lstStyle/>
        <a:p>
          <a:r>
            <a:rPr lang="es-EC"/>
            <a:t>Especificar que prueba se tiene</a:t>
          </a:r>
        </a:p>
      </dgm:t>
    </dgm:pt>
    <dgm:pt modelId="{62385D28-AB44-4BCA-A3C3-7E500EF2AA25}" type="parTrans" cxnId="{94A91DCE-C339-473A-9906-ADEECFC5CECE}">
      <dgm:prSet/>
      <dgm:spPr/>
      <dgm:t>
        <a:bodyPr/>
        <a:lstStyle/>
        <a:p>
          <a:endParaRPr lang="es-EC"/>
        </a:p>
      </dgm:t>
    </dgm:pt>
    <dgm:pt modelId="{CABE2057-D9E8-48CA-8297-CCDEE08A4B3D}" type="sibTrans" cxnId="{94A91DCE-C339-473A-9906-ADEECFC5CECE}">
      <dgm:prSet/>
      <dgm:spPr/>
      <dgm:t>
        <a:bodyPr/>
        <a:lstStyle/>
        <a:p>
          <a:endParaRPr lang="es-EC"/>
        </a:p>
      </dgm:t>
    </dgm:pt>
    <dgm:pt modelId="{466AFC5A-730C-46CA-B19E-C73FF5B5BDBF}">
      <dgm:prSet phldrT="[Texto]"/>
      <dgm:spPr/>
      <dgm:t>
        <a:bodyPr/>
        <a:lstStyle/>
        <a:p>
          <a:r>
            <a:rPr lang="es-EC" dirty="0" smtClean="0"/>
            <a:t>2. La </a:t>
          </a:r>
          <a:r>
            <a:rPr lang="es-EC" dirty="0"/>
            <a:t>prueba X es </a:t>
          </a:r>
          <a:r>
            <a:rPr lang="es-EC" dirty="0" smtClean="0"/>
            <a:t>“necesaria </a:t>
          </a:r>
          <a:r>
            <a:rPr lang="es-EC" dirty="0"/>
            <a:t>para una </a:t>
          </a:r>
          <a:r>
            <a:rPr lang="es-EC" dirty="0" smtClean="0"/>
            <a:t>hipótesis” </a:t>
          </a:r>
          <a:endParaRPr lang="es-EC" dirty="0"/>
        </a:p>
      </dgm:t>
    </dgm:pt>
    <dgm:pt modelId="{8744CFBD-78B6-4D42-93AC-D9DB02946E92}" type="parTrans" cxnId="{E6304254-BA8E-4CEC-A6DB-B9DF856198CD}">
      <dgm:prSet/>
      <dgm:spPr/>
      <dgm:t>
        <a:bodyPr/>
        <a:lstStyle/>
        <a:p>
          <a:endParaRPr lang="es-EC"/>
        </a:p>
      </dgm:t>
    </dgm:pt>
    <dgm:pt modelId="{3595B032-8934-4F53-95B3-FD82055AA9BD}" type="sibTrans" cxnId="{E6304254-BA8E-4CEC-A6DB-B9DF856198CD}">
      <dgm:prSet/>
      <dgm:spPr/>
      <dgm:t>
        <a:bodyPr/>
        <a:lstStyle/>
        <a:p>
          <a:endParaRPr lang="es-EC"/>
        </a:p>
      </dgm:t>
    </dgm:pt>
    <dgm:pt modelId="{A3CA937D-E433-47B9-8D7A-417287F14D20}">
      <dgm:prSet phldrT="[Texto]"/>
      <dgm:spPr/>
      <dgm:t>
        <a:bodyPr/>
        <a:lstStyle/>
        <a:p>
          <a:r>
            <a:rPr lang="es-EC" dirty="0" err="1"/>
            <a:t>Relevanacia</a:t>
          </a:r>
          <a:r>
            <a:rPr lang="es-EC" dirty="0"/>
            <a:t> y fuerza de la prueba X </a:t>
          </a:r>
        </a:p>
      </dgm:t>
    </dgm:pt>
    <dgm:pt modelId="{0EAF799E-4F0F-4D58-BDC8-0018804F1486}" type="parTrans" cxnId="{98C46484-993C-4722-8BF5-910451749673}">
      <dgm:prSet/>
      <dgm:spPr/>
      <dgm:t>
        <a:bodyPr/>
        <a:lstStyle/>
        <a:p>
          <a:endParaRPr lang="es-EC"/>
        </a:p>
      </dgm:t>
    </dgm:pt>
    <dgm:pt modelId="{0BD5CA95-807A-4B12-9E9E-CF331D3BD51E}" type="sibTrans" cxnId="{98C46484-993C-4722-8BF5-910451749673}">
      <dgm:prSet/>
      <dgm:spPr/>
      <dgm:t>
        <a:bodyPr/>
        <a:lstStyle/>
        <a:p>
          <a:endParaRPr lang="es-EC"/>
        </a:p>
      </dgm:t>
    </dgm:pt>
    <dgm:pt modelId="{F8975435-63D8-40EF-B327-50EDDA2B8F90}" type="pres">
      <dgm:prSet presAssocID="{5460C6AD-142E-43E4-BD5D-0B1C0266CE21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00B4E07-CF82-4EA8-A4F0-0C35BB627CEF}" type="pres">
      <dgm:prSet presAssocID="{F7652355-58AD-4CE7-9283-97AA39069072}" presName="composite" presStyleCnt="0"/>
      <dgm:spPr/>
      <dgm:t>
        <a:bodyPr/>
        <a:lstStyle/>
        <a:p>
          <a:endParaRPr lang="es-EC"/>
        </a:p>
      </dgm:t>
    </dgm:pt>
    <dgm:pt modelId="{74741B32-E08F-4807-8047-DA5D18CBF3E9}" type="pres">
      <dgm:prSet presAssocID="{F7652355-58AD-4CE7-9283-97AA39069072}" presName="bentUpArrow1" presStyleLbl="alignImgPlace1" presStyleIdx="0" presStyleCnt="2"/>
      <dgm:spPr/>
      <dgm:t>
        <a:bodyPr/>
        <a:lstStyle/>
        <a:p>
          <a:endParaRPr lang="es-EC"/>
        </a:p>
      </dgm:t>
    </dgm:pt>
    <dgm:pt modelId="{B93777BE-9197-4C62-97B0-4A2B473ACC47}" type="pres">
      <dgm:prSet presAssocID="{F7652355-58AD-4CE7-9283-97AA3906907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E401E3-5A2F-46CC-BD0B-4ABAE152064C}" type="pres">
      <dgm:prSet presAssocID="{F7652355-58AD-4CE7-9283-97AA3906907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4C22DA-C905-4918-A79F-B112B894C943}" type="pres">
      <dgm:prSet presAssocID="{7F341961-C83A-4113-9A20-E8E070EEB7F6}" presName="sibTrans" presStyleCnt="0"/>
      <dgm:spPr/>
      <dgm:t>
        <a:bodyPr/>
        <a:lstStyle/>
        <a:p>
          <a:endParaRPr lang="es-EC"/>
        </a:p>
      </dgm:t>
    </dgm:pt>
    <dgm:pt modelId="{AABA9D4A-B8C5-421C-83D9-979A78526B05}" type="pres">
      <dgm:prSet presAssocID="{466AFC5A-730C-46CA-B19E-C73FF5B5BDBF}" presName="composite" presStyleCnt="0"/>
      <dgm:spPr/>
      <dgm:t>
        <a:bodyPr/>
        <a:lstStyle/>
        <a:p>
          <a:endParaRPr lang="es-EC"/>
        </a:p>
      </dgm:t>
    </dgm:pt>
    <dgm:pt modelId="{F6042B19-CFA0-4A56-B854-2C15A3CF548C}" type="pres">
      <dgm:prSet presAssocID="{466AFC5A-730C-46CA-B19E-C73FF5B5BDBF}" presName="bentUpArrow1" presStyleLbl="alignImgPlace1" presStyleIdx="1" presStyleCnt="2"/>
      <dgm:spPr/>
      <dgm:t>
        <a:bodyPr/>
        <a:lstStyle/>
        <a:p>
          <a:endParaRPr lang="es-EC"/>
        </a:p>
      </dgm:t>
    </dgm:pt>
    <dgm:pt modelId="{1D899333-9D87-4F3D-A960-93F677097F57}" type="pres">
      <dgm:prSet presAssocID="{466AFC5A-730C-46CA-B19E-C73FF5B5BDBF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BBFE96-5AFA-423C-990C-7B4B321B692F}" type="pres">
      <dgm:prSet presAssocID="{466AFC5A-730C-46CA-B19E-C73FF5B5BDBF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F27434-A6C4-4CCE-BD93-A323C4BD2CB4}" type="pres">
      <dgm:prSet presAssocID="{3595B032-8934-4F53-95B3-FD82055AA9BD}" presName="sibTrans" presStyleCnt="0"/>
      <dgm:spPr/>
      <dgm:t>
        <a:bodyPr/>
        <a:lstStyle/>
        <a:p>
          <a:endParaRPr lang="es-EC"/>
        </a:p>
      </dgm:t>
    </dgm:pt>
    <dgm:pt modelId="{0A91A1C6-34AA-45EA-99C1-466A6710B620}" type="pres">
      <dgm:prSet presAssocID="{A3CA937D-E433-47B9-8D7A-417287F14D20}" presName="composite" presStyleCnt="0"/>
      <dgm:spPr/>
      <dgm:t>
        <a:bodyPr/>
        <a:lstStyle/>
        <a:p>
          <a:endParaRPr lang="es-EC"/>
        </a:p>
      </dgm:t>
    </dgm:pt>
    <dgm:pt modelId="{6A7EFD0F-19FE-4BAC-A852-1175D4F969C9}" type="pres">
      <dgm:prSet presAssocID="{A3CA937D-E433-47B9-8D7A-417287F14D2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D476C1-7C9D-41B2-AFF0-C91773B230A8}" srcId="{5460C6AD-142E-43E4-BD5D-0B1C0266CE21}" destId="{F7652355-58AD-4CE7-9283-97AA39069072}" srcOrd="0" destOrd="0" parTransId="{25B880E3-589D-4366-AABD-BE1A7835100F}" sibTransId="{7F341961-C83A-4113-9A20-E8E070EEB7F6}"/>
    <dgm:cxn modelId="{09613FF5-4FC2-4060-8DC5-8F8A49F35DB8}" type="presOf" srcId="{A3CA937D-E433-47B9-8D7A-417287F14D20}" destId="{6A7EFD0F-19FE-4BAC-A852-1175D4F969C9}" srcOrd="0" destOrd="0" presId="urn:microsoft.com/office/officeart/2005/8/layout/StepDownProcess"/>
    <dgm:cxn modelId="{27577929-5C27-42B8-A4A2-EC830E026D63}" type="presOf" srcId="{F7652355-58AD-4CE7-9283-97AA39069072}" destId="{B93777BE-9197-4C62-97B0-4A2B473ACC47}" srcOrd="0" destOrd="0" presId="urn:microsoft.com/office/officeart/2005/8/layout/StepDownProcess"/>
    <dgm:cxn modelId="{5DDFA13B-7ED9-4089-8A9C-6AAEECED886D}" type="presOf" srcId="{466AFC5A-730C-46CA-B19E-C73FF5B5BDBF}" destId="{1D899333-9D87-4F3D-A960-93F677097F57}" srcOrd="0" destOrd="0" presId="urn:microsoft.com/office/officeart/2005/8/layout/StepDownProcess"/>
    <dgm:cxn modelId="{98C46484-993C-4722-8BF5-910451749673}" srcId="{5460C6AD-142E-43E4-BD5D-0B1C0266CE21}" destId="{A3CA937D-E433-47B9-8D7A-417287F14D20}" srcOrd="2" destOrd="0" parTransId="{0EAF799E-4F0F-4D58-BDC8-0018804F1486}" sibTransId="{0BD5CA95-807A-4B12-9E9E-CF331D3BD51E}"/>
    <dgm:cxn modelId="{C954E723-9B54-4EF7-8042-E360443ACFCB}" type="presOf" srcId="{5460C6AD-142E-43E4-BD5D-0B1C0266CE21}" destId="{F8975435-63D8-40EF-B327-50EDDA2B8F90}" srcOrd="0" destOrd="0" presId="urn:microsoft.com/office/officeart/2005/8/layout/StepDownProcess"/>
    <dgm:cxn modelId="{E6304254-BA8E-4CEC-A6DB-B9DF856198CD}" srcId="{5460C6AD-142E-43E4-BD5D-0B1C0266CE21}" destId="{466AFC5A-730C-46CA-B19E-C73FF5B5BDBF}" srcOrd="1" destOrd="0" parTransId="{8744CFBD-78B6-4D42-93AC-D9DB02946E92}" sibTransId="{3595B032-8934-4F53-95B3-FD82055AA9BD}"/>
    <dgm:cxn modelId="{94A91DCE-C339-473A-9906-ADEECFC5CECE}" srcId="{F7652355-58AD-4CE7-9283-97AA39069072}" destId="{B17C3484-DFBB-4FDE-A9AD-C0F498F31940}" srcOrd="0" destOrd="0" parTransId="{62385D28-AB44-4BCA-A3C3-7E500EF2AA25}" sibTransId="{CABE2057-D9E8-48CA-8297-CCDEE08A4B3D}"/>
    <dgm:cxn modelId="{B1710DFB-A18D-430E-B36F-6EC0EC8667E1}" type="presOf" srcId="{B17C3484-DFBB-4FDE-A9AD-C0F498F31940}" destId="{D3E401E3-5A2F-46CC-BD0B-4ABAE152064C}" srcOrd="0" destOrd="0" presId="urn:microsoft.com/office/officeart/2005/8/layout/StepDownProcess"/>
    <dgm:cxn modelId="{B3483315-03F5-4B48-A89B-C9499686C5AC}" type="presParOf" srcId="{F8975435-63D8-40EF-B327-50EDDA2B8F90}" destId="{300B4E07-CF82-4EA8-A4F0-0C35BB627CEF}" srcOrd="0" destOrd="0" presId="urn:microsoft.com/office/officeart/2005/8/layout/StepDownProcess"/>
    <dgm:cxn modelId="{05927E85-B611-4EDA-9366-E619FFC8952A}" type="presParOf" srcId="{300B4E07-CF82-4EA8-A4F0-0C35BB627CEF}" destId="{74741B32-E08F-4807-8047-DA5D18CBF3E9}" srcOrd="0" destOrd="0" presId="urn:microsoft.com/office/officeart/2005/8/layout/StepDownProcess"/>
    <dgm:cxn modelId="{A60E0C93-25D3-40CF-A430-3295F563DFE6}" type="presParOf" srcId="{300B4E07-CF82-4EA8-A4F0-0C35BB627CEF}" destId="{B93777BE-9197-4C62-97B0-4A2B473ACC47}" srcOrd="1" destOrd="0" presId="urn:microsoft.com/office/officeart/2005/8/layout/StepDownProcess"/>
    <dgm:cxn modelId="{675825C1-3B3D-4C48-A004-CE44C5479C8A}" type="presParOf" srcId="{300B4E07-CF82-4EA8-A4F0-0C35BB627CEF}" destId="{D3E401E3-5A2F-46CC-BD0B-4ABAE152064C}" srcOrd="2" destOrd="0" presId="urn:microsoft.com/office/officeart/2005/8/layout/StepDownProcess"/>
    <dgm:cxn modelId="{718D337D-6380-4AEE-AD5F-D8AD65147129}" type="presParOf" srcId="{F8975435-63D8-40EF-B327-50EDDA2B8F90}" destId="{B24C22DA-C905-4918-A79F-B112B894C943}" srcOrd="1" destOrd="0" presId="urn:microsoft.com/office/officeart/2005/8/layout/StepDownProcess"/>
    <dgm:cxn modelId="{2AA985D2-0C77-4FCD-9623-B5B58D5B38D4}" type="presParOf" srcId="{F8975435-63D8-40EF-B327-50EDDA2B8F90}" destId="{AABA9D4A-B8C5-421C-83D9-979A78526B05}" srcOrd="2" destOrd="0" presId="urn:microsoft.com/office/officeart/2005/8/layout/StepDownProcess"/>
    <dgm:cxn modelId="{8D708114-054D-405D-BC86-163DD2022EA6}" type="presParOf" srcId="{AABA9D4A-B8C5-421C-83D9-979A78526B05}" destId="{F6042B19-CFA0-4A56-B854-2C15A3CF548C}" srcOrd="0" destOrd="0" presId="urn:microsoft.com/office/officeart/2005/8/layout/StepDownProcess"/>
    <dgm:cxn modelId="{12463D24-C682-412F-977E-1B095A38E3A8}" type="presParOf" srcId="{AABA9D4A-B8C5-421C-83D9-979A78526B05}" destId="{1D899333-9D87-4F3D-A960-93F677097F57}" srcOrd="1" destOrd="0" presId="urn:microsoft.com/office/officeart/2005/8/layout/StepDownProcess"/>
    <dgm:cxn modelId="{7585E71E-3AA4-4F7B-AB87-A35518BC01D7}" type="presParOf" srcId="{AABA9D4A-B8C5-421C-83D9-979A78526B05}" destId="{2ABBFE96-5AFA-423C-990C-7B4B321B692F}" srcOrd="2" destOrd="0" presId="urn:microsoft.com/office/officeart/2005/8/layout/StepDownProcess"/>
    <dgm:cxn modelId="{C54CE146-3D6F-47A1-9125-51793F1E716D}" type="presParOf" srcId="{F8975435-63D8-40EF-B327-50EDDA2B8F90}" destId="{FFF27434-A6C4-4CCE-BD93-A323C4BD2CB4}" srcOrd="3" destOrd="0" presId="urn:microsoft.com/office/officeart/2005/8/layout/StepDownProcess"/>
    <dgm:cxn modelId="{1EEBF306-3D5F-4F42-8EEF-7D1A85AB0B46}" type="presParOf" srcId="{F8975435-63D8-40EF-B327-50EDDA2B8F90}" destId="{0A91A1C6-34AA-45EA-99C1-466A6710B620}" srcOrd="4" destOrd="0" presId="urn:microsoft.com/office/officeart/2005/8/layout/StepDownProcess"/>
    <dgm:cxn modelId="{28621A60-AC6C-466B-9550-C73D8452EA9A}" type="presParOf" srcId="{0A91A1C6-34AA-45EA-99C1-466A6710B620}" destId="{6A7EFD0F-19FE-4BAC-A852-1175D4F969C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172954-E8F3-4E9E-BEC5-9EB542F0F9BE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F2C93DBC-4F5D-48E8-8239-294B8FB5D7D4}">
      <dgm:prSet phldrT="[Texto]"/>
      <dgm:spPr/>
      <dgm:t>
        <a:bodyPr/>
        <a:lstStyle/>
        <a:p>
          <a:r>
            <a:rPr lang="es-EC" dirty="0" smtClean="0"/>
            <a:t>Actividad </a:t>
          </a:r>
          <a:endParaRPr lang="es-EC" dirty="0"/>
        </a:p>
      </dgm:t>
    </dgm:pt>
    <dgm:pt modelId="{E5E96098-A036-4E13-BF1F-233C9AD4AC07}" type="parTrans" cxnId="{4F1BACBE-3BF5-48B8-99E0-A208E65871FC}">
      <dgm:prSet/>
      <dgm:spPr/>
      <dgm:t>
        <a:bodyPr/>
        <a:lstStyle/>
        <a:p>
          <a:endParaRPr lang="es-EC"/>
        </a:p>
      </dgm:t>
    </dgm:pt>
    <dgm:pt modelId="{7C4692EF-E311-4C3C-B6DF-BFC55981CCF0}" type="sibTrans" cxnId="{4F1BACBE-3BF5-48B8-99E0-A208E65871FC}">
      <dgm:prSet/>
      <dgm:spPr/>
      <dgm:t>
        <a:bodyPr/>
        <a:lstStyle/>
        <a:p>
          <a:endParaRPr lang="es-EC"/>
        </a:p>
      </dgm:t>
    </dgm:pt>
    <dgm:pt modelId="{8E4E67EF-3DC2-4DF4-A39F-578F52CD7B9D}">
      <dgm:prSet phldrT="[Texto]"/>
      <dgm:spPr/>
      <dgm:t>
        <a:bodyPr/>
        <a:lstStyle/>
        <a:p>
          <a:r>
            <a:rPr lang="es-EC" dirty="0" smtClean="0"/>
            <a:t>Medio </a:t>
          </a:r>
          <a:endParaRPr lang="es-EC" dirty="0"/>
        </a:p>
      </dgm:t>
    </dgm:pt>
    <dgm:pt modelId="{4F4F64A2-CB1C-435D-B253-528695AF79DB}" type="parTrans" cxnId="{891658E2-0601-4AA8-8139-79755AD7DE09}">
      <dgm:prSet/>
      <dgm:spPr/>
      <dgm:t>
        <a:bodyPr/>
        <a:lstStyle/>
        <a:p>
          <a:endParaRPr lang="es-EC"/>
        </a:p>
      </dgm:t>
    </dgm:pt>
    <dgm:pt modelId="{F1A40690-79B1-486A-9D71-BFBAA129BE4A}" type="sibTrans" cxnId="{891658E2-0601-4AA8-8139-79755AD7DE09}">
      <dgm:prSet/>
      <dgm:spPr/>
      <dgm:t>
        <a:bodyPr/>
        <a:lstStyle/>
        <a:p>
          <a:endParaRPr lang="es-EC"/>
        </a:p>
      </dgm:t>
    </dgm:pt>
    <dgm:pt modelId="{A83A6D1D-3084-456A-9B5E-5B5CCBFE8FA0}">
      <dgm:prSet phldrT="[Texto]"/>
      <dgm:spPr/>
      <dgm:t>
        <a:bodyPr/>
        <a:lstStyle/>
        <a:p>
          <a:r>
            <a:rPr lang="es-EC" dirty="0" smtClean="0"/>
            <a:t>Resultado </a:t>
          </a:r>
          <a:endParaRPr lang="es-EC" dirty="0"/>
        </a:p>
      </dgm:t>
    </dgm:pt>
    <dgm:pt modelId="{7BC9E91F-8465-4723-9A29-3938A7AA3FAD}" type="parTrans" cxnId="{39F05AE2-B2C3-4410-8829-0ACF0E52E945}">
      <dgm:prSet/>
      <dgm:spPr/>
      <dgm:t>
        <a:bodyPr/>
        <a:lstStyle/>
        <a:p>
          <a:endParaRPr lang="es-EC"/>
        </a:p>
      </dgm:t>
    </dgm:pt>
    <dgm:pt modelId="{FC44A9EC-A1B2-402D-830E-D69B598E9534}" type="sibTrans" cxnId="{39F05AE2-B2C3-4410-8829-0ACF0E52E945}">
      <dgm:prSet/>
      <dgm:spPr/>
      <dgm:t>
        <a:bodyPr/>
        <a:lstStyle/>
        <a:p>
          <a:endParaRPr lang="es-EC"/>
        </a:p>
      </dgm:t>
    </dgm:pt>
    <dgm:pt modelId="{6C257F56-1604-4C0C-A171-7C09A8E138F9}" type="pres">
      <dgm:prSet presAssocID="{10172954-E8F3-4E9E-BEC5-9EB542F0F9BE}" presName="Name0" presStyleCnt="0">
        <dgm:presLayoutVars>
          <dgm:dir/>
          <dgm:resizeHandles val="exact"/>
        </dgm:presLayoutVars>
      </dgm:prSet>
      <dgm:spPr/>
    </dgm:pt>
    <dgm:pt modelId="{49A22EBC-C139-413F-BC1D-F340D2FA2338}" type="pres">
      <dgm:prSet presAssocID="{F2C93DBC-4F5D-48E8-8239-294B8FB5D7D4}" presName="node" presStyleLbl="node1" presStyleIdx="0" presStyleCnt="3">
        <dgm:presLayoutVars>
          <dgm:bulletEnabled val="1"/>
        </dgm:presLayoutVars>
      </dgm:prSet>
      <dgm:spPr/>
    </dgm:pt>
    <dgm:pt modelId="{88E4E3FB-7C66-4596-B428-4675CAFBBDED}" type="pres">
      <dgm:prSet presAssocID="{7C4692EF-E311-4C3C-B6DF-BFC55981CCF0}" presName="sibTrans" presStyleLbl="sibTrans2D1" presStyleIdx="0" presStyleCnt="2"/>
      <dgm:spPr/>
    </dgm:pt>
    <dgm:pt modelId="{9B7C5162-702A-4929-AA3F-C36A5CB0DE34}" type="pres">
      <dgm:prSet presAssocID="{7C4692EF-E311-4C3C-B6DF-BFC55981CCF0}" presName="connectorText" presStyleLbl="sibTrans2D1" presStyleIdx="0" presStyleCnt="2"/>
      <dgm:spPr/>
    </dgm:pt>
    <dgm:pt modelId="{6AE80604-DC07-46E2-84D3-4F18F79F861B}" type="pres">
      <dgm:prSet presAssocID="{8E4E67EF-3DC2-4DF4-A39F-578F52CD7B9D}" presName="node" presStyleLbl="node1" presStyleIdx="1" presStyleCnt="3">
        <dgm:presLayoutVars>
          <dgm:bulletEnabled val="1"/>
        </dgm:presLayoutVars>
      </dgm:prSet>
      <dgm:spPr/>
    </dgm:pt>
    <dgm:pt modelId="{37047F5C-4403-46FA-8A92-3A32DD3A7C3D}" type="pres">
      <dgm:prSet presAssocID="{F1A40690-79B1-486A-9D71-BFBAA129BE4A}" presName="sibTrans" presStyleLbl="sibTrans2D1" presStyleIdx="1" presStyleCnt="2"/>
      <dgm:spPr/>
    </dgm:pt>
    <dgm:pt modelId="{9F851297-517B-4834-AE83-A4F2B3E66966}" type="pres">
      <dgm:prSet presAssocID="{F1A40690-79B1-486A-9D71-BFBAA129BE4A}" presName="connectorText" presStyleLbl="sibTrans2D1" presStyleIdx="1" presStyleCnt="2"/>
      <dgm:spPr/>
    </dgm:pt>
    <dgm:pt modelId="{E826B346-687D-45BD-9B6E-FFD21D655A15}" type="pres">
      <dgm:prSet presAssocID="{A83A6D1D-3084-456A-9B5E-5B5CCBFE8FA0}" presName="node" presStyleLbl="node1" presStyleIdx="2" presStyleCnt="3">
        <dgm:presLayoutVars>
          <dgm:bulletEnabled val="1"/>
        </dgm:presLayoutVars>
      </dgm:prSet>
      <dgm:spPr/>
    </dgm:pt>
  </dgm:ptLst>
  <dgm:cxnLst>
    <dgm:cxn modelId="{4E2B4AAB-E444-4246-A174-521D03E518CD}" type="presOf" srcId="{F2C93DBC-4F5D-48E8-8239-294B8FB5D7D4}" destId="{49A22EBC-C139-413F-BC1D-F340D2FA2338}" srcOrd="0" destOrd="0" presId="urn:microsoft.com/office/officeart/2005/8/layout/process1"/>
    <dgm:cxn modelId="{4029A175-A000-40D7-B435-513B0519EB3D}" type="presOf" srcId="{F1A40690-79B1-486A-9D71-BFBAA129BE4A}" destId="{9F851297-517B-4834-AE83-A4F2B3E66966}" srcOrd="1" destOrd="0" presId="urn:microsoft.com/office/officeart/2005/8/layout/process1"/>
    <dgm:cxn modelId="{1AB44770-1353-45FC-A09F-2384E74EB20F}" type="presOf" srcId="{A83A6D1D-3084-456A-9B5E-5B5CCBFE8FA0}" destId="{E826B346-687D-45BD-9B6E-FFD21D655A15}" srcOrd="0" destOrd="0" presId="urn:microsoft.com/office/officeart/2005/8/layout/process1"/>
    <dgm:cxn modelId="{4F1BACBE-3BF5-48B8-99E0-A208E65871FC}" srcId="{10172954-E8F3-4E9E-BEC5-9EB542F0F9BE}" destId="{F2C93DBC-4F5D-48E8-8239-294B8FB5D7D4}" srcOrd="0" destOrd="0" parTransId="{E5E96098-A036-4E13-BF1F-233C9AD4AC07}" sibTransId="{7C4692EF-E311-4C3C-B6DF-BFC55981CCF0}"/>
    <dgm:cxn modelId="{83AEB5AE-07E4-44F1-BD01-D608D9A7AA6A}" type="presOf" srcId="{7C4692EF-E311-4C3C-B6DF-BFC55981CCF0}" destId="{88E4E3FB-7C66-4596-B428-4675CAFBBDED}" srcOrd="0" destOrd="0" presId="urn:microsoft.com/office/officeart/2005/8/layout/process1"/>
    <dgm:cxn modelId="{9521D912-7C02-4306-B993-62843A601D28}" type="presOf" srcId="{7C4692EF-E311-4C3C-B6DF-BFC55981CCF0}" destId="{9B7C5162-702A-4929-AA3F-C36A5CB0DE34}" srcOrd="1" destOrd="0" presId="urn:microsoft.com/office/officeart/2005/8/layout/process1"/>
    <dgm:cxn modelId="{7D8D192B-E180-49A4-9CAE-5E5C71017495}" type="presOf" srcId="{10172954-E8F3-4E9E-BEC5-9EB542F0F9BE}" destId="{6C257F56-1604-4C0C-A171-7C09A8E138F9}" srcOrd="0" destOrd="0" presId="urn:microsoft.com/office/officeart/2005/8/layout/process1"/>
    <dgm:cxn modelId="{891658E2-0601-4AA8-8139-79755AD7DE09}" srcId="{10172954-E8F3-4E9E-BEC5-9EB542F0F9BE}" destId="{8E4E67EF-3DC2-4DF4-A39F-578F52CD7B9D}" srcOrd="1" destOrd="0" parTransId="{4F4F64A2-CB1C-435D-B253-528695AF79DB}" sibTransId="{F1A40690-79B1-486A-9D71-BFBAA129BE4A}"/>
    <dgm:cxn modelId="{39F05AE2-B2C3-4410-8829-0ACF0E52E945}" srcId="{10172954-E8F3-4E9E-BEC5-9EB542F0F9BE}" destId="{A83A6D1D-3084-456A-9B5E-5B5CCBFE8FA0}" srcOrd="2" destOrd="0" parTransId="{7BC9E91F-8465-4723-9A29-3938A7AA3FAD}" sibTransId="{FC44A9EC-A1B2-402D-830E-D69B598E9534}"/>
    <dgm:cxn modelId="{28CDC714-A3C2-40F8-844E-4673F987735B}" type="presOf" srcId="{8E4E67EF-3DC2-4DF4-A39F-578F52CD7B9D}" destId="{6AE80604-DC07-46E2-84D3-4F18F79F861B}" srcOrd="0" destOrd="0" presId="urn:microsoft.com/office/officeart/2005/8/layout/process1"/>
    <dgm:cxn modelId="{40A7B8FE-F0C6-4E27-A8EF-72B21E49D5CB}" type="presOf" srcId="{F1A40690-79B1-486A-9D71-BFBAA129BE4A}" destId="{37047F5C-4403-46FA-8A92-3A32DD3A7C3D}" srcOrd="0" destOrd="0" presId="urn:microsoft.com/office/officeart/2005/8/layout/process1"/>
    <dgm:cxn modelId="{1AB7ADCD-025F-46E4-9859-0453237078F8}" type="presParOf" srcId="{6C257F56-1604-4C0C-A171-7C09A8E138F9}" destId="{49A22EBC-C139-413F-BC1D-F340D2FA2338}" srcOrd="0" destOrd="0" presId="urn:microsoft.com/office/officeart/2005/8/layout/process1"/>
    <dgm:cxn modelId="{54E5DF1D-3721-49D4-9AC7-41D5B70C047C}" type="presParOf" srcId="{6C257F56-1604-4C0C-A171-7C09A8E138F9}" destId="{88E4E3FB-7C66-4596-B428-4675CAFBBDED}" srcOrd="1" destOrd="0" presId="urn:microsoft.com/office/officeart/2005/8/layout/process1"/>
    <dgm:cxn modelId="{87AEBF75-B612-4507-9C8F-F0D21151031F}" type="presParOf" srcId="{88E4E3FB-7C66-4596-B428-4675CAFBBDED}" destId="{9B7C5162-702A-4929-AA3F-C36A5CB0DE34}" srcOrd="0" destOrd="0" presId="urn:microsoft.com/office/officeart/2005/8/layout/process1"/>
    <dgm:cxn modelId="{3C579D92-C934-45E7-BDAE-364D2CC6F9E6}" type="presParOf" srcId="{6C257F56-1604-4C0C-A171-7C09A8E138F9}" destId="{6AE80604-DC07-46E2-84D3-4F18F79F861B}" srcOrd="2" destOrd="0" presId="urn:microsoft.com/office/officeart/2005/8/layout/process1"/>
    <dgm:cxn modelId="{92F547C3-3D07-425B-9FAC-723D26B9DC87}" type="presParOf" srcId="{6C257F56-1604-4C0C-A171-7C09A8E138F9}" destId="{37047F5C-4403-46FA-8A92-3A32DD3A7C3D}" srcOrd="3" destOrd="0" presId="urn:microsoft.com/office/officeart/2005/8/layout/process1"/>
    <dgm:cxn modelId="{E81FD7C3-29AB-4DE2-A7FD-272785CDC8DC}" type="presParOf" srcId="{37047F5C-4403-46FA-8A92-3A32DD3A7C3D}" destId="{9F851297-517B-4834-AE83-A4F2B3E66966}" srcOrd="0" destOrd="0" presId="urn:microsoft.com/office/officeart/2005/8/layout/process1"/>
    <dgm:cxn modelId="{7810167B-8C9F-4F2A-BD2E-5BBA793ADD62}" type="presParOf" srcId="{6C257F56-1604-4C0C-A171-7C09A8E138F9}" destId="{E826B346-687D-45BD-9B6E-FFD21D655A1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79595-23C9-4578-A57C-7F7F82AFFE7C}" type="doc">
      <dgm:prSet loTypeId="urn:microsoft.com/office/officeart/2005/8/layout/StepDown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5206B92-CE77-47A2-AA1C-064A18F83365}">
      <dgm:prSet phldrT="[Texto]"/>
      <dgm:spPr/>
      <dgm:t>
        <a:bodyPr/>
        <a:lstStyle/>
        <a:p>
          <a:r>
            <a:rPr lang="es-EC"/>
            <a:t>Credibilidad </a:t>
          </a:r>
        </a:p>
      </dgm:t>
    </dgm:pt>
    <dgm:pt modelId="{089ECE89-CBDB-4984-BA22-EDC2F0D0C48C}" type="parTrans" cxnId="{EFC34C73-C0D8-44B6-AF5A-9F62BD0D2754}">
      <dgm:prSet/>
      <dgm:spPr/>
      <dgm:t>
        <a:bodyPr/>
        <a:lstStyle/>
        <a:p>
          <a:endParaRPr lang="es-EC"/>
        </a:p>
      </dgm:t>
    </dgm:pt>
    <dgm:pt modelId="{25C6C038-A58F-4CE5-ACAE-E4E7597C2041}" type="sibTrans" cxnId="{EFC34C73-C0D8-44B6-AF5A-9F62BD0D2754}">
      <dgm:prSet/>
      <dgm:spPr/>
      <dgm:t>
        <a:bodyPr/>
        <a:lstStyle/>
        <a:p>
          <a:endParaRPr lang="es-EC"/>
        </a:p>
      </dgm:t>
    </dgm:pt>
    <dgm:pt modelId="{D2675AB2-82BC-4CDA-ACDC-30E0108DBB3B}">
      <dgm:prSet phldrT="[Texto]"/>
      <dgm:spPr/>
      <dgm:t>
        <a:bodyPr/>
        <a:lstStyle/>
        <a:p>
          <a:r>
            <a:rPr lang="es-EC"/>
            <a:t>Refiere a la seriedad con que se consiidera la prueba  que se presenta o se descubre.</a:t>
          </a:r>
        </a:p>
      </dgm:t>
    </dgm:pt>
    <dgm:pt modelId="{5989C52D-71F0-4FE4-AA39-8F0C475DC9A6}" type="parTrans" cxnId="{3981B478-AA3B-4FCD-B09B-968FED4A44E7}">
      <dgm:prSet/>
      <dgm:spPr/>
      <dgm:t>
        <a:bodyPr/>
        <a:lstStyle/>
        <a:p>
          <a:endParaRPr lang="es-EC"/>
        </a:p>
      </dgm:t>
    </dgm:pt>
    <dgm:pt modelId="{8FAC0881-2A3A-44F8-B18E-58CECBF34CBA}" type="sibTrans" cxnId="{3981B478-AA3B-4FCD-B09B-968FED4A44E7}">
      <dgm:prSet/>
      <dgm:spPr/>
      <dgm:t>
        <a:bodyPr/>
        <a:lstStyle/>
        <a:p>
          <a:endParaRPr lang="es-EC"/>
        </a:p>
      </dgm:t>
    </dgm:pt>
    <dgm:pt modelId="{09832CF1-9665-438D-BF7B-5BCF55456217}">
      <dgm:prSet phldrT="[Texto]"/>
      <dgm:spPr/>
      <dgm:t>
        <a:bodyPr/>
        <a:lstStyle/>
        <a:p>
          <a:r>
            <a:rPr lang="es-EC" dirty="0"/>
            <a:t>Relevancia</a:t>
          </a:r>
        </a:p>
      </dgm:t>
    </dgm:pt>
    <dgm:pt modelId="{2C603F2B-ADB7-42A2-B8B7-AEA683281BCD}" type="parTrans" cxnId="{EAE89C29-7438-4442-BF65-F20D49F62BAF}">
      <dgm:prSet/>
      <dgm:spPr/>
      <dgm:t>
        <a:bodyPr/>
        <a:lstStyle/>
        <a:p>
          <a:endParaRPr lang="es-EC"/>
        </a:p>
      </dgm:t>
    </dgm:pt>
    <dgm:pt modelId="{9D56F876-F939-4295-82CA-0FC5CD259089}" type="sibTrans" cxnId="{EAE89C29-7438-4442-BF65-F20D49F62BAF}">
      <dgm:prSet/>
      <dgm:spPr/>
      <dgm:t>
        <a:bodyPr/>
        <a:lstStyle/>
        <a:p>
          <a:endParaRPr lang="es-EC"/>
        </a:p>
      </dgm:t>
    </dgm:pt>
    <dgm:pt modelId="{B7FCD034-64BF-451E-85DE-6FA7D72DAA2F}">
      <dgm:prSet phldrT="[Texto]"/>
      <dgm:spPr/>
      <dgm:t>
        <a:bodyPr/>
        <a:lstStyle/>
        <a:p>
          <a:r>
            <a:rPr lang="es-EC" dirty="0"/>
            <a:t>Se refiere a como se cree que la prueba soporta las posibles conclusiones que consideramos. </a:t>
          </a:r>
        </a:p>
      </dgm:t>
    </dgm:pt>
    <dgm:pt modelId="{DEB80E39-4D97-4820-80BB-E52E3FB45FC0}" type="parTrans" cxnId="{1A80EE31-A3C4-46D1-96CC-1E0E20AB4741}">
      <dgm:prSet/>
      <dgm:spPr/>
      <dgm:t>
        <a:bodyPr/>
        <a:lstStyle/>
        <a:p>
          <a:endParaRPr lang="es-EC"/>
        </a:p>
      </dgm:t>
    </dgm:pt>
    <dgm:pt modelId="{F5D410DF-1C50-4D12-A6C7-0932E2F6B2D8}" type="sibTrans" cxnId="{1A80EE31-A3C4-46D1-96CC-1E0E20AB4741}">
      <dgm:prSet/>
      <dgm:spPr/>
      <dgm:t>
        <a:bodyPr/>
        <a:lstStyle/>
        <a:p>
          <a:endParaRPr lang="es-EC"/>
        </a:p>
      </dgm:t>
    </dgm:pt>
    <dgm:pt modelId="{59797E52-9AEE-431B-B774-7F8C734CDB8B}">
      <dgm:prSet phldrT="[Texto]"/>
      <dgm:spPr/>
      <dgm:t>
        <a:bodyPr/>
        <a:lstStyle/>
        <a:p>
          <a:r>
            <a:rPr lang="es-EC" dirty="0"/>
            <a:t>Pertinencia, </a:t>
          </a:r>
          <a:r>
            <a:rPr lang="es-EC" dirty="0" smtClean="0"/>
            <a:t>aprobación, relación </a:t>
          </a:r>
          <a:r>
            <a:rPr lang="es-EC" dirty="0"/>
            <a:t>conexión e idoneidad. </a:t>
          </a:r>
        </a:p>
      </dgm:t>
    </dgm:pt>
    <dgm:pt modelId="{7503F6C9-97A0-4369-8C4D-C59B3ED3C660}" type="parTrans" cxnId="{BE97E202-250B-4712-AF3C-3AF9BDFB45F9}">
      <dgm:prSet/>
      <dgm:spPr/>
      <dgm:t>
        <a:bodyPr/>
        <a:lstStyle/>
        <a:p>
          <a:endParaRPr lang="es-EC"/>
        </a:p>
      </dgm:t>
    </dgm:pt>
    <dgm:pt modelId="{8C251A55-1E69-43F1-B47F-C1B57F5E2D7A}" type="sibTrans" cxnId="{BE97E202-250B-4712-AF3C-3AF9BDFB45F9}">
      <dgm:prSet/>
      <dgm:spPr/>
      <dgm:t>
        <a:bodyPr/>
        <a:lstStyle/>
        <a:p>
          <a:endParaRPr lang="es-EC"/>
        </a:p>
      </dgm:t>
    </dgm:pt>
    <dgm:pt modelId="{4725AD52-B196-4188-9C29-958B7CE95CD4}">
      <dgm:prSet phldrT="[Texto]"/>
      <dgm:spPr/>
      <dgm:t>
        <a:bodyPr/>
        <a:lstStyle/>
        <a:p>
          <a:endParaRPr lang="es-EC" dirty="0"/>
        </a:p>
      </dgm:t>
    </dgm:pt>
    <dgm:pt modelId="{310CDC31-BB8F-444C-8539-2053AB995976}" type="parTrans" cxnId="{111C2A66-5DB7-4783-8EDA-E4BEC055AB65}">
      <dgm:prSet/>
      <dgm:spPr/>
      <dgm:t>
        <a:bodyPr/>
        <a:lstStyle/>
        <a:p>
          <a:endParaRPr lang="es-EC"/>
        </a:p>
      </dgm:t>
    </dgm:pt>
    <dgm:pt modelId="{44422666-5DAB-4E4C-92F2-CCD774BFEA02}" type="sibTrans" cxnId="{111C2A66-5DB7-4783-8EDA-E4BEC055AB65}">
      <dgm:prSet/>
      <dgm:spPr/>
      <dgm:t>
        <a:bodyPr/>
        <a:lstStyle/>
        <a:p>
          <a:endParaRPr lang="es-EC"/>
        </a:p>
      </dgm:t>
    </dgm:pt>
    <dgm:pt modelId="{583CF3A3-0B05-4FF0-AFC9-989C43AA8127}" type="pres">
      <dgm:prSet presAssocID="{63379595-23C9-4578-A57C-7F7F82AFFE7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079C900-DC28-44A9-A936-E4B17372CCB6}" type="pres">
      <dgm:prSet presAssocID="{25206B92-CE77-47A2-AA1C-064A18F83365}" presName="composite" presStyleCnt="0"/>
      <dgm:spPr/>
      <dgm:t>
        <a:bodyPr/>
        <a:lstStyle/>
        <a:p>
          <a:endParaRPr lang="es-EC"/>
        </a:p>
      </dgm:t>
    </dgm:pt>
    <dgm:pt modelId="{73B899BF-80C7-407E-A965-9D19934A7272}" type="pres">
      <dgm:prSet presAssocID="{25206B92-CE77-47A2-AA1C-064A18F83365}" presName="bentUpArrow1" presStyleLbl="alignImgPlace1" presStyleIdx="0" presStyleCnt="1" custLinFactNeighborX="3155" custLinFactNeighborY="-31520"/>
      <dgm:spPr/>
      <dgm:t>
        <a:bodyPr/>
        <a:lstStyle/>
        <a:p>
          <a:endParaRPr lang="es-EC"/>
        </a:p>
      </dgm:t>
    </dgm:pt>
    <dgm:pt modelId="{10D0767C-30B2-4658-9439-495AD4B92ABF}" type="pres">
      <dgm:prSet presAssocID="{25206B92-CE77-47A2-AA1C-064A18F83365}" presName="ParentText" presStyleLbl="node1" presStyleIdx="0" presStyleCnt="2" custScaleX="91346" custScaleY="76685" custLinFactNeighborX="-19234" custLinFactNeighborY="-233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72B749-4C9C-4339-B60E-7893AB0671F5}" type="pres">
      <dgm:prSet presAssocID="{25206B92-CE77-47A2-AA1C-064A18F8336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D3AA7C-AD80-43B3-BC3A-7B2DA00C448B}" type="pres">
      <dgm:prSet presAssocID="{25C6C038-A58F-4CE5-ACAE-E4E7597C2041}" presName="sibTrans" presStyleCnt="0"/>
      <dgm:spPr/>
      <dgm:t>
        <a:bodyPr/>
        <a:lstStyle/>
        <a:p>
          <a:endParaRPr lang="es-EC"/>
        </a:p>
      </dgm:t>
    </dgm:pt>
    <dgm:pt modelId="{8B02417F-0FDC-401A-8CF1-0D65DFBA0EB8}" type="pres">
      <dgm:prSet presAssocID="{09832CF1-9665-438D-BF7B-5BCF55456217}" presName="composite" presStyleCnt="0"/>
      <dgm:spPr/>
      <dgm:t>
        <a:bodyPr/>
        <a:lstStyle/>
        <a:p>
          <a:endParaRPr lang="es-EC"/>
        </a:p>
      </dgm:t>
    </dgm:pt>
    <dgm:pt modelId="{3237FF16-26A7-4418-8F8E-708CF10324B5}" type="pres">
      <dgm:prSet presAssocID="{09832CF1-9665-438D-BF7B-5BCF55456217}" presName="ParentText" presStyleLbl="node1" presStyleIdx="1" presStyleCnt="2" custScaleX="84868" custScaleY="711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6CC570-C1E3-4B3A-8C2D-533BC14FE983}" type="pres">
      <dgm:prSet presAssocID="{09832CF1-9665-438D-BF7B-5BCF55456217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81B478-AA3B-4FCD-B09B-968FED4A44E7}" srcId="{25206B92-CE77-47A2-AA1C-064A18F83365}" destId="{D2675AB2-82BC-4CDA-ACDC-30E0108DBB3B}" srcOrd="0" destOrd="0" parTransId="{5989C52D-71F0-4FE4-AA39-8F0C475DC9A6}" sibTransId="{8FAC0881-2A3A-44F8-B18E-58CECBF34CBA}"/>
    <dgm:cxn modelId="{4ACF9A34-0EFA-42FB-8869-C39989044914}" type="presOf" srcId="{D2675AB2-82BC-4CDA-ACDC-30E0108DBB3B}" destId="{5572B749-4C9C-4339-B60E-7893AB0671F5}" srcOrd="0" destOrd="0" presId="urn:microsoft.com/office/officeart/2005/8/layout/StepDownProcess"/>
    <dgm:cxn modelId="{5B9F0385-7A6A-44C4-B649-9E5611360A9A}" type="presOf" srcId="{B7FCD034-64BF-451E-85DE-6FA7D72DAA2F}" destId="{AA6CC570-C1E3-4B3A-8C2D-533BC14FE983}" srcOrd="0" destOrd="0" presId="urn:microsoft.com/office/officeart/2005/8/layout/StepDownProcess"/>
    <dgm:cxn modelId="{6F6C26B3-49E1-4144-B0F4-12684F5EE362}" type="presOf" srcId="{09832CF1-9665-438D-BF7B-5BCF55456217}" destId="{3237FF16-26A7-4418-8F8E-708CF10324B5}" srcOrd="0" destOrd="0" presId="urn:microsoft.com/office/officeart/2005/8/layout/StepDownProcess"/>
    <dgm:cxn modelId="{B45DBD17-0598-4CB7-A703-5A5A4E4478B1}" type="presOf" srcId="{59797E52-9AEE-431B-B774-7F8C734CDB8B}" destId="{AA6CC570-C1E3-4B3A-8C2D-533BC14FE983}" srcOrd="0" destOrd="2" presId="urn:microsoft.com/office/officeart/2005/8/layout/StepDownProcess"/>
    <dgm:cxn modelId="{C2A7DB10-6DE4-4C74-AB73-7A58C4B0F3A0}" type="presOf" srcId="{63379595-23C9-4578-A57C-7F7F82AFFE7C}" destId="{583CF3A3-0B05-4FF0-AFC9-989C43AA8127}" srcOrd="0" destOrd="0" presId="urn:microsoft.com/office/officeart/2005/8/layout/StepDownProcess"/>
    <dgm:cxn modelId="{9E1646BC-AB78-4630-9067-74AD2BFBB0E2}" type="presOf" srcId="{4725AD52-B196-4188-9C29-958B7CE95CD4}" destId="{AA6CC570-C1E3-4B3A-8C2D-533BC14FE983}" srcOrd="0" destOrd="1" presId="urn:microsoft.com/office/officeart/2005/8/layout/StepDownProcess"/>
    <dgm:cxn modelId="{29544FA8-72D8-4F25-B9F3-A7EA101BCBFC}" type="presOf" srcId="{25206B92-CE77-47A2-AA1C-064A18F83365}" destId="{10D0767C-30B2-4658-9439-495AD4B92ABF}" srcOrd="0" destOrd="0" presId="urn:microsoft.com/office/officeart/2005/8/layout/StepDownProcess"/>
    <dgm:cxn modelId="{EAE89C29-7438-4442-BF65-F20D49F62BAF}" srcId="{63379595-23C9-4578-A57C-7F7F82AFFE7C}" destId="{09832CF1-9665-438D-BF7B-5BCF55456217}" srcOrd="1" destOrd="0" parTransId="{2C603F2B-ADB7-42A2-B8B7-AEA683281BCD}" sibTransId="{9D56F876-F939-4295-82CA-0FC5CD259089}"/>
    <dgm:cxn modelId="{BE97E202-250B-4712-AF3C-3AF9BDFB45F9}" srcId="{09832CF1-9665-438D-BF7B-5BCF55456217}" destId="{59797E52-9AEE-431B-B774-7F8C734CDB8B}" srcOrd="2" destOrd="0" parTransId="{7503F6C9-97A0-4369-8C4D-C59B3ED3C660}" sibTransId="{8C251A55-1E69-43F1-B47F-C1B57F5E2D7A}"/>
    <dgm:cxn modelId="{1A80EE31-A3C4-46D1-96CC-1E0E20AB4741}" srcId="{09832CF1-9665-438D-BF7B-5BCF55456217}" destId="{B7FCD034-64BF-451E-85DE-6FA7D72DAA2F}" srcOrd="0" destOrd="0" parTransId="{DEB80E39-4D97-4820-80BB-E52E3FB45FC0}" sibTransId="{F5D410DF-1C50-4D12-A6C7-0932E2F6B2D8}"/>
    <dgm:cxn modelId="{EFC34C73-C0D8-44B6-AF5A-9F62BD0D2754}" srcId="{63379595-23C9-4578-A57C-7F7F82AFFE7C}" destId="{25206B92-CE77-47A2-AA1C-064A18F83365}" srcOrd="0" destOrd="0" parTransId="{089ECE89-CBDB-4984-BA22-EDC2F0D0C48C}" sibTransId="{25C6C038-A58F-4CE5-ACAE-E4E7597C2041}"/>
    <dgm:cxn modelId="{111C2A66-5DB7-4783-8EDA-E4BEC055AB65}" srcId="{09832CF1-9665-438D-BF7B-5BCF55456217}" destId="{4725AD52-B196-4188-9C29-958B7CE95CD4}" srcOrd="1" destOrd="0" parTransId="{310CDC31-BB8F-444C-8539-2053AB995976}" sibTransId="{44422666-5DAB-4E4C-92F2-CCD774BFEA02}"/>
    <dgm:cxn modelId="{8EDAE0FB-6B2B-4984-8160-4866D552A5AC}" type="presParOf" srcId="{583CF3A3-0B05-4FF0-AFC9-989C43AA8127}" destId="{D079C900-DC28-44A9-A936-E4B17372CCB6}" srcOrd="0" destOrd="0" presId="urn:microsoft.com/office/officeart/2005/8/layout/StepDownProcess"/>
    <dgm:cxn modelId="{BA319719-4DD1-4FF9-A8F5-EA180F55B624}" type="presParOf" srcId="{D079C900-DC28-44A9-A936-E4B17372CCB6}" destId="{73B899BF-80C7-407E-A965-9D19934A7272}" srcOrd="0" destOrd="0" presId="urn:microsoft.com/office/officeart/2005/8/layout/StepDownProcess"/>
    <dgm:cxn modelId="{E3E482CD-3DD6-4296-9F3F-D0BC48D45D9D}" type="presParOf" srcId="{D079C900-DC28-44A9-A936-E4B17372CCB6}" destId="{10D0767C-30B2-4658-9439-495AD4B92ABF}" srcOrd="1" destOrd="0" presId="urn:microsoft.com/office/officeart/2005/8/layout/StepDownProcess"/>
    <dgm:cxn modelId="{F02B6721-DD34-472A-B2A2-80A2E71DEC45}" type="presParOf" srcId="{D079C900-DC28-44A9-A936-E4B17372CCB6}" destId="{5572B749-4C9C-4339-B60E-7893AB0671F5}" srcOrd="2" destOrd="0" presId="urn:microsoft.com/office/officeart/2005/8/layout/StepDownProcess"/>
    <dgm:cxn modelId="{4EBEC808-3C48-4221-9D41-2AEC22070295}" type="presParOf" srcId="{583CF3A3-0B05-4FF0-AFC9-989C43AA8127}" destId="{61D3AA7C-AD80-43B3-BC3A-7B2DA00C448B}" srcOrd="1" destOrd="0" presId="urn:microsoft.com/office/officeart/2005/8/layout/StepDownProcess"/>
    <dgm:cxn modelId="{640E1289-C4A3-45B8-AD96-2597A2965B34}" type="presParOf" srcId="{583CF3A3-0B05-4FF0-AFC9-989C43AA8127}" destId="{8B02417F-0FDC-401A-8CF1-0D65DFBA0EB8}" srcOrd="2" destOrd="0" presId="urn:microsoft.com/office/officeart/2005/8/layout/StepDownProcess"/>
    <dgm:cxn modelId="{30582207-E95B-41B6-9AFE-645A3D499B40}" type="presParOf" srcId="{8B02417F-0FDC-401A-8CF1-0D65DFBA0EB8}" destId="{3237FF16-26A7-4418-8F8E-708CF10324B5}" srcOrd="0" destOrd="0" presId="urn:microsoft.com/office/officeart/2005/8/layout/StepDownProcess"/>
    <dgm:cxn modelId="{26646720-3644-4AE5-BB5D-6822DBCC69D8}" type="presParOf" srcId="{8B02417F-0FDC-401A-8CF1-0D65DFBA0EB8}" destId="{AA6CC570-C1E3-4B3A-8C2D-533BC14FE98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9B9E16-CC3E-4F58-B9AF-4ADD71A4D30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A22A7F2-F9E0-468A-A874-086CAC0BA666}">
      <dgm:prSet phldrT="[Texto]"/>
      <dgm:spPr/>
      <dgm:t>
        <a:bodyPr/>
        <a:lstStyle/>
        <a:p>
          <a:r>
            <a:rPr lang="es-EC" dirty="0" smtClean="0"/>
            <a:t>Si es descubierta por sí mismo </a:t>
          </a:r>
          <a:endParaRPr lang="es-EC" dirty="0"/>
        </a:p>
      </dgm:t>
    </dgm:pt>
    <dgm:pt modelId="{3AD3B3B1-CC4C-4543-841C-E7D2A6C1EF11}" type="parTrans" cxnId="{A5376063-DB86-4922-9A79-264D7406F9F5}">
      <dgm:prSet/>
      <dgm:spPr/>
      <dgm:t>
        <a:bodyPr/>
        <a:lstStyle/>
        <a:p>
          <a:endParaRPr lang="es-EC"/>
        </a:p>
      </dgm:t>
    </dgm:pt>
    <dgm:pt modelId="{F4F26BE4-6346-4ECE-9B07-D34051486713}" type="sibTrans" cxnId="{A5376063-DB86-4922-9A79-264D7406F9F5}">
      <dgm:prSet/>
      <dgm:spPr/>
      <dgm:t>
        <a:bodyPr/>
        <a:lstStyle/>
        <a:p>
          <a:endParaRPr lang="es-EC"/>
        </a:p>
      </dgm:t>
    </dgm:pt>
    <dgm:pt modelId="{93BFC419-0C0A-465C-94C3-95ABDEB8487D}">
      <dgm:prSet phldrT="[Texto]"/>
      <dgm:spPr/>
      <dgm:t>
        <a:bodyPr/>
        <a:lstStyle/>
        <a:p>
          <a:r>
            <a:rPr lang="es-EC" dirty="0" smtClean="0"/>
            <a:t>usted conoce como llegó a existir esta prueba)</a:t>
          </a:r>
          <a:endParaRPr lang="es-EC" dirty="0"/>
        </a:p>
      </dgm:t>
    </dgm:pt>
    <dgm:pt modelId="{56B50B61-509B-4B8F-A29E-AF13A86FE78E}" type="parTrans" cxnId="{04AD7604-3C94-4D53-BD31-F8B656B1023C}">
      <dgm:prSet/>
      <dgm:spPr/>
      <dgm:t>
        <a:bodyPr/>
        <a:lstStyle/>
        <a:p>
          <a:endParaRPr lang="es-EC"/>
        </a:p>
      </dgm:t>
    </dgm:pt>
    <dgm:pt modelId="{460882C3-6AC7-47F3-8BD3-BF6DB33372A7}" type="sibTrans" cxnId="{04AD7604-3C94-4D53-BD31-F8B656B1023C}">
      <dgm:prSet/>
      <dgm:spPr/>
      <dgm:t>
        <a:bodyPr/>
        <a:lstStyle/>
        <a:p>
          <a:endParaRPr lang="es-EC"/>
        </a:p>
      </dgm:t>
    </dgm:pt>
    <dgm:pt modelId="{E1E91430-D908-4493-B9C7-2AF9E0FA5EA6}">
      <dgm:prSet phldrT="[Texto]"/>
      <dgm:spPr/>
      <dgm:t>
        <a:bodyPr/>
        <a:lstStyle/>
        <a:p>
          <a:r>
            <a:rPr lang="es-EC" dirty="0" smtClean="0"/>
            <a:t>Si la prueba es dada por alguien más </a:t>
          </a:r>
          <a:endParaRPr lang="es-EC" dirty="0"/>
        </a:p>
      </dgm:t>
    </dgm:pt>
    <dgm:pt modelId="{66B18613-BBE4-4987-9831-9891733FFC24}" type="parTrans" cxnId="{11FE0080-3599-48A6-B54B-2B9C27527B04}">
      <dgm:prSet/>
      <dgm:spPr/>
      <dgm:t>
        <a:bodyPr/>
        <a:lstStyle/>
        <a:p>
          <a:endParaRPr lang="es-EC"/>
        </a:p>
      </dgm:t>
    </dgm:pt>
    <dgm:pt modelId="{999509B3-8913-4273-A8EE-49D666294ADB}" type="sibTrans" cxnId="{11FE0080-3599-48A6-B54B-2B9C27527B04}">
      <dgm:prSet/>
      <dgm:spPr/>
      <dgm:t>
        <a:bodyPr/>
        <a:lstStyle/>
        <a:p>
          <a:endParaRPr lang="es-EC"/>
        </a:p>
      </dgm:t>
    </dgm:pt>
    <dgm:pt modelId="{4251386E-A487-4018-8087-6AB4C0D6294F}">
      <dgm:prSet phldrT="[Texto]"/>
      <dgm:spPr/>
      <dgm:t>
        <a:bodyPr/>
        <a:lstStyle/>
        <a:p>
          <a:r>
            <a:rPr lang="es-EC" dirty="0" smtClean="0"/>
            <a:t>Se debe investigar quien la descubrió, cuando y como </a:t>
          </a:r>
          <a:endParaRPr lang="es-EC" dirty="0"/>
        </a:p>
      </dgm:t>
    </dgm:pt>
    <dgm:pt modelId="{EFC94746-EBF9-4C0C-BED5-77042C6160C5}" type="parTrans" cxnId="{A8A510A2-F035-4C8B-9673-009C889CD27A}">
      <dgm:prSet/>
      <dgm:spPr/>
      <dgm:t>
        <a:bodyPr/>
        <a:lstStyle/>
        <a:p>
          <a:endParaRPr lang="es-EC"/>
        </a:p>
      </dgm:t>
    </dgm:pt>
    <dgm:pt modelId="{AA2D75CF-B948-4331-9290-821C7A5261BB}" type="sibTrans" cxnId="{A8A510A2-F035-4C8B-9673-009C889CD27A}">
      <dgm:prSet/>
      <dgm:spPr/>
      <dgm:t>
        <a:bodyPr/>
        <a:lstStyle/>
        <a:p>
          <a:endParaRPr lang="es-EC"/>
        </a:p>
      </dgm:t>
    </dgm:pt>
    <dgm:pt modelId="{EAD29923-28E9-4BAD-BDEC-5C53A488D0B7}" type="pres">
      <dgm:prSet presAssocID="{8F9B9E16-CC3E-4F58-B9AF-4ADD71A4D30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BF373C4D-E05C-44D6-8549-42876B295C4C}" type="pres">
      <dgm:prSet presAssocID="{3A22A7F2-F9E0-468A-A874-086CAC0BA666}" presName="horFlow" presStyleCnt="0"/>
      <dgm:spPr/>
    </dgm:pt>
    <dgm:pt modelId="{7797EC5E-21A9-4967-AA03-02AEDDFA4409}" type="pres">
      <dgm:prSet presAssocID="{3A22A7F2-F9E0-468A-A874-086CAC0BA666}" presName="bigChev" presStyleLbl="node1" presStyleIdx="0" presStyleCnt="2"/>
      <dgm:spPr/>
      <dgm:t>
        <a:bodyPr/>
        <a:lstStyle/>
        <a:p>
          <a:endParaRPr lang="es-EC"/>
        </a:p>
      </dgm:t>
    </dgm:pt>
    <dgm:pt modelId="{DD5C0696-77A8-489C-865E-A8BE62E56436}" type="pres">
      <dgm:prSet presAssocID="{56B50B61-509B-4B8F-A29E-AF13A86FE78E}" presName="parTrans" presStyleCnt="0"/>
      <dgm:spPr/>
    </dgm:pt>
    <dgm:pt modelId="{14E497A6-4BC4-4AE1-BD53-C447343B3D7A}" type="pres">
      <dgm:prSet presAssocID="{93BFC419-0C0A-465C-94C3-95ABDEB8487D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9FC922-DD99-4B6D-AE20-A8CEA3EEB253}" type="pres">
      <dgm:prSet presAssocID="{3A22A7F2-F9E0-468A-A874-086CAC0BA666}" presName="vSp" presStyleCnt="0"/>
      <dgm:spPr/>
    </dgm:pt>
    <dgm:pt modelId="{F24D79D3-5A9F-42C5-AAA2-CE25F437EDE5}" type="pres">
      <dgm:prSet presAssocID="{E1E91430-D908-4493-B9C7-2AF9E0FA5EA6}" presName="horFlow" presStyleCnt="0"/>
      <dgm:spPr/>
    </dgm:pt>
    <dgm:pt modelId="{E492EBA9-B19B-4608-9865-B80404D869D4}" type="pres">
      <dgm:prSet presAssocID="{E1E91430-D908-4493-B9C7-2AF9E0FA5EA6}" presName="bigChev" presStyleLbl="node1" presStyleIdx="1" presStyleCnt="2"/>
      <dgm:spPr/>
      <dgm:t>
        <a:bodyPr/>
        <a:lstStyle/>
        <a:p>
          <a:endParaRPr lang="es-EC"/>
        </a:p>
      </dgm:t>
    </dgm:pt>
    <dgm:pt modelId="{FD1EF36F-BF3C-4124-BF40-3BB0569A4747}" type="pres">
      <dgm:prSet presAssocID="{EFC94746-EBF9-4C0C-BED5-77042C6160C5}" presName="parTrans" presStyleCnt="0"/>
      <dgm:spPr/>
    </dgm:pt>
    <dgm:pt modelId="{CFCCC0FE-A15D-4493-BF2A-ADF378B3DA90}" type="pres">
      <dgm:prSet presAssocID="{4251386E-A487-4018-8087-6AB4C0D6294F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2ED9DD-8D89-4322-A284-5CCBA606B558}" type="presOf" srcId="{93BFC419-0C0A-465C-94C3-95ABDEB8487D}" destId="{14E497A6-4BC4-4AE1-BD53-C447343B3D7A}" srcOrd="0" destOrd="0" presId="urn:microsoft.com/office/officeart/2005/8/layout/lProcess3"/>
    <dgm:cxn modelId="{A5376063-DB86-4922-9A79-264D7406F9F5}" srcId="{8F9B9E16-CC3E-4F58-B9AF-4ADD71A4D301}" destId="{3A22A7F2-F9E0-468A-A874-086CAC0BA666}" srcOrd="0" destOrd="0" parTransId="{3AD3B3B1-CC4C-4543-841C-E7D2A6C1EF11}" sibTransId="{F4F26BE4-6346-4ECE-9B07-D34051486713}"/>
    <dgm:cxn modelId="{D15495DD-7CDF-409E-A758-1671D6943682}" type="presOf" srcId="{8F9B9E16-CC3E-4F58-B9AF-4ADD71A4D301}" destId="{EAD29923-28E9-4BAD-BDEC-5C53A488D0B7}" srcOrd="0" destOrd="0" presId="urn:microsoft.com/office/officeart/2005/8/layout/lProcess3"/>
    <dgm:cxn modelId="{C3C2A730-BF96-4863-892B-4EA9767F0E14}" type="presOf" srcId="{E1E91430-D908-4493-B9C7-2AF9E0FA5EA6}" destId="{E492EBA9-B19B-4608-9865-B80404D869D4}" srcOrd="0" destOrd="0" presId="urn:microsoft.com/office/officeart/2005/8/layout/lProcess3"/>
    <dgm:cxn modelId="{76491657-8ED8-4FD6-BB57-A25DA2968310}" type="presOf" srcId="{3A22A7F2-F9E0-468A-A874-086CAC0BA666}" destId="{7797EC5E-21A9-4967-AA03-02AEDDFA4409}" srcOrd="0" destOrd="0" presId="urn:microsoft.com/office/officeart/2005/8/layout/lProcess3"/>
    <dgm:cxn modelId="{A8A510A2-F035-4C8B-9673-009C889CD27A}" srcId="{E1E91430-D908-4493-B9C7-2AF9E0FA5EA6}" destId="{4251386E-A487-4018-8087-6AB4C0D6294F}" srcOrd="0" destOrd="0" parTransId="{EFC94746-EBF9-4C0C-BED5-77042C6160C5}" sibTransId="{AA2D75CF-B948-4331-9290-821C7A5261BB}"/>
    <dgm:cxn modelId="{11FE0080-3599-48A6-B54B-2B9C27527B04}" srcId="{8F9B9E16-CC3E-4F58-B9AF-4ADD71A4D301}" destId="{E1E91430-D908-4493-B9C7-2AF9E0FA5EA6}" srcOrd="1" destOrd="0" parTransId="{66B18613-BBE4-4987-9831-9891733FFC24}" sibTransId="{999509B3-8913-4273-A8EE-49D666294ADB}"/>
    <dgm:cxn modelId="{CAB47E72-78AB-4FE8-BF0B-842A21EDC932}" type="presOf" srcId="{4251386E-A487-4018-8087-6AB4C0D6294F}" destId="{CFCCC0FE-A15D-4493-BF2A-ADF378B3DA90}" srcOrd="0" destOrd="0" presId="urn:microsoft.com/office/officeart/2005/8/layout/lProcess3"/>
    <dgm:cxn modelId="{04AD7604-3C94-4D53-BD31-F8B656B1023C}" srcId="{3A22A7F2-F9E0-468A-A874-086CAC0BA666}" destId="{93BFC419-0C0A-465C-94C3-95ABDEB8487D}" srcOrd="0" destOrd="0" parTransId="{56B50B61-509B-4B8F-A29E-AF13A86FE78E}" sibTransId="{460882C3-6AC7-47F3-8BD3-BF6DB33372A7}"/>
    <dgm:cxn modelId="{A94384EF-2A15-4EA0-95C1-E980FF210E4E}" type="presParOf" srcId="{EAD29923-28E9-4BAD-BDEC-5C53A488D0B7}" destId="{BF373C4D-E05C-44D6-8549-42876B295C4C}" srcOrd="0" destOrd="0" presId="urn:microsoft.com/office/officeart/2005/8/layout/lProcess3"/>
    <dgm:cxn modelId="{B402FB3C-1F85-407A-8969-DEE7DDD3B0D2}" type="presParOf" srcId="{BF373C4D-E05C-44D6-8549-42876B295C4C}" destId="{7797EC5E-21A9-4967-AA03-02AEDDFA4409}" srcOrd="0" destOrd="0" presId="urn:microsoft.com/office/officeart/2005/8/layout/lProcess3"/>
    <dgm:cxn modelId="{008E2DAF-4AB6-4BC8-8579-1DE15FCB2055}" type="presParOf" srcId="{BF373C4D-E05C-44D6-8549-42876B295C4C}" destId="{DD5C0696-77A8-489C-865E-A8BE62E56436}" srcOrd="1" destOrd="0" presId="urn:microsoft.com/office/officeart/2005/8/layout/lProcess3"/>
    <dgm:cxn modelId="{DA9B5411-E7C3-4F55-BBF5-CED20E1829CA}" type="presParOf" srcId="{BF373C4D-E05C-44D6-8549-42876B295C4C}" destId="{14E497A6-4BC4-4AE1-BD53-C447343B3D7A}" srcOrd="2" destOrd="0" presId="urn:microsoft.com/office/officeart/2005/8/layout/lProcess3"/>
    <dgm:cxn modelId="{C0F6A821-68FB-4DB2-ADFB-BF089FBD8286}" type="presParOf" srcId="{EAD29923-28E9-4BAD-BDEC-5C53A488D0B7}" destId="{9A9FC922-DD99-4B6D-AE20-A8CEA3EEB253}" srcOrd="1" destOrd="0" presId="urn:microsoft.com/office/officeart/2005/8/layout/lProcess3"/>
    <dgm:cxn modelId="{256206B8-597B-4D94-A2C3-D80EFD27030D}" type="presParOf" srcId="{EAD29923-28E9-4BAD-BDEC-5C53A488D0B7}" destId="{F24D79D3-5A9F-42C5-AAA2-CE25F437EDE5}" srcOrd="2" destOrd="0" presId="urn:microsoft.com/office/officeart/2005/8/layout/lProcess3"/>
    <dgm:cxn modelId="{3974AE64-3DC1-4A2A-BC38-5296B095D511}" type="presParOf" srcId="{F24D79D3-5A9F-42C5-AAA2-CE25F437EDE5}" destId="{E492EBA9-B19B-4608-9865-B80404D869D4}" srcOrd="0" destOrd="0" presId="urn:microsoft.com/office/officeart/2005/8/layout/lProcess3"/>
    <dgm:cxn modelId="{1C284521-CE69-496C-A15B-D2C01D2A0819}" type="presParOf" srcId="{F24D79D3-5A9F-42C5-AAA2-CE25F437EDE5}" destId="{FD1EF36F-BF3C-4124-BF40-3BB0569A4747}" srcOrd="1" destOrd="0" presId="urn:microsoft.com/office/officeart/2005/8/layout/lProcess3"/>
    <dgm:cxn modelId="{A2A79A02-85A3-4C70-A2B0-7D88EF3DF29D}" type="presParOf" srcId="{F24D79D3-5A9F-42C5-AAA2-CE25F437EDE5}" destId="{CFCCC0FE-A15D-4493-BF2A-ADF378B3DA9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6C88C1-D1ED-447F-B067-AB88B8C569D8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</dgm:pt>
    <dgm:pt modelId="{91995430-EF3D-449B-99D1-EB0EB8ACFF36}">
      <dgm:prSet phldrT="[Texto]"/>
      <dgm:spPr/>
      <dgm:t>
        <a:bodyPr/>
        <a:lstStyle/>
        <a:p>
          <a:r>
            <a:rPr lang="es-EC"/>
            <a:t>Una inferencia es deductivamente válida </a:t>
          </a:r>
        </a:p>
      </dgm:t>
    </dgm:pt>
    <dgm:pt modelId="{0EDFE14B-4F82-47C4-98F7-25B18E61F980}" type="parTrans" cxnId="{7E6FCAE4-1978-4F44-AE9A-C9A7E8F129E0}">
      <dgm:prSet/>
      <dgm:spPr/>
      <dgm:t>
        <a:bodyPr/>
        <a:lstStyle/>
        <a:p>
          <a:endParaRPr lang="es-EC"/>
        </a:p>
      </dgm:t>
    </dgm:pt>
    <dgm:pt modelId="{6A0C39F4-FCBD-4ADD-8313-DCF6EFEA3A7C}" type="sibTrans" cxnId="{7E6FCAE4-1978-4F44-AE9A-C9A7E8F129E0}">
      <dgm:prSet/>
      <dgm:spPr/>
      <dgm:t>
        <a:bodyPr/>
        <a:lstStyle/>
        <a:p>
          <a:endParaRPr lang="es-EC"/>
        </a:p>
      </dgm:t>
    </dgm:pt>
    <dgm:pt modelId="{9ABD13F9-5DF3-45C4-92E7-C7BFD6D2BB50}">
      <dgm:prSet phldrT="[Texto]"/>
      <dgm:spPr/>
      <dgm:t>
        <a:bodyPr/>
        <a:lstStyle/>
        <a:p>
          <a:r>
            <a:rPr lang="es-EC" dirty="0"/>
            <a:t>si la verdad de sus premisas hace necesaria la verdad de su </a:t>
          </a:r>
          <a:r>
            <a:rPr lang="es-EC" dirty="0" smtClean="0"/>
            <a:t>conclusión.</a:t>
          </a:r>
          <a:endParaRPr lang="es-EC" dirty="0"/>
        </a:p>
      </dgm:t>
    </dgm:pt>
    <dgm:pt modelId="{BA9D30F6-D332-43F2-AEC0-B020AF6B34D6}" type="parTrans" cxnId="{15D2C4C7-2854-47CB-94EF-B6A558032C64}">
      <dgm:prSet/>
      <dgm:spPr/>
      <dgm:t>
        <a:bodyPr/>
        <a:lstStyle/>
        <a:p>
          <a:endParaRPr lang="es-EC"/>
        </a:p>
      </dgm:t>
    </dgm:pt>
    <dgm:pt modelId="{5B93584B-8AFC-4359-AFBF-AB5720848EBE}" type="sibTrans" cxnId="{15D2C4C7-2854-47CB-94EF-B6A558032C64}">
      <dgm:prSet/>
      <dgm:spPr/>
      <dgm:t>
        <a:bodyPr/>
        <a:lstStyle/>
        <a:p>
          <a:endParaRPr lang="es-EC"/>
        </a:p>
      </dgm:t>
    </dgm:pt>
    <dgm:pt modelId="{6C2B4C0A-BE73-487A-AAD9-55EACB7FE24F}" type="pres">
      <dgm:prSet presAssocID="{496C88C1-D1ED-447F-B067-AB88B8C569D8}" presName="Name0" presStyleCnt="0">
        <dgm:presLayoutVars>
          <dgm:dir/>
          <dgm:animLvl val="lvl"/>
          <dgm:resizeHandles val="exact"/>
        </dgm:presLayoutVars>
      </dgm:prSet>
      <dgm:spPr/>
    </dgm:pt>
    <dgm:pt modelId="{D847BF6E-459B-41CD-A9FF-3860147F0233}" type="pres">
      <dgm:prSet presAssocID="{91995430-EF3D-449B-99D1-EB0EB8ACFF3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E4A590-42E5-48D2-96C4-D18CEA6C1849}" type="pres">
      <dgm:prSet presAssocID="{6A0C39F4-FCBD-4ADD-8313-DCF6EFEA3A7C}" presName="parTxOnlySpace" presStyleCnt="0"/>
      <dgm:spPr/>
    </dgm:pt>
    <dgm:pt modelId="{9D919CFE-023F-4E96-A8FE-1E502D6C2D33}" type="pres">
      <dgm:prSet presAssocID="{9ABD13F9-5DF3-45C4-92E7-C7BFD6D2BB50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D2C4C7-2854-47CB-94EF-B6A558032C64}" srcId="{496C88C1-D1ED-447F-B067-AB88B8C569D8}" destId="{9ABD13F9-5DF3-45C4-92E7-C7BFD6D2BB50}" srcOrd="1" destOrd="0" parTransId="{BA9D30F6-D332-43F2-AEC0-B020AF6B34D6}" sibTransId="{5B93584B-8AFC-4359-AFBF-AB5720848EBE}"/>
    <dgm:cxn modelId="{1993CC87-D240-40E8-AE5D-7E42A48E3368}" type="presOf" srcId="{496C88C1-D1ED-447F-B067-AB88B8C569D8}" destId="{6C2B4C0A-BE73-487A-AAD9-55EACB7FE24F}" srcOrd="0" destOrd="0" presId="urn:microsoft.com/office/officeart/2005/8/layout/chevron1"/>
    <dgm:cxn modelId="{9956B6CC-74AE-47FF-9B3A-FE8656A932C7}" type="presOf" srcId="{91995430-EF3D-449B-99D1-EB0EB8ACFF36}" destId="{D847BF6E-459B-41CD-A9FF-3860147F0233}" srcOrd="0" destOrd="0" presId="urn:microsoft.com/office/officeart/2005/8/layout/chevron1"/>
    <dgm:cxn modelId="{75AF9CEC-61E6-4EDB-A1E0-2CC0B706D27F}" type="presOf" srcId="{9ABD13F9-5DF3-45C4-92E7-C7BFD6D2BB50}" destId="{9D919CFE-023F-4E96-A8FE-1E502D6C2D33}" srcOrd="0" destOrd="0" presId="urn:microsoft.com/office/officeart/2005/8/layout/chevron1"/>
    <dgm:cxn modelId="{7E6FCAE4-1978-4F44-AE9A-C9A7E8F129E0}" srcId="{496C88C1-D1ED-447F-B067-AB88B8C569D8}" destId="{91995430-EF3D-449B-99D1-EB0EB8ACFF36}" srcOrd="0" destOrd="0" parTransId="{0EDFE14B-4F82-47C4-98F7-25B18E61F980}" sibTransId="{6A0C39F4-FCBD-4ADD-8313-DCF6EFEA3A7C}"/>
    <dgm:cxn modelId="{65E3C077-556F-4235-AAF6-F9CF5CFD3BC0}" type="presParOf" srcId="{6C2B4C0A-BE73-487A-AAD9-55EACB7FE24F}" destId="{D847BF6E-459B-41CD-A9FF-3860147F0233}" srcOrd="0" destOrd="0" presId="urn:microsoft.com/office/officeart/2005/8/layout/chevron1"/>
    <dgm:cxn modelId="{298B4398-CF6E-40FF-AEC7-CFB16ABB7373}" type="presParOf" srcId="{6C2B4C0A-BE73-487A-AAD9-55EACB7FE24F}" destId="{8CE4A590-42E5-48D2-96C4-D18CEA6C1849}" srcOrd="1" destOrd="0" presId="urn:microsoft.com/office/officeart/2005/8/layout/chevron1"/>
    <dgm:cxn modelId="{480031FF-8392-4FE0-A5B9-6F1BDDE41623}" type="presParOf" srcId="{6C2B4C0A-BE73-487A-AAD9-55EACB7FE24F}" destId="{9D919CFE-023F-4E96-A8FE-1E502D6C2D3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AF80A-FBDA-4D48-9A18-2BE5D14C4BA8}">
      <dsp:nvSpPr>
        <dsp:cNvPr id="0" name=""/>
        <dsp:cNvSpPr/>
      </dsp:nvSpPr>
      <dsp:spPr>
        <a:xfrm>
          <a:off x="0" y="173259"/>
          <a:ext cx="8208912" cy="11951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72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Hecho </a:t>
          </a:r>
          <a:endParaRPr lang="es-EC" sz="2400" kern="1200" dirty="0"/>
        </a:p>
      </dsp:txBody>
      <dsp:txXfrm>
        <a:off x="0" y="472042"/>
        <a:ext cx="7910129" cy="597565"/>
      </dsp:txXfrm>
    </dsp:sp>
    <dsp:sp modelId="{2E54DBAF-4AA0-4113-B456-823550FB9726}">
      <dsp:nvSpPr>
        <dsp:cNvPr id="0" name=""/>
        <dsp:cNvSpPr/>
      </dsp:nvSpPr>
      <dsp:spPr>
        <a:xfrm>
          <a:off x="1892154" y="571397"/>
          <a:ext cx="6316757" cy="11951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673522"/>
            <a:satOff val="13698"/>
            <a:lumOff val="-222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72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Dato </a:t>
          </a:r>
          <a:endParaRPr lang="es-EC" sz="2400" kern="1200" dirty="0"/>
        </a:p>
      </dsp:txBody>
      <dsp:txXfrm>
        <a:off x="1892154" y="870180"/>
        <a:ext cx="6017974" cy="597565"/>
      </dsp:txXfrm>
    </dsp:sp>
    <dsp:sp modelId="{ED64B9AC-39B1-44E0-8613-323683C8DEFE}">
      <dsp:nvSpPr>
        <dsp:cNvPr id="0" name=""/>
        <dsp:cNvSpPr/>
      </dsp:nvSpPr>
      <dsp:spPr>
        <a:xfrm>
          <a:off x="3784308" y="969774"/>
          <a:ext cx="4424603" cy="11951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347044"/>
            <a:satOff val="27395"/>
            <a:lumOff val="-444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72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Información </a:t>
          </a:r>
          <a:endParaRPr lang="es-EC" sz="2400" kern="1200" dirty="0"/>
        </a:p>
      </dsp:txBody>
      <dsp:txXfrm>
        <a:off x="3784308" y="1268557"/>
        <a:ext cx="4125820" cy="597565"/>
      </dsp:txXfrm>
    </dsp:sp>
    <dsp:sp modelId="{CD4E0471-6843-4B27-81CC-F948DDC70E7D}">
      <dsp:nvSpPr>
        <dsp:cNvPr id="0" name=""/>
        <dsp:cNvSpPr/>
      </dsp:nvSpPr>
      <dsp:spPr>
        <a:xfrm>
          <a:off x="5676462" y="1367913"/>
          <a:ext cx="2532449" cy="119513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89727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Conocimiento </a:t>
          </a:r>
          <a:endParaRPr lang="es-EC" sz="2400" kern="1200" dirty="0"/>
        </a:p>
      </dsp:txBody>
      <dsp:txXfrm>
        <a:off x="5676462" y="1666696"/>
        <a:ext cx="2233666" cy="5975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9197E-ED29-47A8-BB15-119AFA642D1E}">
      <dsp:nvSpPr>
        <dsp:cNvPr id="0" name=""/>
        <dsp:cNvSpPr/>
      </dsp:nvSpPr>
      <dsp:spPr>
        <a:xfrm>
          <a:off x="2034" y="2048330"/>
          <a:ext cx="2236886" cy="1118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Elementos </a:t>
          </a:r>
        </a:p>
      </dsp:txBody>
      <dsp:txXfrm>
        <a:off x="34792" y="2081088"/>
        <a:ext cx="2171370" cy="1052927"/>
      </dsp:txXfrm>
    </dsp:sp>
    <dsp:sp modelId="{5D9EA87A-AAB2-4C41-B3B6-2E4B998F2B9D}">
      <dsp:nvSpPr>
        <dsp:cNvPr id="0" name=""/>
        <dsp:cNvSpPr/>
      </dsp:nvSpPr>
      <dsp:spPr>
        <a:xfrm rot="18770822">
          <a:off x="2028432" y="2103207"/>
          <a:ext cx="1315731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315731" y="22016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653405" y="2092330"/>
        <a:ext cx="65786" cy="65786"/>
      </dsp:txXfrm>
    </dsp:sp>
    <dsp:sp modelId="{0705C601-1B2A-4F3C-82DC-A64009656BB8}">
      <dsp:nvSpPr>
        <dsp:cNvPr id="0" name=""/>
        <dsp:cNvSpPr/>
      </dsp:nvSpPr>
      <dsp:spPr>
        <a:xfrm>
          <a:off x="3133675" y="1083673"/>
          <a:ext cx="2236886" cy="11184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Estructural </a:t>
          </a:r>
        </a:p>
      </dsp:txBody>
      <dsp:txXfrm>
        <a:off x="3166433" y="1116431"/>
        <a:ext cx="2171370" cy="1052927"/>
      </dsp:txXfrm>
    </dsp:sp>
    <dsp:sp modelId="{D56426CC-C118-4012-BA5B-8058252CAFDF}">
      <dsp:nvSpPr>
        <dsp:cNvPr id="0" name=""/>
        <dsp:cNvSpPr/>
      </dsp:nvSpPr>
      <dsp:spPr>
        <a:xfrm rot="19457599">
          <a:off x="5266992" y="1299326"/>
          <a:ext cx="1101893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101893" y="22016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790392" y="1293795"/>
        <a:ext cx="55094" cy="55094"/>
      </dsp:txXfrm>
    </dsp:sp>
    <dsp:sp modelId="{C0FE5E30-AC7D-4F0C-89B8-0F081DCC79F2}">
      <dsp:nvSpPr>
        <dsp:cNvPr id="0" name=""/>
        <dsp:cNvSpPr/>
      </dsp:nvSpPr>
      <dsp:spPr>
        <a:xfrm>
          <a:off x="6265317" y="440568"/>
          <a:ext cx="2236886" cy="1118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Forma en que los eleemntos de prueban van  a ser enlazados a hipotesis </a:t>
          </a:r>
        </a:p>
      </dsp:txBody>
      <dsp:txXfrm>
        <a:off x="6298075" y="473326"/>
        <a:ext cx="2171370" cy="1052927"/>
      </dsp:txXfrm>
    </dsp:sp>
    <dsp:sp modelId="{86398056-E23D-4158-B618-A17E1EB3BAC3}">
      <dsp:nvSpPr>
        <dsp:cNvPr id="0" name=""/>
        <dsp:cNvSpPr/>
      </dsp:nvSpPr>
      <dsp:spPr>
        <a:xfrm rot="2142401">
          <a:off x="5266992" y="1942430"/>
          <a:ext cx="1101893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101893" y="22016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790392" y="1936900"/>
        <a:ext cx="55094" cy="55094"/>
      </dsp:txXfrm>
    </dsp:sp>
    <dsp:sp modelId="{BFEB73D0-8051-490E-B339-3FF915F5720C}">
      <dsp:nvSpPr>
        <dsp:cNvPr id="0" name=""/>
        <dsp:cNvSpPr/>
      </dsp:nvSpPr>
      <dsp:spPr>
        <a:xfrm>
          <a:off x="6265317" y="1726778"/>
          <a:ext cx="2236886" cy="1118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</a:t>
          </a:r>
          <a:r>
            <a:rPr lang="es-EC" sz="1800" kern="1200" dirty="0"/>
            <a:t>estructura argumentos </a:t>
          </a:r>
        </a:p>
      </dsp:txBody>
      <dsp:txXfrm>
        <a:off x="6298075" y="1759536"/>
        <a:ext cx="2171370" cy="1052927"/>
      </dsp:txXfrm>
    </dsp:sp>
    <dsp:sp modelId="{B39A55A3-CE62-4B03-AAB7-CE62F128236F}">
      <dsp:nvSpPr>
        <dsp:cNvPr id="0" name=""/>
        <dsp:cNvSpPr/>
      </dsp:nvSpPr>
      <dsp:spPr>
        <a:xfrm rot="2829178">
          <a:off x="2028432" y="3067864"/>
          <a:ext cx="1315731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1315731" y="22016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653405" y="3056987"/>
        <a:ext cx="65786" cy="65786"/>
      </dsp:txXfrm>
    </dsp:sp>
    <dsp:sp modelId="{0912F2D4-43C7-4AE4-BE23-7FE4A3AD7449}">
      <dsp:nvSpPr>
        <dsp:cNvPr id="0" name=""/>
        <dsp:cNvSpPr/>
      </dsp:nvSpPr>
      <dsp:spPr>
        <a:xfrm>
          <a:off x="3133675" y="3012988"/>
          <a:ext cx="2236886" cy="11184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/>
            <a:t>Forma de clasificación</a:t>
          </a:r>
        </a:p>
      </dsp:txBody>
      <dsp:txXfrm>
        <a:off x="3166433" y="3045746"/>
        <a:ext cx="2171370" cy="1052927"/>
      </dsp:txXfrm>
    </dsp:sp>
    <dsp:sp modelId="{B3FADF30-5746-4A8E-96C2-BBE22BE2A241}">
      <dsp:nvSpPr>
        <dsp:cNvPr id="0" name=""/>
        <dsp:cNvSpPr/>
      </dsp:nvSpPr>
      <dsp:spPr>
        <a:xfrm>
          <a:off x="5370562" y="3550193"/>
          <a:ext cx="894754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894754" y="22016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795570" y="3549840"/>
        <a:ext cx="44737" cy="44737"/>
      </dsp:txXfrm>
    </dsp:sp>
    <dsp:sp modelId="{BF86837B-BF01-4EEF-8615-0994675ABA31}">
      <dsp:nvSpPr>
        <dsp:cNvPr id="0" name=""/>
        <dsp:cNvSpPr/>
      </dsp:nvSpPr>
      <dsp:spPr>
        <a:xfrm>
          <a:off x="6265317" y="3012988"/>
          <a:ext cx="2236886" cy="11184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</a:t>
          </a:r>
          <a:r>
            <a:rPr lang="es-EC" sz="1800" kern="1200" dirty="0"/>
            <a:t>solidez, la </a:t>
          </a:r>
          <a:r>
            <a:rPr lang="es-EC" sz="1800" kern="1200" dirty="0" smtClean="0"/>
            <a:t>fuerza </a:t>
          </a:r>
          <a:r>
            <a:rPr lang="es-EC" sz="1800" kern="1200" dirty="0"/>
            <a:t>y el peso de los elementos de los argumentos </a:t>
          </a:r>
        </a:p>
      </dsp:txBody>
      <dsp:txXfrm>
        <a:off x="6298075" y="3045746"/>
        <a:ext cx="2171370" cy="10529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EE262-456F-4140-9E3D-19B89664A90F}">
      <dsp:nvSpPr>
        <dsp:cNvPr id="0" name=""/>
        <dsp:cNvSpPr/>
      </dsp:nvSpPr>
      <dsp:spPr>
        <a:xfrm>
          <a:off x="2995532" y="0"/>
          <a:ext cx="4493299" cy="28803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/>
            <a:t>Todos estamos convencidos por los argumentos </a:t>
          </a:r>
          <a:r>
            <a:rPr lang="es-EC" sz="1700" kern="1200" dirty="0" smtClean="0"/>
            <a:t>inductivos.</a:t>
          </a: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 smtClean="0"/>
            <a:t>Nuestra convicción es razonable porque el mundo está constituido de tal manera que los argumentos inductivos llevan de forma global a opiniones verdaderas. </a:t>
          </a:r>
          <a:endParaRPr lang="es-EC" sz="1700" kern="1200" dirty="0"/>
        </a:p>
      </dsp:txBody>
      <dsp:txXfrm>
        <a:off x="2995532" y="360040"/>
        <a:ext cx="3413179" cy="2160240"/>
      </dsp:txXfrm>
    </dsp:sp>
    <dsp:sp modelId="{4AE5F5A3-56D6-4C15-BACE-080F327ECF00}">
      <dsp:nvSpPr>
        <dsp:cNvPr id="0" name=""/>
        <dsp:cNvSpPr/>
      </dsp:nvSpPr>
      <dsp:spPr>
        <a:xfrm>
          <a:off x="138723" y="724011"/>
          <a:ext cx="2718086" cy="14322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/>
            <a:t>Ramsey</a:t>
          </a:r>
        </a:p>
      </dsp:txBody>
      <dsp:txXfrm>
        <a:off x="208642" y="793930"/>
        <a:ext cx="2578248" cy="12924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62FA6-46A3-4A93-8DAD-87447CF7055A}">
      <dsp:nvSpPr>
        <dsp:cNvPr id="0" name=""/>
        <dsp:cNvSpPr/>
      </dsp:nvSpPr>
      <dsp:spPr>
        <a:xfrm>
          <a:off x="2862" y="51654"/>
          <a:ext cx="2456968" cy="604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Aristóteles</a:t>
          </a:r>
          <a:endParaRPr lang="es-EC" sz="1400" kern="1200" dirty="0"/>
        </a:p>
      </dsp:txBody>
      <dsp:txXfrm>
        <a:off x="2862" y="51654"/>
        <a:ext cx="2456968" cy="403200"/>
      </dsp:txXfrm>
    </dsp:sp>
    <dsp:sp modelId="{D4C824DA-5B85-44E2-9D4A-B97D8A53789E}">
      <dsp:nvSpPr>
        <dsp:cNvPr id="0" name=""/>
        <dsp:cNvSpPr/>
      </dsp:nvSpPr>
      <dsp:spPr>
        <a:xfrm>
          <a:off x="506096" y="454854"/>
          <a:ext cx="2456968" cy="158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La inducción basada en la enumeración de casos individuales no puede establecer conclusivamente la verdad de alguna hipótesis </a:t>
          </a:r>
          <a:endParaRPr lang="es-EC" sz="1400" kern="1200" dirty="0"/>
        </a:p>
      </dsp:txBody>
      <dsp:txXfrm>
        <a:off x="552595" y="501353"/>
        <a:ext cx="2363970" cy="1494602"/>
      </dsp:txXfrm>
    </dsp:sp>
    <dsp:sp modelId="{6EE88B47-CC2F-4148-BBF1-67606BD1FAE7}">
      <dsp:nvSpPr>
        <dsp:cNvPr id="0" name=""/>
        <dsp:cNvSpPr/>
      </dsp:nvSpPr>
      <dsp:spPr>
        <a:xfrm>
          <a:off x="2832298" y="-52602"/>
          <a:ext cx="789631" cy="6117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2832298" y="69741"/>
        <a:ext cx="606117" cy="367028"/>
      </dsp:txXfrm>
    </dsp:sp>
    <dsp:sp modelId="{793EBC34-0E72-41DD-BA4C-BD59A0D54CCC}">
      <dsp:nvSpPr>
        <dsp:cNvPr id="0" name=""/>
        <dsp:cNvSpPr/>
      </dsp:nvSpPr>
      <dsp:spPr>
        <a:xfrm>
          <a:off x="3949701" y="51654"/>
          <a:ext cx="2456968" cy="604800"/>
        </a:xfrm>
        <a:prstGeom prst="roundRect">
          <a:avLst>
            <a:gd name="adj" fmla="val 1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Bacón </a:t>
          </a:r>
          <a:endParaRPr lang="es-EC" sz="1400" kern="1200" dirty="0"/>
        </a:p>
      </dsp:txBody>
      <dsp:txXfrm>
        <a:off x="3949701" y="51654"/>
        <a:ext cx="2456968" cy="403200"/>
      </dsp:txXfrm>
    </dsp:sp>
    <dsp:sp modelId="{941FA90A-92C6-4FB1-B8BF-6B695A3CE29B}">
      <dsp:nvSpPr>
        <dsp:cNvPr id="0" name=""/>
        <dsp:cNvSpPr/>
      </dsp:nvSpPr>
      <dsp:spPr>
        <a:xfrm>
          <a:off x="4452935" y="454854"/>
          <a:ext cx="2456968" cy="158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La prueba se utiliza no en la acumulación de soporte para las hipótesis, sino en un esfuerzo para eliminarlas. </a:t>
          </a:r>
          <a:endParaRPr lang="es-EC" sz="1400" kern="1200" dirty="0"/>
        </a:p>
      </dsp:txBody>
      <dsp:txXfrm>
        <a:off x="4499434" y="501353"/>
        <a:ext cx="2363970" cy="14946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9D064-5579-4D88-B1C3-385AB5E78FA5}">
      <dsp:nvSpPr>
        <dsp:cNvPr id="0" name=""/>
        <dsp:cNvSpPr/>
      </dsp:nvSpPr>
      <dsp:spPr>
        <a:xfrm>
          <a:off x="1213081" y="1025758"/>
          <a:ext cx="2271864" cy="151533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Probabilidad  (Sigue a Kolmogorov)</a:t>
          </a:r>
        </a:p>
      </dsp:txBody>
      <dsp:txXfrm>
        <a:off x="1576579" y="1025758"/>
        <a:ext cx="1908366" cy="1515333"/>
      </dsp:txXfrm>
    </dsp:sp>
    <dsp:sp modelId="{5A6DFCDD-555B-4A6E-9CB5-2BFAAE5C294E}">
      <dsp:nvSpPr>
        <dsp:cNvPr id="0" name=""/>
        <dsp:cNvSpPr/>
      </dsp:nvSpPr>
      <dsp:spPr>
        <a:xfrm>
          <a:off x="1213081" y="2541091"/>
          <a:ext cx="2271864" cy="1515333"/>
        </a:xfrm>
        <a:prstGeom prst="rect">
          <a:avLst/>
        </a:prstGeom>
        <a:solidFill>
          <a:schemeClr val="accent5">
            <a:tint val="40000"/>
            <a:alpha val="90000"/>
            <a:hueOff val="-1839046"/>
            <a:satOff val="10987"/>
            <a:lumOff val="-5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839046"/>
              <a:satOff val="10987"/>
              <a:lumOff val="-5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Establecer grados de creencia epistémicos empleando probabilidades que se ajusten a los axiomas </a:t>
          </a:r>
        </a:p>
      </dsp:txBody>
      <dsp:txXfrm>
        <a:off x="1576579" y="2541091"/>
        <a:ext cx="1908366" cy="1515333"/>
      </dsp:txXfrm>
    </dsp:sp>
    <dsp:sp modelId="{4429BBC2-6C50-4748-8B6F-F3530A0DF57E}">
      <dsp:nvSpPr>
        <dsp:cNvPr id="0" name=""/>
        <dsp:cNvSpPr/>
      </dsp:nvSpPr>
      <dsp:spPr>
        <a:xfrm>
          <a:off x="1420" y="419927"/>
          <a:ext cx="1514576" cy="15145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Interpretación pascaliana </a:t>
          </a:r>
        </a:p>
      </dsp:txBody>
      <dsp:txXfrm>
        <a:off x="223225" y="641732"/>
        <a:ext cx="1070966" cy="1070966"/>
      </dsp:txXfrm>
    </dsp:sp>
    <dsp:sp modelId="{61A67BCF-F657-4464-8B66-19070212A550}">
      <dsp:nvSpPr>
        <dsp:cNvPr id="0" name=""/>
        <dsp:cNvSpPr/>
      </dsp:nvSpPr>
      <dsp:spPr>
        <a:xfrm>
          <a:off x="4999522" y="1025758"/>
          <a:ext cx="2271864" cy="1515333"/>
        </a:xfrm>
        <a:prstGeom prst="rect">
          <a:avLst/>
        </a:prstGeom>
        <a:solidFill>
          <a:schemeClr val="accent5">
            <a:tint val="40000"/>
            <a:alpha val="90000"/>
            <a:hueOff val="-3678092"/>
            <a:satOff val="21975"/>
            <a:lumOff val="-10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678092"/>
              <a:satOff val="21975"/>
              <a:lumOff val="-10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Probabilidad (Sigue  a Bacon)  </a:t>
          </a:r>
        </a:p>
      </dsp:txBody>
      <dsp:txXfrm>
        <a:off x="5363021" y="1025758"/>
        <a:ext cx="1908366" cy="1515333"/>
      </dsp:txXfrm>
    </dsp:sp>
    <dsp:sp modelId="{7A33E02D-2E2C-4E2F-AFE8-C8C73DD5F83C}">
      <dsp:nvSpPr>
        <dsp:cNvPr id="0" name=""/>
        <dsp:cNvSpPr/>
      </dsp:nvSpPr>
      <dsp:spPr>
        <a:xfrm>
          <a:off x="4999522" y="2541091"/>
          <a:ext cx="2271864" cy="1515333"/>
        </a:xfrm>
        <a:prstGeom prst="rect">
          <a:avLst/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517137"/>
              <a:satOff val="32962"/>
              <a:lumOff val="-16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/>
            <a:t>Las hipotesis son existosas en resistir los mejores intentos por eliminarlas sobre la base de una variedad de diferentes ensayos probatorios relevantes. </a:t>
          </a:r>
        </a:p>
      </dsp:txBody>
      <dsp:txXfrm>
        <a:off x="5363021" y="2541091"/>
        <a:ext cx="1908366" cy="1515333"/>
      </dsp:txXfrm>
    </dsp:sp>
    <dsp:sp modelId="{64B1E2A4-DCF4-4E6A-831C-F377C7E9852D}">
      <dsp:nvSpPr>
        <dsp:cNvPr id="0" name=""/>
        <dsp:cNvSpPr/>
      </dsp:nvSpPr>
      <dsp:spPr>
        <a:xfrm>
          <a:off x="3787861" y="419927"/>
          <a:ext cx="1514576" cy="1514576"/>
        </a:xfrm>
        <a:prstGeom prst="ellips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Interpretación no pascaliana </a:t>
          </a:r>
        </a:p>
      </dsp:txBody>
      <dsp:txXfrm>
        <a:off x="4009666" y="641732"/>
        <a:ext cx="1070966" cy="10709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B7B9D-3FDA-4A98-9311-3E1420A497F4}">
      <dsp:nvSpPr>
        <dsp:cNvPr id="0" name=""/>
        <dsp:cNvSpPr/>
      </dsp:nvSpPr>
      <dsp:spPr>
        <a:xfrm>
          <a:off x="3480" y="507361"/>
          <a:ext cx="3043814" cy="121752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/>
            <a:t>A partir del sigo XII la prueba por juramento no fue permitida </a:t>
          </a:r>
        </a:p>
      </dsp:txBody>
      <dsp:txXfrm>
        <a:off x="3480" y="507361"/>
        <a:ext cx="2739433" cy="1217525"/>
      </dsp:txXfrm>
    </dsp:sp>
    <dsp:sp modelId="{5B3CD4F7-CF45-4454-AA44-004FA2ED81D6}">
      <dsp:nvSpPr>
        <dsp:cNvPr id="0" name=""/>
        <dsp:cNvSpPr/>
      </dsp:nvSpPr>
      <dsp:spPr>
        <a:xfrm>
          <a:off x="2438532" y="507361"/>
          <a:ext cx="3043814" cy="1217525"/>
        </a:xfrm>
        <a:prstGeom prst="chevron">
          <a:avLst/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Los </a:t>
          </a:r>
          <a:r>
            <a:rPr lang="es-EC" sz="1700" kern="1200" dirty="0"/>
            <a:t>jurados de </a:t>
          </a:r>
          <a:r>
            <a:rPr lang="es-EC" sz="1700" kern="1200" dirty="0" smtClean="0"/>
            <a:t>acusación </a:t>
          </a:r>
          <a:r>
            <a:rPr lang="es-EC" sz="1700" kern="1200" dirty="0"/>
            <a:t>fueron transformados en jurados de juicio </a:t>
          </a:r>
        </a:p>
      </dsp:txBody>
      <dsp:txXfrm>
        <a:off x="3047295" y="507361"/>
        <a:ext cx="1826289" cy="1217525"/>
      </dsp:txXfrm>
    </dsp:sp>
    <dsp:sp modelId="{FD942D62-C987-485C-B2A9-220993A1D5B3}">
      <dsp:nvSpPr>
        <dsp:cNvPr id="0" name=""/>
        <dsp:cNvSpPr/>
      </dsp:nvSpPr>
      <dsp:spPr>
        <a:xfrm>
          <a:off x="4873584" y="507361"/>
          <a:ext cx="3043814" cy="1217525"/>
        </a:xfrm>
        <a:prstGeom prst="chevron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Se </a:t>
          </a:r>
          <a:r>
            <a:rPr lang="es-EC" sz="1700" kern="1200" dirty="0"/>
            <a:t>les permitía acceder a todo tipo de pruebas por cualquier medio </a:t>
          </a:r>
        </a:p>
      </dsp:txBody>
      <dsp:txXfrm>
        <a:off x="5482347" y="507361"/>
        <a:ext cx="1826289" cy="12175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0206C-3590-4D44-A82B-8659F0B226E4}">
      <dsp:nvSpPr>
        <dsp:cNvPr id="0" name=""/>
        <dsp:cNvSpPr/>
      </dsp:nvSpPr>
      <dsp:spPr>
        <a:xfrm>
          <a:off x="7474" y="381339"/>
          <a:ext cx="4468046" cy="17872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/>
            <a:t>Las pruebas y los argumentos son intercambiados por las partes </a:t>
          </a:r>
        </a:p>
      </dsp:txBody>
      <dsp:txXfrm>
        <a:off x="901083" y="381339"/>
        <a:ext cx="2680828" cy="1787218"/>
      </dsp:txXfrm>
    </dsp:sp>
    <dsp:sp modelId="{79854F44-F832-45B5-96D1-E9B0EE717872}">
      <dsp:nvSpPr>
        <dsp:cNvPr id="0" name=""/>
        <dsp:cNvSpPr/>
      </dsp:nvSpPr>
      <dsp:spPr>
        <a:xfrm>
          <a:off x="4028716" y="381339"/>
          <a:ext cx="4468046" cy="17872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/>
            <a:t>cualquier variedad sustantiva de prueba es probable que sea encontrada. </a:t>
          </a:r>
        </a:p>
      </dsp:txBody>
      <dsp:txXfrm>
        <a:off x="4922325" y="381339"/>
        <a:ext cx="2680828" cy="17872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5D547-1C5F-4859-B0CC-950FC5495A68}">
      <dsp:nvSpPr>
        <dsp:cNvPr id="0" name=""/>
        <dsp:cNvSpPr/>
      </dsp:nvSpPr>
      <dsp:spPr>
        <a:xfrm>
          <a:off x="37" y="52818"/>
          <a:ext cx="3634013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Experiencia </a:t>
          </a:r>
          <a:endParaRPr lang="es-EC" sz="2100" kern="1200" dirty="0"/>
        </a:p>
      </dsp:txBody>
      <dsp:txXfrm>
        <a:off x="37" y="52818"/>
        <a:ext cx="3634013" cy="604800"/>
      </dsp:txXfrm>
    </dsp:sp>
    <dsp:sp modelId="{17F977EB-91A9-49E8-8426-B24A13D3A572}">
      <dsp:nvSpPr>
        <dsp:cNvPr id="0" name=""/>
        <dsp:cNvSpPr/>
      </dsp:nvSpPr>
      <dsp:spPr>
        <a:xfrm>
          <a:off x="37" y="657618"/>
          <a:ext cx="3634013" cy="16717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Reglas empíricas + sentido común </a:t>
          </a:r>
          <a:endParaRPr lang="es-EC" sz="2100" kern="1200" dirty="0"/>
        </a:p>
      </dsp:txBody>
      <dsp:txXfrm>
        <a:off x="37" y="657618"/>
        <a:ext cx="3634013" cy="1671705"/>
      </dsp:txXfrm>
    </dsp:sp>
    <dsp:sp modelId="{80820667-8126-441A-ADA9-7621F8E75356}">
      <dsp:nvSpPr>
        <dsp:cNvPr id="0" name=""/>
        <dsp:cNvSpPr/>
      </dsp:nvSpPr>
      <dsp:spPr>
        <a:xfrm>
          <a:off x="4142812" y="52818"/>
          <a:ext cx="3634013" cy="604800"/>
        </a:xfrm>
        <a:prstGeom prst="rect">
          <a:avLst/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 w="9525" cap="flat" cmpd="sng" algn="ctr">
          <a:solidFill>
            <a:schemeClr val="accent4">
              <a:hueOff val="5485614"/>
              <a:satOff val="7445"/>
              <a:lumOff val="12549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Lógica</a:t>
          </a:r>
          <a:endParaRPr lang="es-EC" sz="2100" kern="1200" dirty="0"/>
        </a:p>
      </dsp:txBody>
      <dsp:txXfrm>
        <a:off x="4142812" y="52818"/>
        <a:ext cx="3634013" cy="604800"/>
      </dsp:txXfrm>
    </dsp:sp>
    <dsp:sp modelId="{9D82139D-7D87-4969-A1F8-193CD3D38358}">
      <dsp:nvSpPr>
        <dsp:cNvPr id="0" name=""/>
        <dsp:cNvSpPr/>
      </dsp:nvSpPr>
      <dsp:spPr>
        <a:xfrm>
          <a:off x="4142812" y="657618"/>
          <a:ext cx="3634013" cy="1671705"/>
        </a:xfrm>
        <a:prstGeom prst="rect">
          <a:avLst/>
        </a:prstGeom>
        <a:solidFill>
          <a:schemeClr val="accent4">
            <a:tint val="40000"/>
            <a:alpha val="90000"/>
            <a:hueOff val="5623994"/>
            <a:satOff val="7288"/>
            <a:lumOff val="290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5623994"/>
              <a:satOff val="7288"/>
              <a:lumOff val="290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Criterio razonable, coherente, encaminado a respetar los principios fundamentales del ordenamiento jurídico”</a:t>
          </a:r>
          <a:endParaRPr lang="es-EC" sz="2100" kern="1200" dirty="0"/>
        </a:p>
      </dsp:txBody>
      <dsp:txXfrm>
        <a:off x="4142812" y="657618"/>
        <a:ext cx="3634013" cy="16717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C02FE-B277-4013-B835-EA5EA3EA953A}">
      <dsp:nvSpPr>
        <dsp:cNvPr id="0" name=""/>
        <dsp:cNvSpPr/>
      </dsp:nvSpPr>
      <dsp:spPr>
        <a:xfrm>
          <a:off x="49" y="0"/>
          <a:ext cx="6095950" cy="10885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Las reglas de la experiencia son subjetivas </a:t>
          </a:r>
          <a:endParaRPr lang="es-EC" sz="2800" kern="1200" dirty="0"/>
        </a:p>
      </dsp:txBody>
      <dsp:txXfrm>
        <a:off x="31932" y="31883"/>
        <a:ext cx="6032184" cy="102479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072AE-8BDD-4016-81F4-49A8A1EF1EF3}">
      <dsp:nvSpPr>
        <dsp:cNvPr id="0" name=""/>
        <dsp:cNvSpPr/>
      </dsp:nvSpPr>
      <dsp:spPr>
        <a:xfrm>
          <a:off x="2909123" y="0"/>
          <a:ext cx="4363684" cy="23358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Se funda, precisamente, en principios lógicos que gobiernan el desarrollo del pensamiento. </a:t>
          </a:r>
          <a:endParaRPr lang="es-EC" sz="2400" kern="1200" dirty="0"/>
        </a:p>
      </dsp:txBody>
      <dsp:txXfrm>
        <a:off x="2909123" y="291976"/>
        <a:ext cx="3487756" cy="1751856"/>
      </dsp:txXfrm>
    </dsp:sp>
    <dsp:sp modelId="{B673DC60-331C-4083-80BC-2D874227D03C}">
      <dsp:nvSpPr>
        <dsp:cNvPr id="0" name=""/>
        <dsp:cNvSpPr/>
      </dsp:nvSpPr>
      <dsp:spPr>
        <a:xfrm>
          <a:off x="0" y="0"/>
          <a:ext cx="2909123" cy="2335808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 smtClean="0"/>
            <a:t>El razonamiento lógico</a:t>
          </a:r>
          <a:endParaRPr lang="es-EC" sz="3100" kern="1200" dirty="0"/>
        </a:p>
      </dsp:txBody>
      <dsp:txXfrm>
        <a:off x="114025" y="114025"/>
        <a:ext cx="2681073" cy="2107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D1244-F391-4278-85C1-D893B3FB3A80}">
      <dsp:nvSpPr>
        <dsp:cNvPr id="0" name=""/>
        <dsp:cNvSpPr/>
      </dsp:nvSpPr>
      <dsp:spPr>
        <a:xfrm rot="5400000">
          <a:off x="4645140" y="-1873438"/>
          <a:ext cx="796600" cy="474676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/>
            <a:t>Se obtiene tantos hechos como los sentidos lo permitan. </a:t>
          </a:r>
        </a:p>
      </dsp:txBody>
      <dsp:txXfrm rot="-5400000">
        <a:off x="2670057" y="140532"/>
        <a:ext cx="4707880" cy="718826"/>
      </dsp:txXfrm>
    </dsp:sp>
    <dsp:sp modelId="{46743949-E14A-4BA7-829D-BD3244EDB74A}">
      <dsp:nvSpPr>
        <dsp:cNvPr id="0" name=""/>
        <dsp:cNvSpPr/>
      </dsp:nvSpPr>
      <dsp:spPr>
        <a:xfrm>
          <a:off x="0" y="2070"/>
          <a:ext cx="2670056" cy="995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/>
            <a:t>1. Conocer los hechos </a:t>
          </a:r>
        </a:p>
      </dsp:txBody>
      <dsp:txXfrm>
        <a:off x="48609" y="50679"/>
        <a:ext cx="2572838" cy="898532"/>
      </dsp:txXfrm>
    </dsp:sp>
    <dsp:sp modelId="{6EBA954E-2B3D-431B-BF68-4B3FEA7C05FA}">
      <dsp:nvSpPr>
        <dsp:cNvPr id="0" name=""/>
        <dsp:cNvSpPr/>
      </dsp:nvSpPr>
      <dsp:spPr>
        <a:xfrm rot="5400000">
          <a:off x="4645140" y="-827900"/>
          <a:ext cx="796600" cy="4746767"/>
        </a:xfrm>
        <a:prstGeom prst="round2SameRect">
          <a:avLst/>
        </a:prstGeom>
        <a:solidFill>
          <a:schemeClr val="accent3">
            <a:tint val="40000"/>
            <a:alpha val="90000"/>
            <a:hueOff val="-3202719"/>
            <a:satOff val="-2093"/>
            <a:lumOff val="-93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3202719"/>
              <a:satOff val="-2093"/>
              <a:lumOff val="-93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 dirty="0"/>
            <a:t>Las personas tiene diferentes puntos de vista y pueden ver los hechos de forma diferente. </a:t>
          </a:r>
        </a:p>
      </dsp:txBody>
      <dsp:txXfrm rot="-5400000">
        <a:off x="2670057" y="1186070"/>
        <a:ext cx="4707880" cy="718826"/>
      </dsp:txXfrm>
    </dsp:sp>
    <dsp:sp modelId="{1BBC51C5-DCAE-4F50-B5C0-B285086FB76E}">
      <dsp:nvSpPr>
        <dsp:cNvPr id="0" name=""/>
        <dsp:cNvSpPr/>
      </dsp:nvSpPr>
      <dsp:spPr>
        <a:xfrm>
          <a:off x="0" y="1047608"/>
          <a:ext cx="2670056" cy="995750"/>
        </a:xfrm>
        <a:prstGeom prst="roundRect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/>
            <a:t>2. Lo que los hechos son</a:t>
          </a:r>
        </a:p>
      </dsp:txBody>
      <dsp:txXfrm>
        <a:off x="48609" y="1096217"/>
        <a:ext cx="2572838" cy="898532"/>
      </dsp:txXfrm>
    </dsp:sp>
    <dsp:sp modelId="{8F58C657-D52B-4048-8123-F3EE5221AB14}">
      <dsp:nvSpPr>
        <dsp:cNvPr id="0" name=""/>
        <dsp:cNvSpPr/>
      </dsp:nvSpPr>
      <dsp:spPr>
        <a:xfrm rot="5400000">
          <a:off x="4645140" y="217637"/>
          <a:ext cx="796600" cy="4746767"/>
        </a:xfrm>
        <a:prstGeom prst="round2SameRect">
          <a:avLst/>
        </a:prstGeom>
        <a:solidFill>
          <a:schemeClr val="accent3">
            <a:tint val="40000"/>
            <a:alpha val="90000"/>
            <a:hueOff val="-6405438"/>
            <a:satOff val="-4186"/>
            <a:lumOff val="-186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6405438"/>
              <a:satOff val="-4186"/>
              <a:lumOff val="-186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/>
            <a:t>Lo que se toma hoy como hecho puede cambiar dentro de un lapso de tiempo. </a:t>
          </a:r>
        </a:p>
      </dsp:txBody>
      <dsp:txXfrm rot="-5400000">
        <a:off x="2670057" y="2231608"/>
        <a:ext cx="4707880" cy="718826"/>
      </dsp:txXfrm>
    </dsp:sp>
    <dsp:sp modelId="{1AB7E70E-C3A0-4564-9AC5-DD60CA07DE63}">
      <dsp:nvSpPr>
        <dsp:cNvPr id="0" name=""/>
        <dsp:cNvSpPr/>
      </dsp:nvSpPr>
      <dsp:spPr>
        <a:xfrm>
          <a:off x="0" y="2093145"/>
          <a:ext cx="2670056" cy="995750"/>
        </a:xfrm>
        <a:prstGeom prst="roundRect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/>
            <a:t>3. Los hechos no son estacioanrios  </a:t>
          </a:r>
        </a:p>
      </dsp:txBody>
      <dsp:txXfrm>
        <a:off x="48609" y="2141754"/>
        <a:ext cx="2572838" cy="898532"/>
      </dsp:txXfrm>
    </dsp:sp>
    <dsp:sp modelId="{27E208C4-576C-4128-BC06-E63E1AAE3EEA}">
      <dsp:nvSpPr>
        <dsp:cNvPr id="0" name=""/>
        <dsp:cNvSpPr/>
      </dsp:nvSpPr>
      <dsp:spPr>
        <a:xfrm rot="5400000">
          <a:off x="4645140" y="1263174"/>
          <a:ext cx="796600" cy="4746767"/>
        </a:xfrm>
        <a:prstGeom prst="round2SameRect">
          <a:avLst/>
        </a:prstGeom>
        <a:solidFill>
          <a:schemeClr val="accent3">
            <a:tint val="40000"/>
            <a:alpha val="90000"/>
            <a:hueOff val="-9608156"/>
            <a:satOff val="-6279"/>
            <a:lumOff val="-279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9608156"/>
              <a:satOff val="-6279"/>
              <a:lumOff val="-279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kern="1200"/>
            <a:t>Ejemplo: a mayor numero de personas que observen un evento se tiene como hecho. </a:t>
          </a:r>
        </a:p>
      </dsp:txBody>
      <dsp:txXfrm rot="-5400000">
        <a:off x="2670057" y="3277145"/>
        <a:ext cx="4707880" cy="718826"/>
      </dsp:txXfrm>
    </dsp:sp>
    <dsp:sp modelId="{257BBC22-0CCF-4550-A802-1044BC061E78}">
      <dsp:nvSpPr>
        <dsp:cNvPr id="0" name=""/>
        <dsp:cNvSpPr/>
      </dsp:nvSpPr>
      <dsp:spPr>
        <a:xfrm>
          <a:off x="0" y="3138683"/>
          <a:ext cx="2670056" cy="995750"/>
        </a:xfrm>
        <a:prstGeom prst="roundRect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/>
            <a:t>4. La medida en que un hecho es tomado</a:t>
          </a:r>
        </a:p>
      </dsp:txBody>
      <dsp:txXfrm>
        <a:off x="48609" y="3187292"/>
        <a:ext cx="2572838" cy="898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B456F-187B-483A-97E4-411755D6CC64}">
      <dsp:nvSpPr>
        <dsp:cNvPr id="0" name=""/>
        <dsp:cNvSpPr/>
      </dsp:nvSpPr>
      <dsp:spPr>
        <a:xfrm>
          <a:off x="871" y="422151"/>
          <a:ext cx="1859480" cy="1115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Personas </a:t>
          </a:r>
          <a:endParaRPr lang="es-EC" sz="3000" kern="1200" dirty="0"/>
        </a:p>
      </dsp:txBody>
      <dsp:txXfrm>
        <a:off x="33548" y="454828"/>
        <a:ext cx="1794126" cy="1050334"/>
      </dsp:txXfrm>
    </dsp:sp>
    <dsp:sp modelId="{E007ACFE-3014-4B27-AC50-852CCCDFB856}">
      <dsp:nvSpPr>
        <dsp:cNvPr id="0" name=""/>
        <dsp:cNvSpPr/>
      </dsp:nvSpPr>
      <dsp:spPr>
        <a:xfrm>
          <a:off x="2046299" y="749420"/>
          <a:ext cx="394209" cy="461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2046299" y="841650"/>
        <a:ext cx="275946" cy="276691"/>
      </dsp:txXfrm>
    </dsp:sp>
    <dsp:sp modelId="{F2F9B820-83B1-4064-ABD6-A4EBB75A9379}">
      <dsp:nvSpPr>
        <dsp:cNvPr id="0" name=""/>
        <dsp:cNvSpPr/>
      </dsp:nvSpPr>
      <dsp:spPr>
        <a:xfrm>
          <a:off x="2604144" y="422151"/>
          <a:ext cx="1859480" cy="1115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Cosas </a:t>
          </a:r>
          <a:endParaRPr lang="es-EC" sz="3000" kern="1200" dirty="0"/>
        </a:p>
      </dsp:txBody>
      <dsp:txXfrm>
        <a:off x="2636821" y="454828"/>
        <a:ext cx="1794126" cy="1050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289A8-379F-472D-8A7F-9DC82CF04F22}">
      <dsp:nvSpPr>
        <dsp:cNvPr id="0" name=""/>
        <dsp:cNvSpPr/>
      </dsp:nvSpPr>
      <dsp:spPr>
        <a:xfrm>
          <a:off x="1044931" y="956207"/>
          <a:ext cx="1956952" cy="13052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Testigos </a:t>
          </a:r>
          <a:endParaRPr lang="es-EC" sz="1500" kern="1200" dirty="0"/>
        </a:p>
      </dsp:txBody>
      <dsp:txXfrm>
        <a:off x="1358044" y="956207"/>
        <a:ext cx="1643840" cy="1305287"/>
      </dsp:txXfrm>
    </dsp:sp>
    <dsp:sp modelId="{26A702D9-7B9A-4DEA-B3F9-54687D6C760C}">
      <dsp:nvSpPr>
        <dsp:cNvPr id="0" name=""/>
        <dsp:cNvSpPr/>
      </dsp:nvSpPr>
      <dsp:spPr>
        <a:xfrm>
          <a:off x="1223" y="434353"/>
          <a:ext cx="1304635" cy="13046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Testimonio </a:t>
          </a:r>
          <a:endParaRPr lang="es-EC" sz="1400" kern="1200" dirty="0"/>
        </a:p>
      </dsp:txBody>
      <dsp:txXfrm>
        <a:off x="192282" y="625412"/>
        <a:ext cx="922517" cy="922517"/>
      </dsp:txXfrm>
    </dsp:sp>
    <dsp:sp modelId="{B95EF67E-21CC-480C-8EA5-4F95FEB3331B}">
      <dsp:nvSpPr>
        <dsp:cNvPr id="0" name=""/>
        <dsp:cNvSpPr/>
      </dsp:nvSpPr>
      <dsp:spPr>
        <a:xfrm>
          <a:off x="4306519" y="956207"/>
          <a:ext cx="1956952" cy="1305287"/>
        </a:xfrm>
        <a:prstGeom prst="rect">
          <a:avLst/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517137"/>
              <a:satOff val="32962"/>
              <a:lumOff val="-16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Registros obtenidos de lo que consideramos con fuentes autorizadas. </a:t>
          </a:r>
          <a:endParaRPr lang="es-EC" sz="1500" kern="1200" dirty="0"/>
        </a:p>
      </dsp:txBody>
      <dsp:txXfrm>
        <a:off x="4619632" y="956207"/>
        <a:ext cx="1643840" cy="1305287"/>
      </dsp:txXfrm>
    </dsp:sp>
    <dsp:sp modelId="{D7CBE53B-DA0E-45A1-BA99-622C5EE88E87}">
      <dsp:nvSpPr>
        <dsp:cNvPr id="0" name=""/>
        <dsp:cNvSpPr/>
      </dsp:nvSpPr>
      <dsp:spPr>
        <a:xfrm>
          <a:off x="3262811" y="434353"/>
          <a:ext cx="1304635" cy="1304635"/>
        </a:xfrm>
        <a:prstGeom prst="ellipse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Autoridad </a:t>
          </a:r>
          <a:endParaRPr lang="es-EC" sz="1400" kern="1200" dirty="0"/>
        </a:p>
      </dsp:txBody>
      <dsp:txXfrm>
        <a:off x="3453870" y="625412"/>
        <a:ext cx="922517" cy="9225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41B32-E08F-4807-8047-DA5D18CBF3E9}">
      <dsp:nvSpPr>
        <dsp:cNvPr id="0" name=""/>
        <dsp:cNvSpPr/>
      </dsp:nvSpPr>
      <dsp:spPr>
        <a:xfrm rot="10800000">
          <a:off x="4700552" y="1304885"/>
          <a:ext cx="1238049" cy="1087472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777BE-9197-4C62-97B0-4A2B473ACC47}">
      <dsp:nvSpPr>
        <dsp:cNvPr id="0" name=""/>
        <dsp:cNvSpPr/>
      </dsp:nvSpPr>
      <dsp:spPr>
        <a:xfrm>
          <a:off x="4301666" y="24111"/>
          <a:ext cx="1830664" cy="128140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1. La prueba X "es o no verdadera"</a:t>
          </a:r>
        </a:p>
      </dsp:txBody>
      <dsp:txXfrm>
        <a:off x="4364230" y="86675"/>
        <a:ext cx="1705536" cy="1156277"/>
      </dsp:txXfrm>
    </dsp:sp>
    <dsp:sp modelId="{D3E401E3-5A2F-46CC-BD0B-4ABAE152064C}">
      <dsp:nvSpPr>
        <dsp:cNvPr id="0" name=""/>
        <dsp:cNvSpPr/>
      </dsp:nvSpPr>
      <dsp:spPr>
        <a:xfrm>
          <a:off x="2989442" y="146323"/>
          <a:ext cx="1331450" cy="103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/>
            <a:t>Especificar que prueba se tiene</a:t>
          </a:r>
        </a:p>
      </dsp:txBody>
      <dsp:txXfrm>
        <a:off x="2989442" y="146323"/>
        <a:ext cx="1331450" cy="1035688"/>
      </dsp:txXfrm>
    </dsp:sp>
    <dsp:sp modelId="{F6042B19-CFA0-4A56-B854-2C15A3CF548C}">
      <dsp:nvSpPr>
        <dsp:cNvPr id="0" name=""/>
        <dsp:cNvSpPr/>
      </dsp:nvSpPr>
      <dsp:spPr>
        <a:xfrm rot="10800000">
          <a:off x="3191966" y="2744327"/>
          <a:ext cx="1238049" cy="1087472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2">
            <a:tint val="50000"/>
            <a:hueOff val="8111823"/>
            <a:satOff val="-35350"/>
            <a:lumOff val="1184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99333-9D87-4F3D-A960-93F677097F57}">
      <dsp:nvSpPr>
        <dsp:cNvPr id="0" name=""/>
        <dsp:cNvSpPr/>
      </dsp:nvSpPr>
      <dsp:spPr>
        <a:xfrm>
          <a:off x="2793079" y="1463553"/>
          <a:ext cx="1830664" cy="1281405"/>
        </a:xfrm>
        <a:prstGeom prst="roundRect">
          <a:avLst>
            <a:gd name="adj" fmla="val 16670"/>
          </a:avLst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2. La </a:t>
          </a:r>
          <a:r>
            <a:rPr lang="es-EC" sz="1800" kern="1200" dirty="0"/>
            <a:t>prueba X es </a:t>
          </a:r>
          <a:r>
            <a:rPr lang="es-EC" sz="1800" kern="1200" dirty="0" smtClean="0"/>
            <a:t>“necesaria </a:t>
          </a:r>
          <a:r>
            <a:rPr lang="es-EC" sz="1800" kern="1200" dirty="0"/>
            <a:t>para una </a:t>
          </a:r>
          <a:r>
            <a:rPr lang="es-EC" sz="1800" kern="1200" dirty="0" smtClean="0"/>
            <a:t>hipótesis” </a:t>
          </a:r>
          <a:endParaRPr lang="es-EC" sz="1800" kern="1200" dirty="0"/>
        </a:p>
      </dsp:txBody>
      <dsp:txXfrm>
        <a:off x="2855643" y="1526117"/>
        <a:ext cx="1705536" cy="1156277"/>
      </dsp:txXfrm>
    </dsp:sp>
    <dsp:sp modelId="{2ABBFE96-5AFA-423C-990C-7B4B321B692F}">
      <dsp:nvSpPr>
        <dsp:cNvPr id="0" name=""/>
        <dsp:cNvSpPr/>
      </dsp:nvSpPr>
      <dsp:spPr>
        <a:xfrm>
          <a:off x="1480855" y="1585764"/>
          <a:ext cx="1331450" cy="10356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EFD0F-19FE-4BAC-A852-1175D4F969C9}">
      <dsp:nvSpPr>
        <dsp:cNvPr id="0" name=""/>
        <dsp:cNvSpPr/>
      </dsp:nvSpPr>
      <dsp:spPr>
        <a:xfrm>
          <a:off x="1284493" y="2902994"/>
          <a:ext cx="1830664" cy="1281405"/>
        </a:xfrm>
        <a:prstGeom prst="roundRect">
          <a:avLst>
            <a:gd name="adj" fmla="val 1667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err="1"/>
            <a:t>Relevanacia</a:t>
          </a:r>
          <a:r>
            <a:rPr lang="es-EC" sz="1800" kern="1200" dirty="0"/>
            <a:t> y fuerza de la prueba X </a:t>
          </a:r>
        </a:p>
      </dsp:txBody>
      <dsp:txXfrm>
        <a:off x="1347057" y="2965558"/>
        <a:ext cx="1705536" cy="11562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22EBC-C139-413F-BC1D-F340D2FA2338}">
      <dsp:nvSpPr>
        <dsp:cNvPr id="0" name=""/>
        <dsp:cNvSpPr/>
      </dsp:nvSpPr>
      <dsp:spPr>
        <a:xfrm>
          <a:off x="6265" y="914353"/>
          <a:ext cx="1872700" cy="11236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Actividad </a:t>
          </a:r>
          <a:endParaRPr lang="es-EC" sz="2800" kern="1200" dirty="0"/>
        </a:p>
      </dsp:txBody>
      <dsp:txXfrm>
        <a:off x="39175" y="947263"/>
        <a:ext cx="1806880" cy="1057800"/>
      </dsp:txXfrm>
    </dsp:sp>
    <dsp:sp modelId="{88E4E3FB-7C66-4596-B428-4675CAFBBDED}">
      <dsp:nvSpPr>
        <dsp:cNvPr id="0" name=""/>
        <dsp:cNvSpPr/>
      </dsp:nvSpPr>
      <dsp:spPr>
        <a:xfrm>
          <a:off x="2066235" y="1243949"/>
          <a:ext cx="397012" cy="464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2066235" y="1336835"/>
        <a:ext cx="277908" cy="278657"/>
      </dsp:txXfrm>
    </dsp:sp>
    <dsp:sp modelId="{6AE80604-DC07-46E2-84D3-4F18F79F861B}">
      <dsp:nvSpPr>
        <dsp:cNvPr id="0" name=""/>
        <dsp:cNvSpPr/>
      </dsp:nvSpPr>
      <dsp:spPr>
        <a:xfrm>
          <a:off x="2628045" y="914353"/>
          <a:ext cx="1872700" cy="1123620"/>
        </a:xfrm>
        <a:prstGeom prst="roundRect">
          <a:avLst>
            <a:gd name="adj" fmla="val 10000"/>
          </a:avLst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Medio </a:t>
          </a:r>
          <a:endParaRPr lang="es-EC" sz="2800" kern="1200" dirty="0"/>
        </a:p>
      </dsp:txBody>
      <dsp:txXfrm>
        <a:off x="2660955" y="947263"/>
        <a:ext cx="1806880" cy="1057800"/>
      </dsp:txXfrm>
    </dsp:sp>
    <dsp:sp modelId="{37047F5C-4403-46FA-8A92-3A32DD3A7C3D}">
      <dsp:nvSpPr>
        <dsp:cNvPr id="0" name=""/>
        <dsp:cNvSpPr/>
      </dsp:nvSpPr>
      <dsp:spPr>
        <a:xfrm>
          <a:off x="4688016" y="1243949"/>
          <a:ext cx="397012" cy="464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4688016" y="1336835"/>
        <a:ext cx="277908" cy="278657"/>
      </dsp:txXfrm>
    </dsp:sp>
    <dsp:sp modelId="{E826B346-687D-45BD-9B6E-FFD21D655A15}">
      <dsp:nvSpPr>
        <dsp:cNvPr id="0" name=""/>
        <dsp:cNvSpPr/>
      </dsp:nvSpPr>
      <dsp:spPr>
        <a:xfrm>
          <a:off x="5249826" y="914353"/>
          <a:ext cx="1872700" cy="1123620"/>
        </a:xfrm>
        <a:prstGeom prst="roundRect">
          <a:avLst>
            <a:gd name="adj" fmla="val 1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Resultado </a:t>
          </a:r>
          <a:endParaRPr lang="es-EC" sz="2800" kern="1200" dirty="0"/>
        </a:p>
      </dsp:txBody>
      <dsp:txXfrm>
        <a:off x="5282736" y="947263"/>
        <a:ext cx="1806880" cy="1057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899BF-80C7-407E-A965-9D19934A7272}">
      <dsp:nvSpPr>
        <dsp:cNvPr id="0" name=""/>
        <dsp:cNvSpPr/>
      </dsp:nvSpPr>
      <dsp:spPr>
        <a:xfrm rot="5400000">
          <a:off x="1044977" y="1331283"/>
          <a:ext cx="1572654" cy="17904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D0767C-30B2-4658-9439-495AD4B92ABF}">
      <dsp:nvSpPr>
        <dsp:cNvPr id="0" name=""/>
        <dsp:cNvSpPr/>
      </dsp:nvSpPr>
      <dsp:spPr>
        <a:xfrm>
          <a:off x="158922" y="0"/>
          <a:ext cx="2418316" cy="142105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/>
            <a:t>Credibilidad </a:t>
          </a:r>
        </a:p>
      </dsp:txBody>
      <dsp:txXfrm>
        <a:off x="228305" y="69383"/>
        <a:ext cx="2279550" cy="1282292"/>
      </dsp:txXfrm>
    </dsp:sp>
    <dsp:sp modelId="{5572B749-4C9C-4339-B60E-7893AB0671F5}">
      <dsp:nvSpPr>
        <dsp:cNvPr id="0" name=""/>
        <dsp:cNvSpPr/>
      </dsp:nvSpPr>
      <dsp:spPr>
        <a:xfrm>
          <a:off x="3200998" y="161009"/>
          <a:ext cx="1925484" cy="1497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/>
            <a:t>Refiere a la seriedad con que se consiidera la prueba  que se presenta o se descubre.</a:t>
          </a:r>
        </a:p>
      </dsp:txBody>
      <dsp:txXfrm>
        <a:off x="3200998" y="161009"/>
        <a:ext cx="1925484" cy="1497766"/>
      </dsp:txXfrm>
    </dsp:sp>
    <dsp:sp modelId="{3237FF16-26A7-4418-8F8E-708CF10324B5}">
      <dsp:nvSpPr>
        <dsp:cNvPr id="0" name=""/>
        <dsp:cNvSpPr/>
      </dsp:nvSpPr>
      <dsp:spPr>
        <a:xfrm>
          <a:off x="2808138" y="2165415"/>
          <a:ext cx="2246816" cy="1319118"/>
        </a:xfrm>
        <a:prstGeom prst="roundRect">
          <a:avLst>
            <a:gd name="adj" fmla="val 16670"/>
          </a:avLst>
        </a:prstGeom>
        <a:solidFill>
          <a:schemeClr val="accent4">
            <a:hueOff val="5485614"/>
            <a:satOff val="7445"/>
            <a:lumOff val="125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/>
            <a:t>Relevancia</a:t>
          </a:r>
        </a:p>
      </dsp:txBody>
      <dsp:txXfrm>
        <a:off x="2872544" y="2229821"/>
        <a:ext cx="2118004" cy="1190306"/>
      </dsp:txXfrm>
    </dsp:sp>
    <dsp:sp modelId="{AA6CC570-C1E3-4B3A-8C2D-533BC14FE983}">
      <dsp:nvSpPr>
        <dsp:cNvPr id="0" name=""/>
        <dsp:cNvSpPr/>
      </dsp:nvSpPr>
      <dsp:spPr>
        <a:xfrm>
          <a:off x="5255259" y="2085639"/>
          <a:ext cx="1925484" cy="1497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/>
            <a:t>Se refiere a como se cree que la prueba soporta las posibles conclusiones que consideramos.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/>
            <a:t>Pertinencia, </a:t>
          </a:r>
          <a:r>
            <a:rPr lang="es-EC" sz="1200" kern="1200" dirty="0" smtClean="0"/>
            <a:t>aprobación, relación </a:t>
          </a:r>
          <a:r>
            <a:rPr lang="es-EC" sz="1200" kern="1200" dirty="0"/>
            <a:t>conexión e idoneidad. </a:t>
          </a:r>
        </a:p>
      </dsp:txBody>
      <dsp:txXfrm>
        <a:off x="5255259" y="2085639"/>
        <a:ext cx="1925484" cy="14977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7EC5E-21A9-4967-AA03-02AEDDFA4409}">
      <dsp:nvSpPr>
        <dsp:cNvPr id="0" name=""/>
        <dsp:cNvSpPr/>
      </dsp:nvSpPr>
      <dsp:spPr>
        <a:xfrm>
          <a:off x="496855" y="2238"/>
          <a:ext cx="3312367" cy="1324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Si es descubierta por sí mismo </a:t>
          </a:r>
          <a:endParaRPr lang="es-EC" sz="2600" kern="1200" dirty="0"/>
        </a:p>
      </dsp:txBody>
      <dsp:txXfrm>
        <a:off x="1159329" y="2238"/>
        <a:ext cx="1987420" cy="1324947"/>
      </dsp:txXfrm>
    </dsp:sp>
    <dsp:sp modelId="{14E497A6-4BC4-4AE1-BD53-C447343B3D7A}">
      <dsp:nvSpPr>
        <dsp:cNvPr id="0" name=""/>
        <dsp:cNvSpPr/>
      </dsp:nvSpPr>
      <dsp:spPr>
        <a:xfrm>
          <a:off x="3378615" y="114859"/>
          <a:ext cx="2749265" cy="10997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usted conoce como llegó a existir esta prueba)</a:t>
          </a:r>
          <a:endParaRPr lang="es-EC" sz="1800" kern="1200" dirty="0"/>
        </a:p>
      </dsp:txBody>
      <dsp:txXfrm>
        <a:off x="3928468" y="114859"/>
        <a:ext cx="1649559" cy="1099706"/>
      </dsp:txXfrm>
    </dsp:sp>
    <dsp:sp modelId="{E492EBA9-B19B-4608-9865-B80404D869D4}">
      <dsp:nvSpPr>
        <dsp:cNvPr id="0" name=""/>
        <dsp:cNvSpPr/>
      </dsp:nvSpPr>
      <dsp:spPr>
        <a:xfrm>
          <a:off x="496855" y="1512678"/>
          <a:ext cx="3312367" cy="13249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Si la prueba es dada por alguien más </a:t>
          </a:r>
          <a:endParaRPr lang="es-EC" sz="2600" kern="1200" dirty="0"/>
        </a:p>
      </dsp:txBody>
      <dsp:txXfrm>
        <a:off x="1159329" y="1512678"/>
        <a:ext cx="1987420" cy="1324947"/>
      </dsp:txXfrm>
    </dsp:sp>
    <dsp:sp modelId="{CFCCC0FE-A15D-4493-BF2A-ADF378B3DA90}">
      <dsp:nvSpPr>
        <dsp:cNvPr id="0" name=""/>
        <dsp:cNvSpPr/>
      </dsp:nvSpPr>
      <dsp:spPr>
        <a:xfrm>
          <a:off x="3378615" y="1625298"/>
          <a:ext cx="2749265" cy="10997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 debe investigar quien la descubrió, cuando y como </a:t>
          </a:r>
          <a:endParaRPr lang="es-EC" sz="1800" kern="1200" dirty="0"/>
        </a:p>
      </dsp:txBody>
      <dsp:txXfrm>
        <a:off x="3928468" y="1625298"/>
        <a:ext cx="1649559" cy="10997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7BF6E-459B-41CD-A9FF-3860147F0233}">
      <dsp:nvSpPr>
        <dsp:cNvPr id="0" name=""/>
        <dsp:cNvSpPr/>
      </dsp:nvSpPr>
      <dsp:spPr>
        <a:xfrm>
          <a:off x="4566" y="380857"/>
          <a:ext cx="2729862" cy="109194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/>
            <a:t>Una inferencia es deductivamente válida </a:t>
          </a:r>
        </a:p>
      </dsp:txBody>
      <dsp:txXfrm>
        <a:off x="550539" y="380857"/>
        <a:ext cx="1637917" cy="1091945"/>
      </dsp:txXfrm>
    </dsp:sp>
    <dsp:sp modelId="{9D919CFE-023F-4E96-A8FE-1E502D6C2D33}">
      <dsp:nvSpPr>
        <dsp:cNvPr id="0" name=""/>
        <dsp:cNvSpPr/>
      </dsp:nvSpPr>
      <dsp:spPr>
        <a:xfrm>
          <a:off x="2461443" y="380857"/>
          <a:ext cx="2729862" cy="1091945"/>
        </a:xfrm>
        <a:prstGeom prst="chevron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/>
            <a:t>si la verdad de sus premisas hace necesaria la verdad de su </a:t>
          </a:r>
          <a:r>
            <a:rPr lang="es-EC" sz="1600" kern="1200" dirty="0" smtClean="0"/>
            <a:t>conclusión.</a:t>
          </a:r>
          <a:endParaRPr lang="es-EC" sz="1600" kern="1200" dirty="0"/>
        </a:p>
      </dsp:txBody>
      <dsp:txXfrm>
        <a:off x="3007416" y="380857"/>
        <a:ext cx="1637917" cy="1091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‹Nº›</a:t>
            </a:fld>
            <a:endParaRPr kumimoji="0" lang="en-US" dirty="0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6/20/2023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6/20/2023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‹Nº›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6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9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6400800" cy="1752600"/>
          </a:xfrm>
        </p:spPr>
        <p:txBody>
          <a:bodyPr/>
          <a:lstStyle/>
          <a:p>
            <a:r>
              <a:rPr lang="es-EC" dirty="0" smtClean="0"/>
              <a:t>Dr. Oswaldo Vinicio Ruiz Falconí</a:t>
            </a:r>
            <a:endParaRPr lang="es-EC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EL ESTUDIO DE LA PRUEBA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4770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Argumentos persuasivos y argumentos válidos </a:t>
            </a:r>
            <a:endParaRPr lang="es-EC" dirty="0"/>
          </a:p>
        </p:txBody>
      </p:sp>
      <p:sp>
        <p:nvSpPr>
          <p:cNvPr id="4" name="3 Proceso alternativo"/>
          <p:cNvSpPr/>
          <p:nvPr/>
        </p:nvSpPr>
        <p:spPr>
          <a:xfrm>
            <a:off x="683568" y="1744185"/>
            <a:ext cx="2304256" cy="129614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Aristóteles</a:t>
            </a:r>
            <a:endParaRPr lang="es-EC" sz="2400" dirty="0"/>
          </a:p>
        </p:txBody>
      </p:sp>
      <p:pic>
        <p:nvPicPr>
          <p:cNvPr id="1026" name="Picture 2" descr="El mundo de las substancias: Introducción a Aristóteles. – Aeterna Impe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096344" cy="34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616336212"/>
              </p:ext>
            </p:extLst>
          </p:nvPr>
        </p:nvGraphicFramePr>
        <p:xfrm>
          <a:off x="3552590" y="3087508"/>
          <a:ext cx="5195873" cy="1853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290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Elementos de la prueba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667007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91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Argumentos acerca de la inducción 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824529"/>
              </p:ext>
            </p:extLst>
          </p:nvPr>
        </p:nvGraphicFramePr>
        <p:xfrm>
          <a:off x="1043608" y="1700808"/>
          <a:ext cx="748883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020479" y="5299467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En la inferencia inductiva se revisa las creencias acerca de la verdad de las hipótesis sobre la base de la prueba que se obtiene. </a:t>
            </a:r>
          </a:p>
        </p:txBody>
      </p:sp>
    </p:spTree>
    <p:extLst>
      <p:ext uri="{BB962C8B-B14F-4D97-AF65-F5344CB8AC3E}">
        <p14:creationId xmlns:p14="http://schemas.microsoft.com/office/powerpoint/2010/main" val="125910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La prueba y la inducción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9735890"/>
              </p:ext>
            </p:extLst>
          </p:nvPr>
        </p:nvGraphicFramePr>
        <p:xfrm>
          <a:off x="1259632" y="3789040"/>
          <a:ext cx="6912767" cy="209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Aristóteles vector retrato en línea. Era un antiguo filósofo, científico y  autor griego Imagen Vector de stock - Ala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4" descr="Aristóteles vector retrato en línea. Era un antiguo filósofo, científico y  autor griego Imagen Vector de stock - Alam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6" descr="Quién fue Aristóteles? ¿Qué hizo? (Resumen) - Saber es práct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8" name="Picture 8" descr="El pensamiento aristotélico - La Mente es Maravillo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Francis Bacon - El Viejo Top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Francis Bacon - El Viejo Top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34" name="Picture 14" descr="Francis Bacon: biografía resumida de este pensador e investigad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2950406" cy="165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7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LA </a:t>
            </a:r>
            <a:r>
              <a:rPr lang="es-EC" b="1" dirty="0" smtClean="0"/>
              <a:t>PRUEBA Y LA PROBABILIDAD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350368" cy="533800"/>
          </a:xfrm>
        </p:spPr>
        <p:txBody>
          <a:bodyPr>
            <a:normAutofit/>
          </a:bodyPr>
          <a:lstStyle/>
          <a:p>
            <a:r>
              <a:rPr lang="es-EC" sz="2000" b="1" dirty="0"/>
              <a:t>Interpretaciones de la </a:t>
            </a:r>
            <a:r>
              <a:rPr lang="es-EC" sz="2000" b="1" dirty="0" smtClean="0"/>
              <a:t>probabilidad. </a:t>
            </a:r>
            <a:endParaRPr lang="es-EC" sz="20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38129950"/>
              </p:ext>
            </p:extLst>
          </p:nvPr>
        </p:nvGraphicFramePr>
        <p:xfrm>
          <a:off x="971600" y="2060848"/>
          <a:ext cx="7272808" cy="447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93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C" b="1" dirty="0"/>
              <a:t>LA PRUEBA EN LA </a:t>
            </a:r>
            <a:r>
              <a:rPr lang="es-EC" b="1" dirty="0" smtClean="0"/>
              <a:t>JURISPRUDENCIA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C" sz="1800" dirty="0"/>
              <a:t>El tema de los jurados es propio de un Sistema anglo- estadounidense. </a:t>
            </a:r>
          </a:p>
          <a:p>
            <a:pPr lvl="0"/>
            <a:r>
              <a:rPr lang="es-EC" sz="1800" dirty="0"/>
              <a:t>Con la implementación de los jurados ordinarios, surgió el sistema inquisitivo. (implica que funcionarios desempeñan dos roles Juez y Fiscal)</a:t>
            </a:r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07728341"/>
              </p:ext>
            </p:extLst>
          </p:nvPr>
        </p:nvGraphicFramePr>
        <p:xfrm>
          <a:off x="611560" y="3140968"/>
          <a:ext cx="792088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49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es-EC" b="1" dirty="0"/>
              <a:t>Nuevas cortes como cámaras de compensación de la prueba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831799"/>
              </p:ext>
            </p:extLst>
          </p:nvPr>
        </p:nvGraphicFramePr>
        <p:xfrm>
          <a:off x="301625" y="1527175"/>
          <a:ext cx="8504238" cy="254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1 Cuadro de texto"/>
          <p:cNvSpPr txBox="1"/>
          <p:nvPr/>
        </p:nvSpPr>
        <p:spPr>
          <a:xfrm>
            <a:off x="2555776" y="4202685"/>
            <a:ext cx="4968552" cy="18002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1600" dirty="0">
                <a:effectLst/>
                <a:ea typeface="Calibri"/>
                <a:cs typeface="Times New Roman"/>
              </a:rPr>
              <a:t>Observarse dos cuestiones: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s-EC" sz="1600" dirty="0">
                <a:effectLst/>
                <a:ea typeface="Calibri"/>
                <a:cs typeface="Times New Roman"/>
              </a:rPr>
              <a:t>Como se relaciona la prueba con las personas que van a sacar conclusiones de ellas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s-EC" sz="1600" dirty="0">
                <a:effectLst/>
                <a:ea typeface="Calibri"/>
                <a:cs typeface="Times New Roman"/>
              </a:rPr>
              <a:t>Como se relaciona la prueba con el asunto en cuestión. </a:t>
            </a:r>
          </a:p>
        </p:txBody>
      </p:sp>
    </p:spTree>
    <p:extLst>
      <p:ext uri="{BB962C8B-B14F-4D97-AF65-F5344CB8AC3E}">
        <p14:creationId xmlns:p14="http://schemas.microsoft.com/office/powerpoint/2010/main" val="3890408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VALORACIÓN DE LA PRUEBA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C" b="1" dirty="0"/>
              <a:t>Normativa vigente: </a:t>
            </a:r>
            <a:endParaRPr lang="es-EC" b="1" dirty="0" smtClean="0"/>
          </a:p>
          <a:p>
            <a:pPr marL="0" indent="0" algn="just">
              <a:buNone/>
            </a:pPr>
            <a:endParaRPr lang="es-EC" dirty="0"/>
          </a:p>
          <a:p>
            <a:pPr algn="just"/>
            <a:r>
              <a:rPr lang="es-EC" dirty="0"/>
              <a:t>Art. </a:t>
            </a:r>
            <a:r>
              <a:rPr lang="es-EC" dirty="0" smtClean="0"/>
              <a:t>164 COGEP.- </a:t>
            </a:r>
            <a:r>
              <a:rPr lang="es-EC" b="1" dirty="0"/>
              <a:t>Valoración de la prueba</a:t>
            </a:r>
            <a:r>
              <a:rPr lang="es-EC" b="1" dirty="0" smtClean="0"/>
              <a:t>.- </a:t>
            </a:r>
            <a:r>
              <a:rPr lang="es-EC" dirty="0"/>
              <a:t>Para que las pruebas sean apreciadas por la o el juzgador deberá solicitarse, practicarse e incorporarse dentro de los términos señalados en este Código.</a:t>
            </a:r>
          </a:p>
          <a:p>
            <a:pPr marL="0" indent="0" algn="just">
              <a:buNone/>
            </a:pPr>
            <a:r>
              <a:rPr lang="es-EC" dirty="0"/>
              <a:t/>
            </a:r>
            <a:br>
              <a:rPr lang="es-EC" dirty="0"/>
            </a:br>
            <a:r>
              <a:rPr lang="es-EC" b="1" i="1" u="sng" dirty="0"/>
              <a:t>La prueba deberá ser apreciada en conjunto, de acuerdo con las reglas de la sana crítica</a:t>
            </a:r>
            <a:r>
              <a:rPr lang="es-EC" dirty="0"/>
              <a:t>, dejando a salvo las solemnidades prescritas en la ley sustantiva para la existencia o validez de ciertos actos</a:t>
            </a:r>
            <a:r>
              <a:rPr lang="es-EC" dirty="0" smtClean="0"/>
              <a:t>.</a:t>
            </a:r>
            <a:endParaRPr lang="es-EC" dirty="0"/>
          </a:p>
          <a:p>
            <a:pPr algn="just"/>
            <a:r>
              <a:rPr lang="es-EC" dirty="0"/>
              <a:t>La o el juzgador tendrá obligación de expresar en su resolución, la valoración de todas las pruebas que le hayan servido para justificar su decisión.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650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s reglas de la sana crítica y la valoración de la prueba pericial -  Corujo &amp; Jiménez Abog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3203340" cy="213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42248" cy="758952"/>
          </a:xfrm>
        </p:spPr>
        <p:txBody>
          <a:bodyPr>
            <a:normAutofit fontScale="90000"/>
          </a:bodyPr>
          <a:lstStyle/>
          <a:p>
            <a:pPr algn="l"/>
            <a:r>
              <a:rPr lang="es-EC" sz="3100" b="1" dirty="0"/>
              <a:t>Consideraciones en la valoración de la </a:t>
            </a:r>
            <a:r>
              <a:rPr lang="es-EC" sz="3100" b="1" dirty="0" smtClean="0"/>
              <a:t>prueba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C" dirty="0"/>
              <a:t>E</a:t>
            </a:r>
            <a:r>
              <a:rPr lang="es-EC" dirty="0" smtClean="0"/>
              <a:t>s </a:t>
            </a:r>
            <a:r>
              <a:rPr lang="es-EC" dirty="0"/>
              <a:t>una actividad procesal</a:t>
            </a:r>
          </a:p>
          <a:p>
            <a:pPr lvl="0"/>
            <a:r>
              <a:rPr lang="es-EC" dirty="0"/>
              <a:t>O</a:t>
            </a:r>
            <a:r>
              <a:rPr lang="es-EC" dirty="0" smtClean="0"/>
              <a:t>peración </a:t>
            </a:r>
            <a:r>
              <a:rPr lang="es-EC" dirty="0"/>
              <a:t>mental  y examen crítico de todos los elementos de prueba </a:t>
            </a:r>
          </a:p>
          <a:p>
            <a:pPr lvl="0"/>
            <a:r>
              <a:rPr lang="es-EC" dirty="0"/>
              <a:t>P</a:t>
            </a:r>
            <a:r>
              <a:rPr lang="es-EC" dirty="0" smtClean="0"/>
              <a:t>otestad </a:t>
            </a:r>
            <a:r>
              <a:rPr lang="es-EC" dirty="0"/>
              <a:t>exclusiva de los jueces de instancia (primera y segunda)</a:t>
            </a:r>
          </a:p>
          <a:p>
            <a:pPr lvl="0"/>
            <a:r>
              <a:rPr lang="es-EC" dirty="0"/>
              <a:t>A</a:t>
            </a:r>
            <a:r>
              <a:rPr lang="es-EC" dirty="0" smtClean="0"/>
              <a:t>plicación </a:t>
            </a:r>
            <a:r>
              <a:rPr lang="es-EC" dirty="0"/>
              <a:t>de las reglas de la sana crítica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9650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¿QUÉ ES LA SANA CRÍTICA?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C" dirty="0"/>
              <a:t>Es un sistema de valoración de la prueba</a:t>
            </a:r>
          </a:p>
          <a:p>
            <a:pPr lvl="0"/>
            <a:r>
              <a:rPr lang="es-EC" dirty="0"/>
              <a:t>Se compone de la reglas de la lógica y las máximas de experiencia</a:t>
            </a:r>
          </a:p>
          <a:p>
            <a:pPr lvl="0"/>
            <a:r>
              <a:rPr lang="es-EC" b="1" dirty="0"/>
              <a:t>NO ES UN SISTEMA DE LIBRE CONVICCIÓN </a:t>
            </a:r>
            <a:r>
              <a:rPr lang="es-EC" dirty="0"/>
              <a:t>(no interfieren factores emocionales o impresiones)</a:t>
            </a:r>
          </a:p>
          <a:p>
            <a:pPr lvl="0"/>
            <a:r>
              <a:rPr lang="es-EC" dirty="0"/>
              <a:t>TAMPOCO ES UN SISTEMA TASADO</a:t>
            </a:r>
          </a:p>
          <a:p>
            <a:pPr lvl="0"/>
            <a:r>
              <a:rPr lang="es-EC" b="1" u="sng" dirty="0"/>
              <a:t>REQUIERE ESTRICTAMENTE DE MOTIVACIÓN.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060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¿ QUÉ ES PRUEBA?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52248779"/>
              </p:ext>
            </p:extLst>
          </p:nvPr>
        </p:nvGraphicFramePr>
        <p:xfrm>
          <a:off x="485800" y="2276872"/>
          <a:ext cx="82089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1833139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El término “Prueba” está asociada con varias palabras como: 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645809" y="4842195"/>
            <a:ext cx="5222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Es todo </a:t>
            </a:r>
            <a:r>
              <a:rPr lang="es-EC" dirty="0" smtClean="0"/>
              <a:t>cuanto puede ser utilizado </a:t>
            </a:r>
            <a:r>
              <a:rPr lang="es-EC" dirty="0"/>
              <a:t>en un intento por demostrar algo a uno mismo o a alguien más</a:t>
            </a:r>
            <a:r>
              <a:rPr lang="es-EC" dirty="0" smtClean="0"/>
              <a:t>.</a:t>
            </a:r>
          </a:p>
          <a:p>
            <a:endParaRPr lang="es-EC" dirty="0"/>
          </a:p>
        </p:txBody>
      </p:sp>
      <p:sp>
        <p:nvSpPr>
          <p:cNvPr id="7" name="AutoShape 2" descr="Pruebas Psicométricas | 8 ejemplos para reclutamiento y selec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6" name="Picture 4" descr="Prueba para Puestos Gerenciales – SCide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26831"/>
            <a:ext cx="1940818" cy="124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9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Sana Crítica según Autores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419872" y="1916832"/>
            <a:ext cx="5385800" cy="4032448"/>
          </a:xfrm>
        </p:spPr>
        <p:txBody>
          <a:bodyPr>
            <a:noAutofit/>
          </a:bodyPr>
          <a:lstStyle/>
          <a:p>
            <a:pPr algn="just"/>
            <a:r>
              <a:rPr lang="es-EC" sz="2400" dirty="0" smtClean="0"/>
              <a:t>La </a:t>
            </a:r>
            <a:r>
              <a:rPr lang="es-EC" sz="2400" dirty="0"/>
              <a:t>sana crítica es el arte de juzgar atendiendo a la bondad y verdad de los hechos, sin vicios ni error; mediante la lógica, la dialéctica, la experiencia, la </a:t>
            </a:r>
            <a:r>
              <a:rPr lang="es-EC" sz="2400" dirty="0" smtClean="0"/>
              <a:t>equidad </a:t>
            </a:r>
            <a:r>
              <a:rPr lang="es-EC" sz="2400" dirty="0"/>
              <a:t>y las ciencias y artes afines y auxiliares y la moral, para alcanzar y establecer, con expresión motivada, la certeza sobre la prueba que se produce en el </a:t>
            </a:r>
            <a:r>
              <a:rPr lang="es-EC" sz="2400" dirty="0" smtClean="0"/>
              <a:t>proceso. </a:t>
            </a:r>
            <a:endParaRPr lang="es-EC" sz="2400" dirty="0"/>
          </a:p>
        </p:txBody>
      </p:sp>
      <p:sp>
        <p:nvSpPr>
          <p:cNvPr id="4" name="3 Proceso alternativo"/>
          <p:cNvSpPr/>
          <p:nvPr/>
        </p:nvSpPr>
        <p:spPr>
          <a:xfrm>
            <a:off x="341365" y="3046745"/>
            <a:ext cx="2304256" cy="129614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Roland Azari</a:t>
            </a:r>
            <a:endParaRPr lang="es-EC" sz="2400" dirty="0"/>
          </a:p>
        </p:txBody>
      </p:sp>
      <p:sp>
        <p:nvSpPr>
          <p:cNvPr id="5" name="4 Flecha derecha"/>
          <p:cNvSpPr/>
          <p:nvPr/>
        </p:nvSpPr>
        <p:spPr>
          <a:xfrm>
            <a:off x="2915816" y="3356992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8752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341365" y="3046745"/>
            <a:ext cx="2304256" cy="129614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/>
              <a:t>Boris Barrios Gonzales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67944" y="22768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/>
              <a:t>La sana crítica como sistema de valoración de la prueba en el proceso de </a:t>
            </a:r>
            <a:r>
              <a:rPr lang="es-EC" dirty="0" smtClean="0"/>
              <a:t>enjuiciamiento </a:t>
            </a:r>
            <a:r>
              <a:rPr lang="es-EC" dirty="0"/>
              <a:t>requiere que para juzgar se debe atender a la bondad y a la verdad de los </a:t>
            </a:r>
            <a:r>
              <a:rPr lang="es-EC" dirty="0" smtClean="0"/>
              <a:t>hechos.  </a:t>
            </a:r>
            <a:endParaRPr lang="es-EC" dirty="0"/>
          </a:p>
        </p:txBody>
      </p:sp>
      <p:sp>
        <p:nvSpPr>
          <p:cNvPr id="7" name="6 Flecha derecha"/>
          <p:cNvSpPr/>
          <p:nvPr/>
        </p:nvSpPr>
        <p:spPr>
          <a:xfrm>
            <a:off x="2915816" y="3284984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Sana Crítica según Autores 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4132103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 smtClean="0"/>
              <a:t>Entonces</a:t>
            </a:r>
            <a:r>
              <a:rPr lang="es-EC" dirty="0"/>
              <a:t>, el razonamiento que atiende a estos valores debe realizarse sin vicios ni error; porque la concurrencia del vicio o del error es la negación no sólo de todo valor ético sino de la misma verdad histórica como finalidad específica del proceso. </a:t>
            </a:r>
            <a:endParaRPr lang="es-EC" dirty="0"/>
          </a:p>
        </p:txBody>
      </p:sp>
      <p:sp>
        <p:nvSpPr>
          <p:cNvPr id="10" name="9 Flecha abajo"/>
          <p:cNvSpPr/>
          <p:nvPr/>
        </p:nvSpPr>
        <p:spPr>
          <a:xfrm>
            <a:off x="6156176" y="3612814"/>
            <a:ext cx="792088" cy="814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449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Elementos de la sana crítica 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3384714"/>
              </p:ext>
            </p:extLst>
          </p:nvPr>
        </p:nvGraphicFramePr>
        <p:xfrm>
          <a:off x="683569" y="3789040"/>
          <a:ext cx="7776864" cy="238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Las reglas de la sana crít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2504"/>
            <a:ext cx="3024336" cy="201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6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nsando png imágenes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1897667" cy="2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Reglas de la experiencia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12938" y="1700808"/>
            <a:ext cx="4752528" cy="4566248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La experiencia de las personas es relativa. 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La </a:t>
            </a:r>
            <a:r>
              <a:rPr lang="es-EC" dirty="0"/>
              <a:t>experiencia relacionada al administrador de justicia también es relativa, debido a que constituye únicamente un valor aproximado que emana del conocimiento jurídico del </a:t>
            </a:r>
            <a:r>
              <a:rPr lang="es-EC" dirty="0" smtClean="0"/>
              <a:t>juez.</a:t>
            </a:r>
            <a:endParaRPr lang="es-EC" dirty="0"/>
          </a:p>
        </p:txBody>
      </p:sp>
      <p:sp>
        <p:nvSpPr>
          <p:cNvPr id="4" name="3 Explosión 1"/>
          <p:cNvSpPr/>
          <p:nvPr/>
        </p:nvSpPr>
        <p:spPr>
          <a:xfrm rot="21273899">
            <a:off x="395537" y="1075192"/>
            <a:ext cx="3672408" cy="33123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¿Qué es la experiencia?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91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Las Reglas de la experiencia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74704" cy="1685928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Martinez Poveda señala que: “normar la experiencia mediante reglas no puede ser considerada como objetiva porque depende de las vivencias de cada individuo”. 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85772906"/>
              </p:ext>
            </p:extLst>
          </p:nvPr>
        </p:nvGraphicFramePr>
        <p:xfrm>
          <a:off x="1524000" y="3284984"/>
          <a:ext cx="60960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211960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dirty="0"/>
              <a:t>“Las máximas de la experiencia nada tienen de jurídico y, por lo tanto, carecen de aptitud para la valoración de la prueba […]”</a:t>
            </a:r>
          </a:p>
        </p:txBody>
      </p:sp>
      <p:sp>
        <p:nvSpPr>
          <p:cNvPr id="6" name="5 Proceso alternativo"/>
          <p:cNvSpPr/>
          <p:nvPr/>
        </p:nvSpPr>
        <p:spPr>
          <a:xfrm>
            <a:off x="348261" y="4677236"/>
            <a:ext cx="2304256" cy="129614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Marcelo </a:t>
            </a:r>
            <a:r>
              <a:rPr lang="es-EC" sz="2400" dirty="0" err="1" smtClean="0"/>
              <a:t>Midon</a:t>
            </a:r>
            <a:endParaRPr lang="es-EC" sz="2400" dirty="0"/>
          </a:p>
        </p:txBody>
      </p:sp>
      <p:sp>
        <p:nvSpPr>
          <p:cNvPr id="7" name="6 Flecha derecha"/>
          <p:cNvSpPr/>
          <p:nvPr/>
        </p:nvSpPr>
        <p:spPr>
          <a:xfrm>
            <a:off x="2987824" y="4941167"/>
            <a:ext cx="792088" cy="768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3673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Lógica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87624" y="4509120"/>
            <a:ext cx="7200800" cy="1656184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b="1" u="sng" dirty="0" smtClean="0"/>
              <a:t>Fin:</a:t>
            </a:r>
            <a:r>
              <a:rPr lang="es-EC" b="1" dirty="0" smtClean="0"/>
              <a:t> </a:t>
            </a:r>
            <a:r>
              <a:rPr lang="es-EC" dirty="0"/>
              <a:t>D</a:t>
            </a:r>
            <a:r>
              <a:rPr lang="es-EC" dirty="0" smtClean="0"/>
              <a:t>eterminar </a:t>
            </a:r>
            <a:r>
              <a:rPr lang="es-EC" dirty="0"/>
              <a:t>su estructura y garantizan la producción de la verdad formal del proceso cognoscitivo, para llegar a la verdad material que debe surgir de los hechos.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36142957"/>
              </p:ext>
            </p:extLst>
          </p:nvPr>
        </p:nvGraphicFramePr>
        <p:xfrm>
          <a:off x="1115616" y="1700808"/>
          <a:ext cx="7272808" cy="233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916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dirty="0" smtClean="0"/>
              <a:t>Jurisprudencia sobre la Sana Crítica </a:t>
            </a:r>
            <a:endParaRPr lang="es-EC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7"/>
            <a:ext cx="2376264" cy="362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419872" y="213285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Juicio Nro. 180-2011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03848" y="2924944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Reglas de las sana crítica: </a:t>
            </a:r>
          </a:p>
          <a:p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lógica (experiencia y observación)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El buen sentido  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3131840" y="443711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Las reglas de la sana crítica son, ante todo, las reglas del correcto entendimiento humano.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6449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HECHO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870648" cy="893840"/>
          </a:xfrm>
        </p:spPr>
        <p:txBody>
          <a:bodyPr>
            <a:normAutofit/>
          </a:bodyPr>
          <a:lstStyle/>
          <a:p>
            <a:r>
              <a:rPr lang="es-EC" sz="2400" dirty="0"/>
              <a:t>Hecho es lo que ha sucedido realmente o es el </a:t>
            </a:r>
            <a:r>
              <a:rPr lang="es-EC" sz="2400" dirty="0" smtClean="0"/>
              <a:t>caso.  (Definición del Diccionario de Oxford).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21827928"/>
              </p:ext>
            </p:extLst>
          </p:nvPr>
        </p:nvGraphicFramePr>
        <p:xfrm>
          <a:off x="1115616" y="2492896"/>
          <a:ext cx="7416824" cy="41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70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Fuentes de la prueba </a:t>
            </a:r>
            <a:endParaRPr lang="es-EC" dirty="0"/>
          </a:p>
        </p:txBody>
      </p:sp>
      <p:sp>
        <p:nvSpPr>
          <p:cNvPr id="4" name="CuadroTexto 27">
            <a:extLst>
              <a:ext uri="{FF2B5EF4-FFF2-40B4-BE49-F238E27FC236}">
                <a16:creationId xmlns:a16="http://schemas.microsoft.com/office/drawing/2014/main" xmlns="" id="{B26CA159-4B02-4B42-A2D6-14CF96B39B70}"/>
              </a:ext>
            </a:extLst>
          </p:cNvPr>
          <p:cNvSpPr txBox="1">
            <a:spLocks noGrp="1"/>
          </p:cNvSpPr>
          <p:nvPr>
            <p:ph sz="quarter" idx="1"/>
          </p:nvPr>
        </p:nvSpPr>
        <p:spPr>
          <a:xfrm>
            <a:off x="2195736" y="1628800"/>
            <a:ext cx="4414264" cy="175432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s-EC" sz="2400" dirty="0"/>
              <a:t>Puntos o lugares de origen de la  información sobre los hechos del caso</a:t>
            </a:r>
            <a:r>
              <a:rPr lang="es-EC" sz="2400" dirty="0" smtClean="0"/>
              <a:t>.</a:t>
            </a:r>
            <a:endParaRPr lang="es-EC" sz="2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55164321"/>
              </p:ext>
            </p:extLst>
          </p:nvPr>
        </p:nvGraphicFramePr>
        <p:xfrm>
          <a:off x="2267744" y="4221088"/>
          <a:ext cx="4464496" cy="19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756089" y="3933055"/>
            <a:ext cx="23631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SzPct val="140000"/>
              <a:buFont typeface="Wingdings" panose="05000000000000000000" pitchFamily="2" charset="2"/>
              <a:buChar char="§"/>
            </a:pPr>
            <a:r>
              <a:rPr lang="es-EC" dirty="0"/>
              <a:t>Son de dos clases</a:t>
            </a:r>
            <a:r>
              <a:rPr lang="es-EC" dirty="0" smtClean="0"/>
              <a:t>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864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067944" y="1816193"/>
            <a:ext cx="468052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/>
              <a:t>E</a:t>
            </a:r>
            <a:r>
              <a:rPr lang="es-EC" sz="2400" dirty="0" smtClean="0"/>
              <a:t>l </a:t>
            </a:r>
            <a:r>
              <a:rPr lang="es-EC" sz="2400" dirty="0"/>
              <a:t>concepto de prueba involucra o el testimonio o la </a:t>
            </a:r>
            <a:r>
              <a:rPr lang="es-EC" sz="2400" dirty="0" smtClean="0"/>
              <a:t>autoridad. (ambos </a:t>
            </a:r>
            <a:r>
              <a:rPr lang="es-EC" sz="2400" dirty="0"/>
              <a:t>involucran a personas)</a:t>
            </a:r>
            <a:endParaRPr lang="es-EC" sz="2400" dirty="0"/>
          </a:p>
        </p:txBody>
      </p:sp>
      <p:sp>
        <p:nvSpPr>
          <p:cNvPr id="4" name="3 Proceso alternativo"/>
          <p:cNvSpPr/>
          <p:nvPr/>
        </p:nvSpPr>
        <p:spPr>
          <a:xfrm>
            <a:off x="683568" y="1744185"/>
            <a:ext cx="2304256" cy="129614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err="1" smtClean="0"/>
              <a:t>Ian</a:t>
            </a:r>
            <a:r>
              <a:rPr lang="es-EC" sz="2400" b="1" dirty="0" smtClean="0"/>
              <a:t> Hacking</a:t>
            </a:r>
            <a:endParaRPr lang="es-EC" sz="2400" dirty="0"/>
          </a:p>
        </p:txBody>
      </p:sp>
      <p:sp>
        <p:nvSpPr>
          <p:cNvPr id="5" name="4 Flecha derecha"/>
          <p:cNvSpPr/>
          <p:nvPr/>
        </p:nvSpPr>
        <p:spPr>
          <a:xfrm>
            <a:off x="3203848" y="2060848"/>
            <a:ext cx="720080" cy="6480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47301949"/>
              </p:ext>
            </p:extLst>
          </p:nvPr>
        </p:nvGraphicFramePr>
        <p:xfrm>
          <a:off x="1547664" y="3501008"/>
          <a:ext cx="6264696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algn="l"/>
            <a:r>
              <a:rPr lang="es-EC" dirty="0" smtClean="0"/>
              <a:t>Prueba según autores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314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roceso alternativo"/>
          <p:cNvSpPr/>
          <p:nvPr/>
        </p:nvSpPr>
        <p:spPr>
          <a:xfrm>
            <a:off x="539552" y="1744185"/>
            <a:ext cx="3024336" cy="1296144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 smtClean="0"/>
              <a:t>Peter Achinstein</a:t>
            </a:r>
            <a:endParaRPr lang="es-EC" sz="24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algn="l"/>
            <a:r>
              <a:rPr lang="es-EC" dirty="0" smtClean="0"/>
              <a:t>Estudio de la prueba</a:t>
            </a: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90566162"/>
              </p:ext>
            </p:extLst>
          </p:nvPr>
        </p:nvGraphicFramePr>
        <p:xfrm>
          <a:off x="1259632" y="1988840"/>
          <a:ext cx="7416824" cy="42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65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Término Prueba Judicial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C" dirty="0" smtClean="0"/>
              <a:t>Significado polisémico 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02764888"/>
              </p:ext>
            </p:extLst>
          </p:nvPr>
        </p:nvGraphicFramePr>
        <p:xfrm>
          <a:off x="1223627" y="3501008"/>
          <a:ext cx="712879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Doctrina La prueba judicial y el Código Civil y Comercial de la Nación |  Microjuris Argentina al Dí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3312367" cy="20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17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es-EC" sz="2800" b="1" dirty="0"/>
              <a:t>ASPECTOS ESTRUCTURALES: EL ESTUDIO DE LAS PROPIEDADES DE LA </a:t>
            </a:r>
            <a:r>
              <a:rPr lang="es-EC" sz="2800" b="1" dirty="0" smtClean="0"/>
              <a:t>PRUEBA</a:t>
            </a:r>
            <a:endParaRPr lang="es-EC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1569363"/>
              </p:ext>
            </p:extLst>
          </p:nvPr>
        </p:nvGraphicFramePr>
        <p:xfrm>
          <a:off x="683569" y="1844824"/>
          <a:ext cx="78488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5445224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La prueba es relevante si ésta tiene alguna fuerza para permitirnos cambiar nuestras creencias en una tarea de inferencia en particular.  </a:t>
            </a:r>
          </a:p>
        </p:txBody>
      </p:sp>
    </p:spTree>
    <p:extLst>
      <p:ext uri="{BB962C8B-B14F-4D97-AF65-F5344CB8AC3E}">
        <p14:creationId xmlns:p14="http://schemas.microsoft.com/office/powerpoint/2010/main" val="397831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Credibilidad de la prueba real o tangible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C" dirty="0"/>
              <a:t>La prueba real o tangible está abierta a la inspección directa de las personas que intentan usarla para sacar una conclusión. </a:t>
            </a:r>
          </a:p>
          <a:p>
            <a:pPr lvl="0"/>
            <a:r>
              <a:rPr lang="es-EC" dirty="0"/>
              <a:t>Hay dos momentos de la prueba real o tangible </a:t>
            </a:r>
          </a:p>
          <a:p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94525801"/>
              </p:ext>
            </p:extLst>
          </p:nvPr>
        </p:nvGraphicFramePr>
        <p:xfrm>
          <a:off x="1475656" y="3645024"/>
          <a:ext cx="6624736" cy="283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522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3103</TotalTime>
  <Words>1315</Words>
  <Application>Microsoft Office PowerPoint</Application>
  <PresentationFormat>Presentación en pantalla (4:3)</PresentationFormat>
  <Paragraphs>147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Civil</vt:lpstr>
      <vt:lpstr>EL ESTUDIO DE LA PRUEBA</vt:lpstr>
      <vt:lpstr>¿ QUÉ ES PRUEBA? </vt:lpstr>
      <vt:lpstr>HECHO </vt:lpstr>
      <vt:lpstr>Fuentes de la prueba </vt:lpstr>
      <vt:lpstr>Prueba según autores</vt:lpstr>
      <vt:lpstr>Estudio de la prueba</vt:lpstr>
      <vt:lpstr>Término Prueba Judicial </vt:lpstr>
      <vt:lpstr>ASPECTOS ESTRUCTURALES: EL ESTUDIO DE LAS PROPIEDADES DE LA PRUEBA</vt:lpstr>
      <vt:lpstr>Credibilidad de la prueba real o tangible</vt:lpstr>
      <vt:lpstr>Argumentos persuasivos y argumentos válidos </vt:lpstr>
      <vt:lpstr>Elementos de la prueba </vt:lpstr>
      <vt:lpstr>Argumentos acerca de la inducción </vt:lpstr>
      <vt:lpstr>La prueba y la inducción </vt:lpstr>
      <vt:lpstr>LA PRUEBA Y LA PROBABILIDAD</vt:lpstr>
      <vt:lpstr>LA PRUEBA EN LA JURISPRUDENCIA</vt:lpstr>
      <vt:lpstr>Nuevas cortes como cámaras de compensación de la prueba </vt:lpstr>
      <vt:lpstr>VALORACIÓN DE LA PRUEBA </vt:lpstr>
      <vt:lpstr>Consideraciones en la valoración de la prueba</vt:lpstr>
      <vt:lpstr>¿QUÉ ES LA SANA CRÍTICA? </vt:lpstr>
      <vt:lpstr>Sana Crítica según Autores </vt:lpstr>
      <vt:lpstr>Sana Crítica según Autores </vt:lpstr>
      <vt:lpstr>Elementos de la sana crítica </vt:lpstr>
      <vt:lpstr>Reglas de la experiencia</vt:lpstr>
      <vt:lpstr>Las Reglas de la experiencia </vt:lpstr>
      <vt:lpstr>Lógica</vt:lpstr>
      <vt:lpstr>Jurisprudencia sobre la Sana Crítica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ESTUDIO DE LA PRUEBA</dc:title>
  <dc:creator>Oswaldo Vinicio Ruiz Falconi</dc:creator>
  <cp:lastModifiedBy>Oswaldo Vinicio Ruiz Falconi</cp:lastModifiedBy>
  <cp:revision>22</cp:revision>
  <dcterms:created xsi:type="dcterms:W3CDTF">2023-06-20T13:48:21Z</dcterms:created>
  <dcterms:modified xsi:type="dcterms:W3CDTF">2023-06-22T17:31:55Z</dcterms:modified>
</cp:coreProperties>
</file>