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34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755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939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366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50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367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062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3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777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341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942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C362-B32B-4973-BEA1-6BB444693D61}" type="datetimeFigureOut">
              <a:rPr lang="es-EC" smtClean="0"/>
              <a:t>13/02/2020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277C-0D2F-4582-8A55-D8238618F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826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625"/>
            <a:ext cx="12192001" cy="67627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9537"/>
            <a:ext cx="12192001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8"/>
            <a:ext cx="12192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252412"/>
            <a:ext cx="846772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12"/>
            <a:ext cx="12192001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80975"/>
            <a:ext cx="105537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NFECCIONES  POR  TRICHOMONAS  VAGINALIS </dc:title>
  <dc:creator>USUARIO</dc:creator>
  <cp:lastModifiedBy>USUARIO</cp:lastModifiedBy>
  <cp:revision>22</cp:revision>
  <dcterms:created xsi:type="dcterms:W3CDTF">2019-06-21T15:56:38Z</dcterms:created>
  <dcterms:modified xsi:type="dcterms:W3CDTF">2020-02-13T16:57:48Z</dcterms:modified>
</cp:coreProperties>
</file>