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823"/>
    <p:restoredTop sz="94130"/>
  </p:normalViewPr>
  <p:slideViewPr>
    <p:cSldViewPr snapToGrid="0" snapToObjects="1">
      <p:cViewPr varScale="1">
        <p:scale>
          <a:sx n="72" d="100"/>
          <a:sy n="72" d="100"/>
        </p:scale>
        <p:origin x="1528" y="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8BCFBD-0954-4DA4-A1A7-47E854DE96CD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1714A036-7664-42EF-ACC4-17D10092E246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- Objetivos de aprendizaje</a:t>
          </a:r>
        </a:p>
      </dgm:t>
    </dgm:pt>
    <dgm:pt modelId="{98CF9384-AF99-4F9B-ADD6-97978BD05B38}" type="parTrans" cxnId="{CFEDB1A9-EF9A-4B83-B38D-4E0BFC76233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71C1858-F362-472C-BBAF-570C3CE7E11F}" type="sibTrans" cxnId="{CFEDB1A9-EF9A-4B83-B38D-4E0BFC76233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77B89A2-C08E-4091-BB88-0CAAC2B1D0C3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- Metodologías didácticas</a:t>
          </a:r>
        </a:p>
      </dgm:t>
    </dgm:pt>
    <dgm:pt modelId="{6A759281-82F7-4D5D-A7B1-974DEDC0DAE9}" type="parTrans" cxnId="{B61E6610-2F2E-46CF-ABA1-4D5071F239F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561082D-65B5-4908-A092-F0A39CA653E3}" type="sibTrans" cxnId="{B61E6610-2F2E-46CF-ABA1-4D5071F239F0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E0D4CED0-51E2-4A12-88EB-3CF38A87058F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- Estrategias de evaluación</a:t>
          </a:r>
        </a:p>
      </dgm:t>
    </dgm:pt>
    <dgm:pt modelId="{4A776F35-88DC-449D-9B82-AEC57EFBF1A7}" type="parTrans" cxnId="{61BF2883-81FB-4233-88D1-BD9FAD19F98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B94FEAD8-A45D-49BC-B7DB-CA285989B869}" type="sibTrans" cxnId="{61BF2883-81FB-4233-88D1-BD9FAD19F98E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1EBAD807-E3A8-4865-8436-DFC6DD7F5BAE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- Roles de docentes y estudiantes</a:t>
          </a:r>
        </a:p>
      </dgm:t>
    </dgm:pt>
    <dgm:pt modelId="{CCFA1227-5F5E-48B9-B6E7-C280C086CC40}" type="parTrans" cxnId="{3129BE9F-99FF-4ADF-8817-9EB96CC9626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6B47614-471E-46EE-A4F4-9EE6BC4EEDEB}" type="sibTrans" cxnId="{3129BE9F-99FF-4ADF-8817-9EB96CC9626A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00E8DB10-A481-4CB7-82E7-C435ACA5C3B4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- Ambiente de aprendizaje</a:t>
          </a:r>
        </a:p>
      </dgm:t>
    </dgm:pt>
    <dgm:pt modelId="{C9D99CD9-7B01-429C-8086-B7F37C6F3E95}" type="parTrans" cxnId="{7D39E632-6030-493B-9597-ADC71CE2C58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98EDC63-B4B3-4D0A-86EB-6C2AB7E3D407}" type="sibTrans" cxnId="{7D39E632-6030-493B-9597-ADC71CE2C581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9527379-9FAC-5648-B251-AFA24120ED30}" type="pres">
      <dgm:prSet presAssocID="{388BCFBD-0954-4DA4-A1A7-47E854DE96CD}" presName="linear" presStyleCnt="0">
        <dgm:presLayoutVars>
          <dgm:animLvl val="lvl"/>
          <dgm:resizeHandles val="exact"/>
        </dgm:presLayoutVars>
      </dgm:prSet>
      <dgm:spPr/>
    </dgm:pt>
    <dgm:pt modelId="{DDFB86C2-12CB-3542-B716-2BB14FC4E59A}" type="pres">
      <dgm:prSet presAssocID="{1714A036-7664-42EF-ACC4-17D10092E246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1310DA0A-990A-BA4C-98EB-A5A449B4AFA3}" type="pres">
      <dgm:prSet presAssocID="{D71C1858-F362-472C-BBAF-570C3CE7E11F}" presName="spacer" presStyleCnt="0"/>
      <dgm:spPr/>
    </dgm:pt>
    <dgm:pt modelId="{20244A36-A14E-8341-A05E-777C483583BB}" type="pres">
      <dgm:prSet presAssocID="{077B89A2-C08E-4091-BB88-0CAAC2B1D0C3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723E47F2-BDBB-B942-AD92-F2E884157E49}" type="pres">
      <dgm:prSet presAssocID="{6561082D-65B5-4908-A092-F0A39CA653E3}" presName="spacer" presStyleCnt="0"/>
      <dgm:spPr/>
    </dgm:pt>
    <dgm:pt modelId="{DA43B9EC-9666-874C-AEF1-655E7297BAA3}" type="pres">
      <dgm:prSet presAssocID="{E0D4CED0-51E2-4A12-88EB-3CF38A87058F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EAFAD06E-DF8A-EA47-8D97-A0850FAC1799}" type="pres">
      <dgm:prSet presAssocID="{B94FEAD8-A45D-49BC-B7DB-CA285989B869}" presName="spacer" presStyleCnt="0"/>
      <dgm:spPr/>
    </dgm:pt>
    <dgm:pt modelId="{7E8A523A-2C4A-E642-AA47-7488C8D5F2A9}" type="pres">
      <dgm:prSet presAssocID="{1EBAD807-E3A8-4865-8436-DFC6DD7F5BAE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E2045EE6-EE1D-2041-B827-8AB0F6F8C776}" type="pres">
      <dgm:prSet presAssocID="{C6B47614-471E-46EE-A4F4-9EE6BC4EEDEB}" presName="spacer" presStyleCnt="0"/>
      <dgm:spPr/>
    </dgm:pt>
    <dgm:pt modelId="{EC23442B-461F-DA46-B75C-25531E497A18}" type="pres">
      <dgm:prSet presAssocID="{00E8DB10-A481-4CB7-82E7-C435ACA5C3B4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B61E6610-2F2E-46CF-ABA1-4D5071F239F0}" srcId="{388BCFBD-0954-4DA4-A1A7-47E854DE96CD}" destId="{077B89A2-C08E-4091-BB88-0CAAC2B1D0C3}" srcOrd="1" destOrd="0" parTransId="{6A759281-82F7-4D5D-A7B1-974DEDC0DAE9}" sibTransId="{6561082D-65B5-4908-A092-F0A39CA653E3}"/>
    <dgm:cxn modelId="{7D39E632-6030-493B-9597-ADC71CE2C581}" srcId="{388BCFBD-0954-4DA4-A1A7-47E854DE96CD}" destId="{00E8DB10-A481-4CB7-82E7-C435ACA5C3B4}" srcOrd="4" destOrd="0" parTransId="{C9D99CD9-7B01-429C-8086-B7F37C6F3E95}" sibTransId="{398EDC63-B4B3-4D0A-86EB-6C2AB7E3D407}"/>
    <dgm:cxn modelId="{61BF2883-81FB-4233-88D1-BD9FAD19F98E}" srcId="{388BCFBD-0954-4DA4-A1A7-47E854DE96CD}" destId="{E0D4CED0-51E2-4A12-88EB-3CF38A87058F}" srcOrd="2" destOrd="0" parTransId="{4A776F35-88DC-449D-9B82-AEC57EFBF1A7}" sibTransId="{B94FEAD8-A45D-49BC-B7DB-CA285989B869}"/>
    <dgm:cxn modelId="{934C7C94-D910-8A42-ADAF-DEF67AC64860}" type="presOf" srcId="{077B89A2-C08E-4091-BB88-0CAAC2B1D0C3}" destId="{20244A36-A14E-8341-A05E-777C483583BB}" srcOrd="0" destOrd="0" presId="urn:microsoft.com/office/officeart/2005/8/layout/vList2"/>
    <dgm:cxn modelId="{3129BE9F-99FF-4ADF-8817-9EB96CC9626A}" srcId="{388BCFBD-0954-4DA4-A1A7-47E854DE96CD}" destId="{1EBAD807-E3A8-4865-8436-DFC6DD7F5BAE}" srcOrd="3" destOrd="0" parTransId="{CCFA1227-5F5E-48B9-B6E7-C280C086CC40}" sibTransId="{C6B47614-471E-46EE-A4F4-9EE6BC4EEDEB}"/>
    <dgm:cxn modelId="{A39F86A7-AB3C-F443-9898-4DABEDA8ED6E}" type="presOf" srcId="{1714A036-7664-42EF-ACC4-17D10092E246}" destId="{DDFB86C2-12CB-3542-B716-2BB14FC4E59A}" srcOrd="0" destOrd="0" presId="urn:microsoft.com/office/officeart/2005/8/layout/vList2"/>
    <dgm:cxn modelId="{CFEDB1A9-EF9A-4B83-B38D-4E0BFC762334}" srcId="{388BCFBD-0954-4DA4-A1A7-47E854DE96CD}" destId="{1714A036-7664-42EF-ACC4-17D10092E246}" srcOrd="0" destOrd="0" parTransId="{98CF9384-AF99-4F9B-ADD6-97978BD05B38}" sibTransId="{D71C1858-F362-472C-BBAF-570C3CE7E11F}"/>
    <dgm:cxn modelId="{4C7D3AC0-FD73-354E-BD59-C198FB1E3E7A}" type="presOf" srcId="{E0D4CED0-51E2-4A12-88EB-3CF38A87058F}" destId="{DA43B9EC-9666-874C-AEF1-655E7297BAA3}" srcOrd="0" destOrd="0" presId="urn:microsoft.com/office/officeart/2005/8/layout/vList2"/>
    <dgm:cxn modelId="{2DC73AD2-A758-7A48-9E28-6C328E76AE9E}" type="presOf" srcId="{00E8DB10-A481-4CB7-82E7-C435ACA5C3B4}" destId="{EC23442B-461F-DA46-B75C-25531E497A18}" srcOrd="0" destOrd="0" presId="urn:microsoft.com/office/officeart/2005/8/layout/vList2"/>
    <dgm:cxn modelId="{74EAB4EC-97D3-A74F-8151-C040541F4F8E}" type="presOf" srcId="{388BCFBD-0954-4DA4-A1A7-47E854DE96CD}" destId="{39527379-9FAC-5648-B251-AFA24120ED30}" srcOrd="0" destOrd="0" presId="urn:microsoft.com/office/officeart/2005/8/layout/vList2"/>
    <dgm:cxn modelId="{449B9CF6-4AD3-644E-8F7F-585284762515}" type="presOf" srcId="{1EBAD807-E3A8-4865-8436-DFC6DD7F5BAE}" destId="{7E8A523A-2C4A-E642-AA47-7488C8D5F2A9}" srcOrd="0" destOrd="0" presId="urn:microsoft.com/office/officeart/2005/8/layout/vList2"/>
    <dgm:cxn modelId="{CDE6908D-14B6-9F4A-BC77-55BC7D9DAB52}" type="presParOf" srcId="{39527379-9FAC-5648-B251-AFA24120ED30}" destId="{DDFB86C2-12CB-3542-B716-2BB14FC4E59A}" srcOrd="0" destOrd="0" presId="urn:microsoft.com/office/officeart/2005/8/layout/vList2"/>
    <dgm:cxn modelId="{0A9DA1B6-EE12-F24C-8CFA-E35587F3C5C2}" type="presParOf" srcId="{39527379-9FAC-5648-B251-AFA24120ED30}" destId="{1310DA0A-990A-BA4C-98EB-A5A449B4AFA3}" srcOrd="1" destOrd="0" presId="urn:microsoft.com/office/officeart/2005/8/layout/vList2"/>
    <dgm:cxn modelId="{54E014DD-351D-6648-A0BA-6411415095AB}" type="presParOf" srcId="{39527379-9FAC-5648-B251-AFA24120ED30}" destId="{20244A36-A14E-8341-A05E-777C483583BB}" srcOrd="2" destOrd="0" presId="urn:microsoft.com/office/officeart/2005/8/layout/vList2"/>
    <dgm:cxn modelId="{36A8A628-488F-D546-9C33-E3DF1405DF66}" type="presParOf" srcId="{39527379-9FAC-5648-B251-AFA24120ED30}" destId="{723E47F2-BDBB-B942-AD92-F2E884157E49}" srcOrd="3" destOrd="0" presId="urn:microsoft.com/office/officeart/2005/8/layout/vList2"/>
    <dgm:cxn modelId="{BDFE7D7F-CB11-1549-A280-9510ECD358A1}" type="presParOf" srcId="{39527379-9FAC-5648-B251-AFA24120ED30}" destId="{DA43B9EC-9666-874C-AEF1-655E7297BAA3}" srcOrd="4" destOrd="0" presId="urn:microsoft.com/office/officeart/2005/8/layout/vList2"/>
    <dgm:cxn modelId="{F7DB0EA5-31B7-814F-879F-87B273B3C608}" type="presParOf" srcId="{39527379-9FAC-5648-B251-AFA24120ED30}" destId="{EAFAD06E-DF8A-EA47-8D97-A0850FAC1799}" srcOrd="5" destOrd="0" presId="urn:microsoft.com/office/officeart/2005/8/layout/vList2"/>
    <dgm:cxn modelId="{F7B78F5E-9071-454C-BB69-B87B04BC7A49}" type="presParOf" srcId="{39527379-9FAC-5648-B251-AFA24120ED30}" destId="{7E8A523A-2C4A-E642-AA47-7488C8D5F2A9}" srcOrd="6" destOrd="0" presId="urn:microsoft.com/office/officeart/2005/8/layout/vList2"/>
    <dgm:cxn modelId="{A6EA4C84-AE99-DB45-A545-0995810D65B8}" type="presParOf" srcId="{39527379-9FAC-5648-B251-AFA24120ED30}" destId="{E2045EE6-EE1D-2041-B827-8AB0F6F8C776}" srcOrd="7" destOrd="0" presId="urn:microsoft.com/office/officeart/2005/8/layout/vList2"/>
    <dgm:cxn modelId="{58014C7D-D781-0441-8062-44BB3C67A6C0}" type="presParOf" srcId="{39527379-9FAC-5648-B251-AFA24120ED30}" destId="{EC23442B-461F-DA46-B75C-25531E497A18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D4BBF3-7C9B-4D8E-8FDF-5FBBAA295073}" type="doc">
      <dgm:prSet loTypeId="urn:microsoft.com/office/officeart/2005/8/layout/defaul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C7DD980-589F-4011-942E-03929327A79A}">
      <dgm:prSet/>
      <dgm:spPr/>
      <dgm:t>
        <a:bodyPr/>
        <a:lstStyle/>
        <a:p>
          <a:r>
            <a:rPr lang="en-US" dirty="0"/>
            <a:t>- </a:t>
          </a:r>
          <a:r>
            <a:rPr lang="en-US" dirty="0" err="1">
              <a:solidFill>
                <a:schemeClr val="tx1"/>
              </a:solidFill>
            </a:rPr>
            <a:t>Tradicional</a:t>
          </a:r>
          <a:r>
            <a:rPr lang="en-US" dirty="0">
              <a:solidFill>
                <a:schemeClr val="tx1"/>
              </a:solidFill>
            </a:rPr>
            <a:t>: Conjunto de </a:t>
          </a:r>
          <a:r>
            <a:rPr lang="en-US" dirty="0" err="1">
              <a:solidFill>
                <a:schemeClr val="tx1"/>
              </a:solidFill>
            </a:rPr>
            <a:t>contenidos</a:t>
          </a:r>
          <a:r>
            <a:rPr lang="en-US" dirty="0">
              <a:solidFill>
                <a:schemeClr val="tx1"/>
              </a:solidFill>
            </a:rPr>
            <a:t> y </a:t>
          </a:r>
          <a:r>
            <a:rPr lang="en-US" dirty="0" err="1">
              <a:solidFill>
                <a:schemeClr val="tx1"/>
              </a:solidFill>
            </a:rPr>
            <a:t>asignaturas</a:t>
          </a:r>
          <a:r>
            <a:rPr lang="en-US" dirty="0">
              <a:solidFill>
                <a:schemeClr val="tx1"/>
              </a:solidFill>
            </a:rPr>
            <a:t>.</a:t>
          </a:r>
        </a:p>
      </dgm:t>
    </dgm:pt>
    <dgm:pt modelId="{3CB0951B-5E2F-4ADE-9BEA-5DA02C9A38C9}" type="parTrans" cxnId="{FE512DAE-722C-4331-BCF7-5D59F0F2F9F6}">
      <dgm:prSet/>
      <dgm:spPr/>
      <dgm:t>
        <a:bodyPr/>
        <a:lstStyle/>
        <a:p>
          <a:endParaRPr lang="en-US"/>
        </a:p>
      </dgm:t>
    </dgm:pt>
    <dgm:pt modelId="{0FD100D0-B82B-4BF7-BCA1-6BC152EEFCFF}" type="sibTrans" cxnId="{FE512DAE-722C-4331-BCF7-5D59F0F2F9F6}">
      <dgm:prSet/>
      <dgm:spPr/>
      <dgm:t>
        <a:bodyPr/>
        <a:lstStyle/>
        <a:p>
          <a:endParaRPr lang="en-US"/>
        </a:p>
      </dgm:t>
    </dgm:pt>
    <dgm:pt modelId="{29871CF0-2F28-49A4-BA8A-FD86EEDA51C5}">
      <dgm:prSet/>
      <dgm:spPr/>
      <dgm:t>
        <a:bodyPr/>
        <a:lstStyle/>
        <a:p>
          <a:r>
            <a:rPr lang="en-US" dirty="0"/>
            <a:t>- </a:t>
          </a:r>
          <a:r>
            <a:rPr lang="en-US" dirty="0" err="1">
              <a:solidFill>
                <a:schemeClr val="tx1"/>
              </a:solidFill>
            </a:rPr>
            <a:t>Constructivista</a:t>
          </a:r>
          <a:r>
            <a:rPr lang="en-US" dirty="0">
              <a:solidFill>
                <a:schemeClr val="tx1"/>
              </a:solidFill>
            </a:rPr>
            <a:t>: </a:t>
          </a:r>
          <a:r>
            <a:rPr lang="en-US" dirty="0" err="1">
              <a:solidFill>
                <a:schemeClr val="tx1"/>
              </a:solidFill>
            </a:rPr>
            <a:t>Organización</a:t>
          </a:r>
          <a:r>
            <a:rPr lang="en-US" dirty="0">
              <a:solidFill>
                <a:schemeClr val="tx1"/>
              </a:solidFill>
            </a:rPr>
            <a:t> de </a:t>
          </a:r>
          <a:r>
            <a:rPr lang="en-US" dirty="0" err="1">
              <a:solidFill>
                <a:schemeClr val="tx1"/>
              </a:solidFill>
            </a:rPr>
            <a:t>experiencias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significativas</a:t>
          </a:r>
          <a:r>
            <a:rPr lang="en-US" dirty="0"/>
            <a:t>.</a:t>
          </a:r>
        </a:p>
      </dgm:t>
    </dgm:pt>
    <dgm:pt modelId="{ECEDFD0E-E404-48FF-9AB7-9ED781965A2B}" type="parTrans" cxnId="{42AA2B46-E3A9-46DD-888C-72ED2D3A6145}">
      <dgm:prSet/>
      <dgm:spPr/>
      <dgm:t>
        <a:bodyPr/>
        <a:lstStyle/>
        <a:p>
          <a:endParaRPr lang="en-US"/>
        </a:p>
      </dgm:t>
    </dgm:pt>
    <dgm:pt modelId="{7AE77DC6-0555-4C94-A2DF-24158843FBB7}" type="sibTrans" cxnId="{42AA2B46-E3A9-46DD-888C-72ED2D3A6145}">
      <dgm:prSet/>
      <dgm:spPr/>
      <dgm:t>
        <a:bodyPr/>
        <a:lstStyle/>
        <a:p>
          <a:endParaRPr lang="en-US"/>
        </a:p>
      </dgm:t>
    </dgm:pt>
    <dgm:pt modelId="{759BFE00-32EC-4E49-BC76-05DC31F36432}">
      <dgm:prSet/>
      <dgm:spPr/>
      <dgm:t>
        <a:bodyPr/>
        <a:lstStyle/>
        <a:p>
          <a:r>
            <a:rPr lang="en-US" dirty="0"/>
            <a:t>- </a:t>
          </a:r>
          <a:r>
            <a:rPr lang="en-US" dirty="0" err="1">
              <a:solidFill>
                <a:schemeClr val="tx1"/>
              </a:solidFill>
            </a:rPr>
            <a:t>Crítico</a:t>
          </a:r>
          <a:r>
            <a:rPr lang="en-US" dirty="0">
              <a:solidFill>
                <a:schemeClr val="tx1"/>
              </a:solidFill>
            </a:rPr>
            <a:t>: </a:t>
          </a:r>
          <a:r>
            <a:rPr lang="en-US" dirty="0" err="1">
              <a:solidFill>
                <a:schemeClr val="tx1"/>
              </a:solidFill>
            </a:rPr>
            <a:t>Herramienta</a:t>
          </a:r>
          <a:r>
            <a:rPr lang="en-US" dirty="0">
              <a:solidFill>
                <a:schemeClr val="tx1"/>
              </a:solidFill>
            </a:rPr>
            <a:t> de </a:t>
          </a:r>
          <a:r>
            <a:rPr lang="en-US" dirty="0" err="1">
              <a:solidFill>
                <a:schemeClr val="tx1"/>
              </a:solidFill>
            </a:rPr>
            <a:t>transformación</a:t>
          </a:r>
          <a:r>
            <a:rPr lang="en-US" dirty="0">
              <a:solidFill>
                <a:schemeClr val="tx1"/>
              </a:solidFill>
            </a:rPr>
            <a:t> social.</a:t>
          </a:r>
        </a:p>
      </dgm:t>
    </dgm:pt>
    <dgm:pt modelId="{043CB41B-C53A-447D-B2A2-33496CF1D10A}" type="parTrans" cxnId="{4EE3C870-28FB-43EC-82B0-439C88D42803}">
      <dgm:prSet/>
      <dgm:spPr/>
      <dgm:t>
        <a:bodyPr/>
        <a:lstStyle/>
        <a:p>
          <a:endParaRPr lang="en-US"/>
        </a:p>
      </dgm:t>
    </dgm:pt>
    <dgm:pt modelId="{92C59F0C-A2FF-405C-A3A4-5FB37EC8D7E6}" type="sibTrans" cxnId="{4EE3C870-28FB-43EC-82B0-439C88D42803}">
      <dgm:prSet/>
      <dgm:spPr/>
      <dgm:t>
        <a:bodyPr/>
        <a:lstStyle/>
        <a:p>
          <a:endParaRPr lang="en-US"/>
        </a:p>
      </dgm:t>
    </dgm:pt>
    <dgm:pt modelId="{36EAA524-05A5-4616-8B67-1CCFE6CB3CC0}">
      <dgm:prSet/>
      <dgm:spPr/>
      <dgm:t>
        <a:bodyPr/>
        <a:lstStyle/>
        <a:p>
          <a:r>
            <a:rPr lang="en-US" dirty="0"/>
            <a:t>- </a:t>
          </a:r>
          <a:r>
            <a:rPr lang="en-US" dirty="0">
              <a:solidFill>
                <a:schemeClr val="tx1"/>
              </a:solidFill>
            </a:rPr>
            <a:t>Por </a:t>
          </a:r>
          <a:r>
            <a:rPr lang="en-US" dirty="0" err="1">
              <a:solidFill>
                <a:schemeClr val="tx1"/>
              </a:solidFill>
            </a:rPr>
            <a:t>competencias</a:t>
          </a:r>
          <a:r>
            <a:rPr lang="en-US" dirty="0">
              <a:solidFill>
                <a:schemeClr val="tx1"/>
              </a:solidFill>
            </a:rPr>
            <a:t>: Desarrollo de </a:t>
          </a:r>
          <a:r>
            <a:rPr lang="en-US" dirty="0" err="1">
              <a:solidFill>
                <a:schemeClr val="tx1"/>
              </a:solidFill>
            </a:rPr>
            <a:t>habilidades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aplicables</a:t>
          </a:r>
          <a:r>
            <a:rPr lang="en-US" dirty="0">
              <a:solidFill>
                <a:schemeClr val="tx1"/>
              </a:solidFill>
            </a:rPr>
            <a:t> a la </a:t>
          </a:r>
          <a:r>
            <a:rPr lang="en-US" dirty="0" err="1">
              <a:solidFill>
                <a:schemeClr val="tx1"/>
              </a:solidFill>
            </a:rPr>
            <a:t>vida</a:t>
          </a:r>
          <a:r>
            <a:rPr lang="en-US" dirty="0">
              <a:solidFill>
                <a:schemeClr val="tx1"/>
              </a:solidFill>
            </a:rPr>
            <a:t> real.</a:t>
          </a:r>
        </a:p>
      </dgm:t>
    </dgm:pt>
    <dgm:pt modelId="{3CC9B6FB-0786-4C95-ACB7-67AE8F332726}" type="parTrans" cxnId="{31663D61-1422-45FC-ADBE-CC138B0986EE}">
      <dgm:prSet/>
      <dgm:spPr/>
      <dgm:t>
        <a:bodyPr/>
        <a:lstStyle/>
        <a:p>
          <a:endParaRPr lang="en-US"/>
        </a:p>
      </dgm:t>
    </dgm:pt>
    <dgm:pt modelId="{B8215D71-0CDD-4E72-B87E-5CE1BB7D83FE}" type="sibTrans" cxnId="{31663D61-1422-45FC-ADBE-CC138B0986EE}">
      <dgm:prSet/>
      <dgm:spPr/>
      <dgm:t>
        <a:bodyPr/>
        <a:lstStyle/>
        <a:p>
          <a:endParaRPr lang="en-US"/>
        </a:p>
      </dgm:t>
    </dgm:pt>
    <dgm:pt modelId="{BDC0E22C-0607-A349-B4E7-7CD25E18E1B5}" type="pres">
      <dgm:prSet presAssocID="{5FD4BBF3-7C9B-4D8E-8FDF-5FBBAA295073}" presName="diagram" presStyleCnt="0">
        <dgm:presLayoutVars>
          <dgm:dir/>
          <dgm:resizeHandles val="exact"/>
        </dgm:presLayoutVars>
      </dgm:prSet>
      <dgm:spPr/>
    </dgm:pt>
    <dgm:pt modelId="{F1367706-CAC1-0F40-AA4A-AE623CDBB7DC}" type="pres">
      <dgm:prSet presAssocID="{DC7DD980-589F-4011-942E-03929327A79A}" presName="node" presStyleLbl="node1" presStyleIdx="0" presStyleCnt="4">
        <dgm:presLayoutVars>
          <dgm:bulletEnabled val="1"/>
        </dgm:presLayoutVars>
      </dgm:prSet>
      <dgm:spPr/>
    </dgm:pt>
    <dgm:pt modelId="{CF1DE49C-73FF-1048-89FC-D76F056BA3A0}" type="pres">
      <dgm:prSet presAssocID="{0FD100D0-B82B-4BF7-BCA1-6BC152EEFCFF}" presName="sibTrans" presStyleCnt="0"/>
      <dgm:spPr/>
    </dgm:pt>
    <dgm:pt modelId="{FD68658F-DCA7-C64A-A0D8-E28CFB93D72C}" type="pres">
      <dgm:prSet presAssocID="{29871CF0-2F28-49A4-BA8A-FD86EEDA51C5}" presName="node" presStyleLbl="node1" presStyleIdx="1" presStyleCnt="4">
        <dgm:presLayoutVars>
          <dgm:bulletEnabled val="1"/>
        </dgm:presLayoutVars>
      </dgm:prSet>
      <dgm:spPr/>
    </dgm:pt>
    <dgm:pt modelId="{FA6336D4-AF1B-6A4F-82F0-0AD8FD63C4EB}" type="pres">
      <dgm:prSet presAssocID="{7AE77DC6-0555-4C94-A2DF-24158843FBB7}" presName="sibTrans" presStyleCnt="0"/>
      <dgm:spPr/>
    </dgm:pt>
    <dgm:pt modelId="{0EBE4B75-E96A-EE49-B32F-B45447B786DA}" type="pres">
      <dgm:prSet presAssocID="{759BFE00-32EC-4E49-BC76-05DC31F36432}" presName="node" presStyleLbl="node1" presStyleIdx="2" presStyleCnt="4">
        <dgm:presLayoutVars>
          <dgm:bulletEnabled val="1"/>
        </dgm:presLayoutVars>
      </dgm:prSet>
      <dgm:spPr/>
    </dgm:pt>
    <dgm:pt modelId="{FC3D19A6-C6B5-B743-9016-DD6EAD5F9941}" type="pres">
      <dgm:prSet presAssocID="{92C59F0C-A2FF-405C-A3A4-5FB37EC8D7E6}" presName="sibTrans" presStyleCnt="0"/>
      <dgm:spPr/>
    </dgm:pt>
    <dgm:pt modelId="{2C97C6D1-C188-1C42-AB86-73A64241083F}" type="pres">
      <dgm:prSet presAssocID="{36EAA524-05A5-4616-8B67-1CCFE6CB3CC0}" presName="node" presStyleLbl="node1" presStyleIdx="3" presStyleCnt="4">
        <dgm:presLayoutVars>
          <dgm:bulletEnabled val="1"/>
        </dgm:presLayoutVars>
      </dgm:prSet>
      <dgm:spPr/>
    </dgm:pt>
  </dgm:ptLst>
  <dgm:cxnLst>
    <dgm:cxn modelId="{42AA2B46-E3A9-46DD-888C-72ED2D3A6145}" srcId="{5FD4BBF3-7C9B-4D8E-8FDF-5FBBAA295073}" destId="{29871CF0-2F28-49A4-BA8A-FD86EEDA51C5}" srcOrd="1" destOrd="0" parTransId="{ECEDFD0E-E404-48FF-9AB7-9ED781965A2B}" sibTransId="{7AE77DC6-0555-4C94-A2DF-24158843FBB7}"/>
    <dgm:cxn modelId="{31663D61-1422-45FC-ADBE-CC138B0986EE}" srcId="{5FD4BBF3-7C9B-4D8E-8FDF-5FBBAA295073}" destId="{36EAA524-05A5-4616-8B67-1CCFE6CB3CC0}" srcOrd="3" destOrd="0" parTransId="{3CC9B6FB-0786-4C95-ACB7-67AE8F332726}" sibTransId="{B8215D71-0CDD-4E72-B87E-5CE1BB7D83FE}"/>
    <dgm:cxn modelId="{4EE3C870-28FB-43EC-82B0-439C88D42803}" srcId="{5FD4BBF3-7C9B-4D8E-8FDF-5FBBAA295073}" destId="{759BFE00-32EC-4E49-BC76-05DC31F36432}" srcOrd="2" destOrd="0" parTransId="{043CB41B-C53A-447D-B2A2-33496CF1D10A}" sibTransId="{92C59F0C-A2FF-405C-A3A4-5FB37EC8D7E6}"/>
    <dgm:cxn modelId="{017A2A77-B3EC-A241-BC61-CC1441F903FB}" type="presOf" srcId="{29871CF0-2F28-49A4-BA8A-FD86EEDA51C5}" destId="{FD68658F-DCA7-C64A-A0D8-E28CFB93D72C}" srcOrd="0" destOrd="0" presId="urn:microsoft.com/office/officeart/2005/8/layout/default"/>
    <dgm:cxn modelId="{072E2796-8419-E440-9FA9-03B003838373}" type="presOf" srcId="{36EAA524-05A5-4616-8B67-1CCFE6CB3CC0}" destId="{2C97C6D1-C188-1C42-AB86-73A64241083F}" srcOrd="0" destOrd="0" presId="urn:microsoft.com/office/officeart/2005/8/layout/default"/>
    <dgm:cxn modelId="{FE512DAE-722C-4331-BCF7-5D59F0F2F9F6}" srcId="{5FD4BBF3-7C9B-4D8E-8FDF-5FBBAA295073}" destId="{DC7DD980-589F-4011-942E-03929327A79A}" srcOrd="0" destOrd="0" parTransId="{3CB0951B-5E2F-4ADE-9BEA-5DA02C9A38C9}" sibTransId="{0FD100D0-B82B-4BF7-BCA1-6BC152EEFCFF}"/>
    <dgm:cxn modelId="{0D6489C1-3A99-5C44-A8F3-1A114F307103}" type="presOf" srcId="{5FD4BBF3-7C9B-4D8E-8FDF-5FBBAA295073}" destId="{BDC0E22C-0607-A349-B4E7-7CD25E18E1B5}" srcOrd="0" destOrd="0" presId="urn:microsoft.com/office/officeart/2005/8/layout/default"/>
    <dgm:cxn modelId="{593891D4-CC40-D14A-8B55-36C1AF895EB3}" type="presOf" srcId="{DC7DD980-589F-4011-942E-03929327A79A}" destId="{F1367706-CAC1-0F40-AA4A-AE623CDBB7DC}" srcOrd="0" destOrd="0" presId="urn:microsoft.com/office/officeart/2005/8/layout/default"/>
    <dgm:cxn modelId="{437988FD-37BD-1D47-A6F5-FA2AD80C1592}" type="presOf" srcId="{759BFE00-32EC-4E49-BC76-05DC31F36432}" destId="{0EBE4B75-E96A-EE49-B32F-B45447B786DA}" srcOrd="0" destOrd="0" presId="urn:microsoft.com/office/officeart/2005/8/layout/default"/>
    <dgm:cxn modelId="{E3498DDA-B227-D740-A146-FACE2D3E9982}" type="presParOf" srcId="{BDC0E22C-0607-A349-B4E7-7CD25E18E1B5}" destId="{F1367706-CAC1-0F40-AA4A-AE623CDBB7DC}" srcOrd="0" destOrd="0" presId="urn:microsoft.com/office/officeart/2005/8/layout/default"/>
    <dgm:cxn modelId="{F580980C-47E4-174C-9A15-17919D97A2E6}" type="presParOf" srcId="{BDC0E22C-0607-A349-B4E7-7CD25E18E1B5}" destId="{CF1DE49C-73FF-1048-89FC-D76F056BA3A0}" srcOrd="1" destOrd="0" presId="urn:microsoft.com/office/officeart/2005/8/layout/default"/>
    <dgm:cxn modelId="{E3D399B8-9818-9D40-BD30-9AD75A978052}" type="presParOf" srcId="{BDC0E22C-0607-A349-B4E7-7CD25E18E1B5}" destId="{FD68658F-DCA7-C64A-A0D8-E28CFB93D72C}" srcOrd="2" destOrd="0" presId="urn:microsoft.com/office/officeart/2005/8/layout/default"/>
    <dgm:cxn modelId="{EBB095C2-12DB-0F4E-8159-969CA7142E1D}" type="presParOf" srcId="{BDC0E22C-0607-A349-B4E7-7CD25E18E1B5}" destId="{FA6336D4-AF1B-6A4F-82F0-0AD8FD63C4EB}" srcOrd="3" destOrd="0" presId="urn:microsoft.com/office/officeart/2005/8/layout/default"/>
    <dgm:cxn modelId="{4E58C0E9-F1DF-C043-9F75-A74412A2290A}" type="presParOf" srcId="{BDC0E22C-0607-A349-B4E7-7CD25E18E1B5}" destId="{0EBE4B75-E96A-EE49-B32F-B45447B786DA}" srcOrd="4" destOrd="0" presId="urn:microsoft.com/office/officeart/2005/8/layout/default"/>
    <dgm:cxn modelId="{5C44F034-A25E-8743-A977-250F1DD449EA}" type="presParOf" srcId="{BDC0E22C-0607-A349-B4E7-7CD25E18E1B5}" destId="{FC3D19A6-C6B5-B743-9016-DD6EAD5F9941}" srcOrd="5" destOrd="0" presId="urn:microsoft.com/office/officeart/2005/8/layout/default"/>
    <dgm:cxn modelId="{EDCCADD3-2D36-D644-999A-C00EFD30420D}" type="presParOf" srcId="{BDC0E22C-0607-A349-B4E7-7CD25E18E1B5}" destId="{2C97C6D1-C188-1C42-AB86-73A64241083F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52E51B2-1438-40D9-88E0-D8B6E20505CB}" type="doc">
      <dgm:prSet loTypeId="urn:microsoft.com/office/officeart/2005/8/layout/process4" loCatId="process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924FC20-EF2E-4CD0-AB98-AA985522FC9E}">
      <dgm:prSet/>
      <dgm:spPr/>
      <dgm:t>
        <a:bodyPr/>
        <a:lstStyle/>
        <a:p>
          <a:r>
            <a:rPr lang="en-US" dirty="0">
              <a:solidFill>
                <a:schemeClr val="tx1"/>
              </a:solidFill>
            </a:rPr>
            <a:t>- </a:t>
          </a:r>
          <a:r>
            <a:rPr lang="en-US" dirty="0" err="1">
              <a:solidFill>
                <a:schemeClr val="tx1"/>
              </a:solidFill>
            </a:rPr>
            <a:t>Empirismo</a:t>
          </a:r>
          <a:r>
            <a:rPr lang="en-US" dirty="0">
              <a:solidFill>
                <a:schemeClr val="tx1"/>
              </a:solidFill>
            </a:rPr>
            <a:t> y </a:t>
          </a:r>
          <a:r>
            <a:rPr lang="en-US" dirty="0" err="1">
              <a:solidFill>
                <a:schemeClr val="tx1"/>
              </a:solidFill>
            </a:rPr>
            <a:t>positivismo</a:t>
          </a:r>
          <a:r>
            <a:rPr lang="en-US" dirty="0">
              <a:solidFill>
                <a:schemeClr val="tx1"/>
              </a:solidFill>
            </a:rPr>
            <a:t>: </a:t>
          </a:r>
          <a:r>
            <a:rPr lang="en-US" dirty="0" err="1">
              <a:solidFill>
                <a:schemeClr val="tx1"/>
              </a:solidFill>
            </a:rPr>
            <a:t>Conocimiento</a:t>
          </a:r>
          <a:r>
            <a:rPr lang="en-US" dirty="0">
              <a:solidFill>
                <a:schemeClr val="tx1"/>
              </a:solidFill>
            </a:rPr>
            <a:t> </a:t>
          </a:r>
          <a:r>
            <a:rPr lang="en-US" dirty="0" err="1">
              <a:solidFill>
                <a:schemeClr val="tx1"/>
              </a:solidFill>
            </a:rPr>
            <a:t>objetivo</a:t>
          </a:r>
          <a:r>
            <a:rPr lang="en-US" dirty="0">
              <a:solidFill>
                <a:schemeClr val="tx1"/>
              </a:solidFill>
            </a:rPr>
            <a:t> y </a:t>
          </a:r>
          <a:r>
            <a:rPr lang="en-US" dirty="0" err="1">
              <a:solidFill>
                <a:schemeClr val="tx1"/>
              </a:solidFill>
            </a:rPr>
            <a:t>medible</a:t>
          </a:r>
          <a:r>
            <a:rPr lang="en-US" dirty="0">
              <a:solidFill>
                <a:schemeClr val="tx1"/>
              </a:solidFill>
            </a:rPr>
            <a:t>.</a:t>
          </a:r>
        </a:p>
      </dgm:t>
    </dgm:pt>
    <dgm:pt modelId="{F7E42E10-35DA-40E9-931B-C18FA07AB14F}" type="parTrans" cxnId="{74DB6869-E54E-4549-B14C-94EE72ECC58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40817D93-416F-43B5-BDF2-5B4887E8FE9F}" type="sibTrans" cxnId="{74DB6869-E54E-4549-B14C-94EE72ECC584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6D5F0C38-9DD5-4A7C-AEA8-FA5B2A53AB44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- Constructivismo: Construcción activa del conocimiento.</a:t>
          </a:r>
        </a:p>
      </dgm:t>
    </dgm:pt>
    <dgm:pt modelId="{81BC4EFC-F875-4F00-B346-4C78174E4803}" type="parTrans" cxnId="{EDB5DAE0-80A0-4765-9941-A74EB3ECA49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26B1433-C0FD-4414-B5FF-F192B4F4E97E}" type="sibTrans" cxnId="{EDB5DAE0-80A0-4765-9941-A74EB3ECA499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32F1CDF3-3B19-42FF-98A9-50E34891AF71}">
      <dgm:prSet/>
      <dgm:spPr/>
      <dgm:t>
        <a:bodyPr/>
        <a:lstStyle/>
        <a:p>
          <a:r>
            <a:rPr lang="en-US">
              <a:solidFill>
                <a:schemeClr val="tx1"/>
              </a:solidFill>
            </a:rPr>
            <a:t>- Sociocrítica: Análisis del currículo en relación con el poder e ideología.</a:t>
          </a:r>
        </a:p>
      </dgm:t>
    </dgm:pt>
    <dgm:pt modelId="{DCA49D03-87CC-4CBF-9283-18A9C96176B1}" type="parTrans" cxnId="{4A36AFF3-419F-4579-936E-7A5FCCF856F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D65744B1-E360-40E7-B0C2-856780EFE079}" type="sibTrans" cxnId="{4A36AFF3-419F-4579-936E-7A5FCCF856F8}">
      <dgm:prSet/>
      <dgm:spPr/>
      <dgm:t>
        <a:bodyPr/>
        <a:lstStyle/>
        <a:p>
          <a:endParaRPr lang="en-US">
            <a:solidFill>
              <a:schemeClr val="tx1"/>
            </a:solidFill>
          </a:endParaRPr>
        </a:p>
      </dgm:t>
    </dgm:pt>
    <dgm:pt modelId="{C46E6DEF-A585-8842-8D8C-1AFF84999C9B}" type="pres">
      <dgm:prSet presAssocID="{652E51B2-1438-40D9-88E0-D8B6E20505CB}" presName="Name0" presStyleCnt="0">
        <dgm:presLayoutVars>
          <dgm:dir/>
          <dgm:animLvl val="lvl"/>
          <dgm:resizeHandles val="exact"/>
        </dgm:presLayoutVars>
      </dgm:prSet>
      <dgm:spPr/>
    </dgm:pt>
    <dgm:pt modelId="{142D430E-8F51-0B4E-B8EF-64891DB65AD5}" type="pres">
      <dgm:prSet presAssocID="{32F1CDF3-3B19-42FF-98A9-50E34891AF71}" presName="boxAndChildren" presStyleCnt="0"/>
      <dgm:spPr/>
    </dgm:pt>
    <dgm:pt modelId="{1CF7AD78-5B69-D34C-824A-27581074A53B}" type="pres">
      <dgm:prSet presAssocID="{32F1CDF3-3B19-42FF-98A9-50E34891AF71}" presName="parentTextBox" presStyleLbl="node1" presStyleIdx="0" presStyleCnt="3"/>
      <dgm:spPr/>
    </dgm:pt>
    <dgm:pt modelId="{B96708C3-068D-F64D-8C2E-F033E6AAFC20}" type="pres">
      <dgm:prSet presAssocID="{D26B1433-C0FD-4414-B5FF-F192B4F4E97E}" presName="sp" presStyleCnt="0"/>
      <dgm:spPr/>
    </dgm:pt>
    <dgm:pt modelId="{EAD67204-859F-AC44-AB0F-7BCEC512988E}" type="pres">
      <dgm:prSet presAssocID="{6D5F0C38-9DD5-4A7C-AEA8-FA5B2A53AB44}" presName="arrowAndChildren" presStyleCnt="0"/>
      <dgm:spPr/>
    </dgm:pt>
    <dgm:pt modelId="{71F8AB78-8F3B-2746-96CE-2B3E8C11B527}" type="pres">
      <dgm:prSet presAssocID="{6D5F0C38-9DD5-4A7C-AEA8-FA5B2A53AB44}" presName="parentTextArrow" presStyleLbl="node1" presStyleIdx="1" presStyleCnt="3"/>
      <dgm:spPr/>
    </dgm:pt>
    <dgm:pt modelId="{5D60D700-F127-4B4C-A502-0C953150707C}" type="pres">
      <dgm:prSet presAssocID="{40817D93-416F-43B5-BDF2-5B4887E8FE9F}" presName="sp" presStyleCnt="0"/>
      <dgm:spPr/>
    </dgm:pt>
    <dgm:pt modelId="{51EB9C28-3DC4-F449-944A-22B3BED1D020}" type="pres">
      <dgm:prSet presAssocID="{2924FC20-EF2E-4CD0-AB98-AA985522FC9E}" presName="arrowAndChildren" presStyleCnt="0"/>
      <dgm:spPr/>
    </dgm:pt>
    <dgm:pt modelId="{F055CE47-0CAA-E747-96A9-67D25BABB89E}" type="pres">
      <dgm:prSet presAssocID="{2924FC20-EF2E-4CD0-AB98-AA985522FC9E}" presName="parentTextArrow" presStyleLbl="node1" presStyleIdx="2" presStyleCnt="3" custLinFactNeighborX="146" custLinFactNeighborY="3304"/>
      <dgm:spPr/>
    </dgm:pt>
  </dgm:ptLst>
  <dgm:cxnLst>
    <dgm:cxn modelId="{74DB6869-E54E-4549-B14C-94EE72ECC584}" srcId="{652E51B2-1438-40D9-88E0-D8B6E20505CB}" destId="{2924FC20-EF2E-4CD0-AB98-AA985522FC9E}" srcOrd="0" destOrd="0" parTransId="{F7E42E10-35DA-40E9-931B-C18FA07AB14F}" sibTransId="{40817D93-416F-43B5-BDF2-5B4887E8FE9F}"/>
    <dgm:cxn modelId="{2CE70DD0-760B-AE4A-B1FD-699091B63908}" type="presOf" srcId="{2924FC20-EF2E-4CD0-AB98-AA985522FC9E}" destId="{F055CE47-0CAA-E747-96A9-67D25BABB89E}" srcOrd="0" destOrd="0" presId="urn:microsoft.com/office/officeart/2005/8/layout/process4"/>
    <dgm:cxn modelId="{23C0BAD4-7358-394B-900C-C99EAE1C03AA}" type="presOf" srcId="{32F1CDF3-3B19-42FF-98A9-50E34891AF71}" destId="{1CF7AD78-5B69-D34C-824A-27581074A53B}" srcOrd="0" destOrd="0" presId="urn:microsoft.com/office/officeart/2005/8/layout/process4"/>
    <dgm:cxn modelId="{A7D288E0-E969-454E-A7B3-06A146CCB721}" type="presOf" srcId="{652E51B2-1438-40D9-88E0-D8B6E20505CB}" destId="{C46E6DEF-A585-8842-8D8C-1AFF84999C9B}" srcOrd="0" destOrd="0" presId="urn:microsoft.com/office/officeart/2005/8/layout/process4"/>
    <dgm:cxn modelId="{EDB5DAE0-80A0-4765-9941-A74EB3ECA499}" srcId="{652E51B2-1438-40D9-88E0-D8B6E20505CB}" destId="{6D5F0C38-9DD5-4A7C-AEA8-FA5B2A53AB44}" srcOrd="1" destOrd="0" parTransId="{81BC4EFC-F875-4F00-B346-4C78174E4803}" sibTransId="{D26B1433-C0FD-4414-B5FF-F192B4F4E97E}"/>
    <dgm:cxn modelId="{4A36AFF3-419F-4579-936E-7A5FCCF856F8}" srcId="{652E51B2-1438-40D9-88E0-D8B6E20505CB}" destId="{32F1CDF3-3B19-42FF-98A9-50E34891AF71}" srcOrd="2" destOrd="0" parTransId="{DCA49D03-87CC-4CBF-9283-18A9C96176B1}" sibTransId="{D65744B1-E360-40E7-B0C2-856780EFE079}"/>
    <dgm:cxn modelId="{26BCC4F7-894B-6940-ACEF-58EFBD545999}" type="presOf" srcId="{6D5F0C38-9DD5-4A7C-AEA8-FA5B2A53AB44}" destId="{71F8AB78-8F3B-2746-96CE-2B3E8C11B527}" srcOrd="0" destOrd="0" presId="urn:microsoft.com/office/officeart/2005/8/layout/process4"/>
    <dgm:cxn modelId="{735A5AC7-3C1B-8C42-9FEC-7FAD22A643B6}" type="presParOf" srcId="{C46E6DEF-A585-8842-8D8C-1AFF84999C9B}" destId="{142D430E-8F51-0B4E-B8EF-64891DB65AD5}" srcOrd="0" destOrd="0" presId="urn:microsoft.com/office/officeart/2005/8/layout/process4"/>
    <dgm:cxn modelId="{5B688523-2F4D-AC44-935E-19DCA77DE88C}" type="presParOf" srcId="{142D430E-8F51-0B4E-B8EF-64891DB65AD5}" destId="{1CF7AD78-5B69-D34C-824A-27581074A53B}" srcOrd="0" destOrd="0" presId="urn:microsoft.com/office/officeart/2005/8/layout/process4"/>
    <dgm:cxn modelId="{33488AC3-C398-B742-847C-47A409C24628}" type="presParOf" srcId="{C46E6DEF-A585-8842-8D8C-1AFF84999C9B}" destId="{B96708C3-068D-F64D-8C2E-F033E6AAFC20}" srcOrd="1" destOrd="0" presId="urn:microsoft.com/office/officeart/2005/8/layout/process4"/>
    <dgm:cxn modelId="{09CE2982-770C-D046-97F0-E7839163D0B4}" type="presParOf" srcId="{C46E6DEF-A585-8842-8D8C-1AFF84999C9B}" destId="{EAD67204-859F-AC44-AB0F-7BCEC512988E}" srcOrd="2" destOrd="0" presId="urn:microsoft.com/office/officeart/2005/8/layout/process4"/>
    <dgm:cxn modelId="{E6CF7468-D8AE-3744-982B-F3700FDB877D}" type="presParOf" srcId="{EAD67204-859F-AC44-AB0F-7BCEC512988E}" destId="{71F8AB78-8F3B-2746-96CE-2B3E8C11B527}" srcOrd="0" destOrd="0" presId="urn:microsoft.com/office/officeart/2005/8/layout/process4"/>
    <dgm:cxn modelId="{C021AD2C-583E-1447-B482-FBC6D1213D14}" type="presParOf" srcId="{C46E6DEF-A585-8842-8D8C-1AFF84999C9B}" destId="{5D60D700-F127-4B4C-A502-0C953150707C}" srcOrd="3" destOrd="0" presId="urn:microsoft.com/office/officeart/2005/8/layout/process4"/>
    <dgm:cxn modelId="{85041F44-39A8-C346-A4B0-4F333429D9CC}" type="presParOf" srcId="{C46E6DEF-A585-8842-8D8C-1AFF84999C9B}" destId="{51EB9C28-3DC4-F449-944A-22B3BED1D020}" srcOrd="4" destOrd="0" presId="urn:microsoft.com/office/officeart/2005/8/layout/process4"/>
    <dgm:cxn modelId="{D926F844-E1B6-C944-8D61-CA37C93A682D}" type="presParOf" srcId="{51EB9C28-3DC4-F449-944A-22B3BED1D020}" destId="{F055CE47-0CAA-E747-96A9-67D25BABB89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FB86C2-12CB-3542-B716-2BB14FC4E59A}">
      <dsp:nvSpPr>
        <dsp:cNvPr id="0" name=""/>
        <dsp:cNvSpPr/>
      </dsp:nvSpPr>
      <dsp:spPr>
        <a:xfrm>
          <a:off x="0" y="952452"/>
          <a:ext cx="5000124" cy="64759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>
              <a:solidFill>
                <a:schemeClr val="tx1"/>
              </a:solidFill>
            </a:rPr>
            <a:t>- Objetivos de aprendizaje</a:t>
          </a:r>
        </a:p>
      </dsp:txBody>
      <dsp:txXfrm>
        <a:off x="31613" y="984065"/>
        <a:ext cx="4936898" cy="584369"/>
      </dsp:txXfrm>
    </dsp:sp>
    <dsp:sp modelId="{20244A36-A14E-8341-A05E-777C483583BB}">
      <dsp:nvSpPr>
        <dsp:cNvPr id="0" name=""/>
        <dsp:cNvSpPr/>
      </dsp:nvSpPr>
      <dsp:spPr>
        <a:xfrm>
          <a:off x="0" y="1677807"/>
          <a:ext cx="5000124" cy="647595"/>
        </a:xfrm>
        <a:prstGeom prst="roundRect">
          <a:avLst/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>
              <a:solidFill>
                <a:schemeClr val="tx1"/>
              </a:solidFill>
            </a:rPr>
            <a:t>- Metodologías didácticas</a:t>
          </a:r>
        </a:p>
      </dsp:txBody>
      <dsp:txXfrm>
        <a:off x="31613" y="1709420"/>
        <a:ext cx="4936898" cy="584369"/>
      </dsp:txXfrm>
    </dsp:sp>
    <dsp:sp modelId="{DA43B9EC-9666-874C-AEF1-655E7297BAA3}">
      <dsp:nvSpPr>
        <dsp:cNvPr id="0" name=""/>
        <dsp:cNvSpPr/>
      </dsp:nvSpPr>
      <dsp:spPr>
        <a:xfrm>
          <a:off x="0" y="2403162"/>
          <a:ext cx="5000124" cy="647595"/>
        </a:xfrm>
        <a:prstGeom prst="round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>
              <a:solidFill>
                <a:schemeClr val="tx1"/>
              </a:solidFill>
            </a:rPr>
            <a:t>- Estrategias de evaluación</a:t>
          </a:r>
        </a:p>
      </dsp:txBody>
      <dsp:txXfrm>
        <a:off x="31613" y="2434775"/>
        <a:ext cx="4936898" cy="584369"/>
      </dsp:txXfrm>
    </dsp:sp>
    <dsp:sp modelId="{7E8A523A-2C4A-E642-AA47-7488C8D5F2A9}">
      <dsp:nvSpPr>
        <dsp:cNvPr id="0" name=""/>
        <dsp:cNvSpPr/>
      </dsp:nvSpPr>
      <dsp:spPr>
        <a:xfrm>
          <a:off x="0" y="3128517"/>
          <a:ext cx="5000124" cy="647595"/>
        </a:xfrm>
        <a:prstGeom prst="roundRect">
          <a:avLst/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>
              <a:solidFill>
                <a:schemeClr val="tx1"/>
              </a:solidFill>
            </a:rPr>
            <a:t>- Roles de docentes y estudiantes</a:t>
          </a:r>
        </a:p>
      </dsp:txBody>
      <dsp:txXfrm>
        <a:off x="31613" y="3160130"/>
        <a:ext cx="4936898" cy="584369"/>
      </dsp:txXfrm>
    </dsp:sp>
    <dsp:sp modelId="{EC23442B-461F-DA46-B75C-25531E497A18}">
      <dsp:nvSpPr>
        <dsp:cNvPr id="0" name=""/>
        <dsp:cNvSpPr/>
      </dsp:nvSpPr>
      <dsp:spPr>
        <a:xfrm>
          <a:off x="0" y="3853872"/>
          <a:ext cx="5000124" cy="647595"/>
        </a:xfrm>
        <a:prstGeom prst="round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marL="0" lvl="0" indent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700" kern="1200">
              <a:solidFill>
                <a:schemeClr val="tx1"/>
              </a:solidFill>
            </a:rPr>
            <a:t>- Ambiente de aprendizaje</a:t>
          </a:r>
        </a:p>
      </dsp:txBody>
      <dsp:txXfrm>
        <a:off x="31613" y="3885485"/>
        <a:ext cx="4936898" cy="5843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367706-CAC1-0F40-AA4A-AE623CDBB7DC}">
      <dsp:nvSpPr>
        <dsp:cNvPr id="0" name=""/>
        <dsp:cNvSpPr/>
      </dsp:nvSpPr>
      <dsp:spPr>
        <a:xfrm>
          <a:off x="610" y="1179680"/>
          <a:ext cx="2380430" cy="1428258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- </a:t>
          </a:r>
          <a:r>
            <a:rPr lang="en-US" sz="1900" kern="1200" dirty="0" err="1">
              <a:solidFill>
                <a:schemeClr val="tx1"/>
              </a:solidFill>
            </a:rPr>
            <a:t>Tradicional</a:t>
          </a:r>
          <a:r>
            <a:rPr lang="en-US" sz="1900" kern="1200" dirty="0">
              <a:solidFill>
                <a:schemeClr val="tx1"/>
              </a:solidFill>
            </a:rPr>
            <a:t>: Conjunto de </a:t>
          </a:r>
          <a:r>
            <a:rPr lang="en-US" sz="1900" kern="1200" dirty="0" err="1">
              <a:solidFill>
                <a:schemeClr val="tx1"/>
              </a:solidFill>
            </a:rPr>
            <a:t>contenidos</a:t>
          </a:r>
          <a:r>
            <a:rPr lang="en-US" sz="1900" kern="1200" dirty="0">
              <a:solidFill>
                <a:schemeClr val="tx1"/>
              </a:solidFill>
            </a:rPr>
            <a:t> y </a:t>
          </a:r>
          <a:r>
            <a:rPr lang="en-US" sz="1900" kern="1200" dirty="0" err="1">
              <a:solidFill>
                <a:schemeClr val="tx1"/>
              </a:solidFill>
            </a:rPr>
            <a:t>asignaturas</a:t>
          </a:r>
          <a:r>
            <a:rPr lang="en-US" sz="1900" kern="1200" dirty="0">
              <a:solidFill>
                <a:schemeClr val="tx1"/>
              </a:solidFill>
            </a:rPr>
            <a:t>.</a:t>
          </a:r>
        </a:p>
      </dsp:txBody>
      <dsp:txXfrm>
        <a:off x="610" y="1179680"/>
        <a:ext cx="2380430" cy="1428258"/>
      </dsp:txXfrm>
    </dsp:sp>
    <dsp:sp modelId="{FD68658F-DCA7-C64A-A0D8-E28CFB93D72C}">
      <dsp:nvSpPr>
        <dsp:cNvPr id="0" name=""/>
        <dsp:cNvSpPr/>
      </dsp:nvSpPr>
      <dsp:spPr>
        <a:xfrm>
          <a:off x="2619083" y="1179680"/>
          <a:ext cx="2380430" cy="1428258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- </a:t>
          </a:r>
          <a:r>
            <a:rPr lang="en-US" sz="1900" kern="1200" dirty="0" err="1">
              <a:solidFill>
                <a:schemeClr val="tx1"/>
              </a:solidFill>
            </a:rPr>
            <a:t>Constructivista</a:t>
          </a:r>
          <a:r>
            <a:rPr lang="en-US" sz="1900" kern="1200" dirty="0">
              <a:solidFill>
                <a:schemeClr val="tx1"/>
              </a:solidFill>
            </a:rPr>
            <a:t>: </a:t>
          </a:r>
          <a:r>
            <a:rPr lang="en-US" sz="1900" kern="1200" dirty="0" err="1">
              <a:solidFill>
                <a:schemeClr val="tx1"/>
              </a:solidFill>
            </a:rPr>
            <a:t>Organización</a:t>
          </a:r>
          <a:r>
            <a:rPr lang="en-US" sz="1900" kern="1200" dirty="0">
              <a:solidFill>
                <a:schemeClr val="tx1"/>
              </a:solidFill>
            </a:rPr>
            <a:t> de </a:t>
          </a:r>
          <a:r>
            <a:rPr lang="en-US" sz="1900" kern="1200" dirty="0" err="1">
              <a:solidFill>
                <a:schemeClr val="tx1"/>
              </a:solidFill>
            </a:rPr>
            <a:t>experiencias</a:t>
          </a:r>
          <a:r>
            <a:rPr lang="en-US" sz="1900" kern="1200" dirty="0">
              <a:solidFill>
                <a:schemeClr val="tx1"/>
              </a:solidFill>
            </a:rPr>
            <a:t> </a:t>
          </a:r>
          <a:r>
            <a:rPr lang="en-US" sz="1900" kern="1200" dirty="0" err="1">
              <a:solidFill>
                <a:schemeClr val="tx1"/>
              </a:solidFill>
            </a:rPr>
            <a:t>significativas</a:t>
          </a:r>
          <a:r>
            <a:rPr lang="en-US" sz="1900" kern="1200" dirty="0"/>
            <a:t>.</a:t>
          </a:r>
        </a:p>
      </dsp:txBody>
      <dsp:txXfrm>
        <a:off x="2619083" y="1179680"/>
        <a:ext cx="2380430" cy="1428258"/>
      </dsp:txXfrm>
    </dsp:sp>
    <dsp:sp modelId="{0EBE4B75-E96A-EE49-B32F-B45447B786DA}">
      <dsp:nvSpPr>
        <dsp:cNvPr id="0" name=""/>
        <dsp:cNvSpPr/>
      </dsp:nvSpPr>
      <dsp:spPr>
        <a:xfrm>
          <a:off x="610" y="2845981"/>
          <a:ext cx="2380430" cy="1428258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- </a:t>
          </a:r>
          <a:r>
            <a:rPr lang="en-US" sz="1900" kern="1200" dirty="0" err="1">
              <a:solidFill>
                <a:schemeClr val="tx1"/>
              </a:solidFill>
            </a:rPr>
            <a:t>Crítico</a:t>
          </a:r>
          <a:r>
            <a:rPr lang="en-US" sz="1900" kern="1200" dirty="0">
              <a:solidFill>
                <a:schemeClr val="tx1"/>
              </a:solidFill>
            </a:rPr>
            <a:t>: </a:t>
          </a:r>
          <a:r>
            <a:rPr lang="en-US" sz="1900" kern="1200" dirty="0" err="1">
              <a:solidFill>
                <a:schemeClr val="tx1"/>
              </a:solidFill>
            </a:rPr>
            <a:t>Herramienta</a:t>
          </a:r>
          <a:r>
            <a:rPr lang="en-US" sz="1900" kern="1200" dirty="0">
              <a:solidFill>
                <a:schemeClr val="tx1"/>
              </a:solidFill>
            </a:rPr>
            <a:t> de </a:t>
          </a:r>
          <a:r>
            <a:rPr lang="en-US" sz="1900" kern="1200" dirty="0" err="1">
              <a:solidFill>
                <a:schemeClr val="tx1"/>
              </a:solidFill>
            </a:rPr>
            <a:t>transformación</a:t>
          </a:r>
          <a:r>
            <a:rPr lang="en-US" sz="1900" kern="1200" dirty="0">
              <a:solidFill>
                <a:schemeClr val="tx1"/>
              </a:solidFill>
            </a:rPr>
            <a:t> social.</a:t>
          </a:r>
        </a:p>
      </dsp:txBody>
      <dsp:txXfrm>
        <a:off x="610" y="2845981"/>
        <a:ext cx="2380430" cy="1428258"/>
      </dsp:txXfrm>
    </dsp:sp>
    <dsp:sp modelId="{2C97C6D1-C188-1C42-AB86-73A64241083F}">
      <dsp:nvSpPr>
        <dsp:cNvPr id="0" name=""/>
        <dsp:cNvSpPr/>
      </dsp:nvSpPr>
      <dsp:spPr>
        <a:xfrm>
          <a:off x="2619083" y="2845981"/>
          <a:ext cx="2380430" cy="1428258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- </a:t>
          </a:r>
          <a:r>
            <a:rPr lang="en-US" sz="1900" kern="1200" dirty="0">
              <a:solidFill>
                <a:schemeClr val="tx1"/>
              </a:solidFill>
            </a:rPr>
            <a:t>Por </a:t>
          </a:r>
          <a:r>
            <a:rPr lang="en-US" sz="1900" kern="1200" dirty="0" err="1">
              <a:solidFill>
                <a:schemeClr val="tx1"/>
              </a:solidFill>
            </a:rPr>
            <a:t>competencias</a:t>
          </a:r>
          <a:r>
            <a:rPr lang="en-US" sz="1900" kern="1200" dirty="0">
              <a:solidFill>
                <a:schemeClr val="tx1"/>
              </a:solidFill>
            </a:rPr>
            <a:t>: Desarrollo de </a:t>
          </a:r>
          <a:r>
            <a:rPr lang="en-US" sz="1900" kern="1200" dirty="0" err="1">
              <a:solidFill>
                <a:schemeClr val="tx1"/>
              </a:solidFill>
            </a:rPr>
            <a:t>habilidades</a:t>
          </a:r>
          <a:r>
            <a:rPr lang="en-US" sz="1900" kern="1200" dirty="0">
              <a:solidFill>
                <a:schemeClr val="tx1"/>
              </a:solidFill>
            </a:rPr>
            <a:t> </a:t>
          </a:r>
          <a:r>
            <a:rPr lang="en-US" sz="1900" kern="1200" dirty="0" err="1">
              <a:solidFill>
                <a:schemeClr val="tx1"/>
              </a:solidFill>
            </a:rPr>
            <a:t>aplicables</a:t>
          </a:r>
          <a:r>
            <a:rPr lang="en-US" sz="1900" kern="1200" dirty="0">
              <a:solidFill>
                <a:schemeClr val="tx1"/>
              </a:solidFill>
            </a:rPr>
            <a:t> a la </a:t>
          </a:r>
          <a:r>
            <a:rPr lang="en-US" sz="1900" kern="1200" dirty="0" err="1">
              <a:solidFill>
                <a:schemeClr val="tx1"/>
              </a:solidFill>
            </a:rPr>
            <a:t>vida</a:t>
          </a:r>
          <a:r>
            <a:rPr lang="en-US" sz="1900" kern="1200" dirty="0">
              <a:solidFill>
                <a:schemeClr val="tx1"/>
              </a:solidFill>
            </a:rPr>
            <a:t> real.</a:t>
          </a:r>
        </a:p>
      </dsp:txBody>
      <dsp:txXfrm>
        <a:off x="2619083" y="2845981"/>
        <a:ext cx="2380430" cy="142825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F7AD78-5B69-D34C-824A-27581074A53B}">
      <dsp:nvSpPr>
        <dsp:cNvPr id="0" name=""/>
        <dsp:cNvSpPr/>
      </dsp:nvSpPr>
      <dsp:spPr>
        <a:xfrm>
          <a:off x="0" y="4105454"/>
          <a:ext cx="5000124" cy="1347501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solidFill>
                <a:schemeClr val="tx1"/>
              </a:solidFill>
            </a:rPr>
            <a:t>- Sociocrítica: Análisis del currículo en relación con el poder e ideología.</a:t>
          </a:r>
        </a:p>
      </dsp:txBody>
      <dsp:txXfrm>
        <a:off x="0" y="4105454"/>
        <a:ext cx="5000124" cy="1347501"/>
      </dsp:txXfrm>
    </dsp:sp>
    <dsp:sp modelId="{71F8AB78-8F3B-2746-96CE-2B3E8C11B527}">
      <dsp:nvSpPr>
        <dsp:cNvPr id="0" name=""/>
        <dsp:cNvSpPr/>
      </dsp:nvSpPr>
      <dsp:spPr>
        <a:xfrm rot="10800000">
          <a:off x="0" y="2053209"/>
          <a:ext cx="5000124" cy="2072457"/>
        </a:xfrm>
        <a:prstGeom prst="upArrowCallout">
          <a:avLst/>
        </a:prstGeom>
        <a:gradFill rotWithShape="0">
          <a:gsLst>
            <a:gs pos="0">
              <a:schemeClr val="accent2">
                <a:hueOff val="2340759"/>
                <a:satOff val="-2919"/>
                <a:lumOff val="686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2340759"/>
                <a:satOff val="-2919"/>
                <a:lumOff val="686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>
              <a:solidFill>
                <a:schemeClr val="tx1"/>
              </a:solidFill>
            </a:rPr>
            <a:t>- Constructivismo: Construcción activa del conocimiento.</a:t>
          </a:r>
        </a:p>
      </dsp:txBody>
      <dsp:txXfrm rot="10800000">
        <a:off x="0" y="2053209"/>
        <a:ext cx="5000124" cy="1346620"/>
      </dsp:txXfrm>
    </dsp:sp>
    <dsp:sp modelId="{F055CE47-0CAA-E747-96A9-67D25BABB89E}">
      <dsp:nvSpPr>
        <dsp:cNvPr id="0" name=""/>
        <dsp:cNvSpPr/>
      </dsp:nvSpPr>
      <dsp:spPr>
        <a:xfrm rot="10800000">
          <a:off x="0" y="69438"/>
          <a:ext cx="5000124" cy="2072457"/>
        </a:xfrm>
        <a:prstGeom prst="upArrowCallout">
          <a:avLst/>
        </a:prstGeom>
        <a:gradFill rotWithShape="0">
          <a:gsLst>
            <a:gs pos="0">
              <a:schemeClr val="accent2">
                <a:hueOff val="4681519"/>
                <a:satOff val="-5839"/>
                <a:lumOff val="1373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4681519"/>
                <a:satOff val="-5839"/>
                <a:lumOff val="1373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>
              <a:solidFill>
                <a:schemeClr val="tx1"/>
              </a:solidFill>
            </a:rPr>
            <a:t>- </a:t>
          </a:r>
          <a:r>
            <a:rPr lang="en-US" sz="2400" kern="1200" dirty="0" err="1">
              <a:solidFill>
                <a:schemeClr val="tx1"/>
              </a:solidFill>
            </a:rPr>
            <a:t>Empirismo</a:t>
          </a:r>
          <a:r>
            <a:rPr lang="en-US" sz="2400" kern="1200" dirty="0">
              <a:solidFill>
                <a:schemeClr val="tx1"/>
              </a:solidFill>
            </a:rPr>
            <a:t> y </a:t>
          </a:r>
          <a:r>
            <a:rPr lang="en-US" sz="2400" kern="1200" dirty="0" err="1">
              <a:solidFill>
                <a:schemeClr val="tx1"/>
              </a:solidFill>
            </a:rPr>
            <a:t>positivismo</a:t>
          </a:r>
          <a:r>
            <a:rPr lang="en-US" sz="2400" kern="1200" dirty="0">
              <a:solidFill>
                <a:schemeClr val="tx1"/>
              </a:solidFill>
            </a:rPr>
            <a:t>: </a:t>
          </a:r>
          <a:r>
            <a:rPr lang="en-US" sz="2400" kern="1200" dirty="0" err="1">
              <a:solidFill>
                <a:schemeClr val="tx1"/>
              </a:solidFill>
            </a:rPr>
            <a:t>Conocimiento</a:t>
          </a:r>
          <a:r>
            <a:rPr lang="en-US" sz="2400" kern="1200" dirty="0">
              <a:solidFill>
                <a:schemeClr val="tx1"/>
              </a:solidFill>
            </a:rPr>
            <a:t> </a:t>
          </a:r>
          <a:r>
            <a:rPr lang="en-US" sz="2400" kern="1200" dirty="0" err="1">
              <a:solidFill>
                <a:schemeClr val="tx1"/>
              </a:solidFill>
            </a:rPr>
            <a:t>objetivo</a:t>
          </a:r>
          <a:r>
            <a:rPr lang="en-US" sz="2400" kern="1200" dirty="0">
              <a:solidFill>
                <a:schemeClr val="tx1"/>
              </a:solidFill>
            </a:rPr>
            <a:t> y </a:t>
          </a:r>
          <a:r>
            <a:rPr lang="en-US" sz="2400" kern="1200" dirty="0" err="1">
              <a:solidFill>
                <a:schemeClr val="tx1"/>
              </a:solidFill>
            </a:rPr>
            <a:t>medible</a:t>
          </a:r>
          <a:r>
            <a:rPr lang="en-US" sz="2400" kern="1200" dirty="0">
              <a:solidFill>
                <a:schemeClr val="tx1"/>
              </a:solidFill>
            </a:rPr>
            <a:t>.</a:t>
          </a:r>
        </a:p>
      </dsp:txBody>
      <dsp:txXfrm rot="10800000">
        <a:off x="0" y="69438"/>
        <a:ext cx="5000124" cy="13466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51F5-EB56-1545-B7B6-2CF8230369A0}" type="datetimeFigureOut">
              <a:rPr lang="es-ES_tradnl" smtClean="0"/>
              <a:t>2/4/25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230A96-CA65-CE4D-847C-25EDFBEA7D7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973913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 err="1"/>
              <a:t>epistemologia</a:t>
            </a:r>
            <a:r>
              <a:rPr lang="es-ES_tradnl" dirty="0"/>
              <a:t>: episteme conocimiento y logos: estudio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B230A96-CA65-CE4D-847C-25EDFBEA7D76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998981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4/2/25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4/2/25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Imagen 7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87EBBCEB-D6A5-2A79-3B78-2C2D2B0F5FE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3892" r="13383" b="7563"/>
          <a:stretch/>
        </p:blipFill>
        <p:spPr>
          <a:xfrm>
            <a:off x="2642616" y="0"/>
            <a:ext cx="6501384" cy="685800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7004404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58485" y="1122363"/>
            <a:ext cx="3017520" cy="3204134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</a:pPr>
            <a:r>
              <a:rPr lang="es-EC" sz="3900">
                <a:solidFill>
                  <a:schemeClr val="bg1"/>
                </a:solidFill>
              </a:rPr>
              <a:t>Encuadre Pedagógico y Epistemología del Currículo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1653" y="434802"/>
            <a:ext cx="146304" cy="528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771" y="4546920"/>
            <a:ext cx="298323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1E4D7468-2EE0-A10A-87B8-BD8E547B496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25146" r="13383" b="81"/>
          <a:stretch/>
        </p:blipFill>
        <p:spPr>
          <a:xfrm>
            <a:off x="1923512" y="1"/>
            <a:ext cx="7220486" cy="685799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7004404" cy="6858000"/>
          </a:xfrm>
          <a:prstGeom prst="rect">
            <a:avLst/>
          </a:prstGeom>
          <a:gradFill>
            <a:gsLst>
              <a:gs pos="58000">
                <a:schemeClr val="tx1"/>
              </a:gs>
              <a:gs pos="33000">
                <a:schemeClr val="tx1">
                  <a:alpha val="64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A63A9AE7-7BEF-66DC-50FB-BB2AD69532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8485" y="1122363"/>
            <a:ext cx="4482456" cy="3204134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defTabSz="914400">
              <a:lnSpc>
                <a:spcPct val="90000"/>
              </a:lnSpc>
            </a:pPr>
            <a:r>
              <a:rPr lang="en-US" sz="8000" dirty="0">
                <a:solidFill>
                  <a:schemeClr val="bg1"/>
                </a:solidFill>
              </a:rPr>
              <a:t>Gracias</a:t>
            </a:r>
            <a:r>
              <a:rPr lang="en-US" sz="4200" dirty="0">
                <a:solidFill>
                  <a:schemeClr val="bg1"/>
                </a:solidFill>
              </a:rPr>
              <a:t>..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551653" y="434802"/>
            <a:ext cx="146304" cy="52806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60771" y="4546920"/>
            <a:ext cx="298323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Imagen 5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1DF35F73-A32E-DE35-3103-3C7E7C2D3712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90936"/>
          <a:stretch/>
        </p:blipFill>
        <p:spPr>
          <a:xfrm>
            <a:off x="1148" y="5977029"/>
            <a:ext cx="9142852" cy="833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007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336136" y="1336710"/>
            <a:ext cx="68580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88181" y="1092216"/>
            <a:ext cx="6346209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833933" y="3515977"/>
            <a:ext cx="2501979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76002" y="1496845"/>
            <a:ext cx="68580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74277" y="1668285"/>
            <a:ext cx="4318303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797" y="586855"/>
            <a:ext cx="3172575" cy="3387497"/>
          </a:xfrm>
        </p:spPr>
        <p:txBody>
          <a:bodyPr anchor="b">
            <a:normAutofit/>
          </a:bodyPr>
          <a:lstStyle/>
          <a:p>
            <a:pPr algn="r"/>
            <a:r>
              <a:rPr lang="es-EC" sz="3500">
                <a:solidFill>
                  <a:srgbClr val="FFFFFF"/>
                </a:solidFill>
              </a:rPr>
              <a:t>Introducción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4836" y="649480"/>
            <a:ext cx="4888590" cy="5546047"/>
          </a:xfrm>
        </p:spPr>
        <p:txBody>
          <a:bodyPr anchor="ctr">
            <a:normAutofit/>
          </a:bodyPr>
          <a:lstStyle/>
          <a:p>
            <a:r>
              <a:rPr lang="es-EC" sz="3600" dirty="0"/>
              <a:t>Exploraremos el concepto de encuadre pedagógico, las definiciones del currículo y su epistemología, analizando sus enfoques y perspectivas.</a:t>
            </a:r>
          </a:p>
        </p:txBody>
      </p:sp>
      <p:pic>
        <p:nvPicPr>
          <p:cNvPr id="5" name="Imagen 4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5EF172B8-1A57-7341-8C39-0E76CA4902F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90936"/>
          <a:stretch/>
        </p:blipFill>
        <p:spPr>
          <a:xfrm>
            <a:off x="574" y="-13418"/>
            <a:ext cx="9142852" cy="83329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336136" y="1336710"/>
            <a:ext cx="68580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88181" y="1092216"/>
            <a:ext cx="6346209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833933" y="3515977"/>
            <a:ext cx="2501979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76002" y="1496845"/>
            <a:ext cx="68580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74277" y="1668285"/>
            <a:ext cx="4318303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797" y="586855"/>
            <a:ext cx="3172575" cy="3387497"/>
          </a:xfrm>
        </p:spPr>
        <p:txBody>
          <a:bodyPr anchor="b">
            <a:normAutofit/>
          </a:bodyPr>
          <a:lstStyle/>
          <a:p>
            <a:pPr algn="r"/>
            <a:r>
              <a:rPr lang="es-EC" sz="3500">
                <a:solidFill>
                  <a:srgbClr val="FFFFFF"/>
                </a:solidFill>
              </a:rPr>
              <a:t>Encuadre Pedagógico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5154" y="649480"/>
            <a:ext cx="4958272" cy="5546047"/>
          </a:xfrm>
        </p:spPr>
        <p:txBody>
          <a:bodyPr anchor="ctr">
            <a:normAutofit lnSpcReduction="10000"/>
          </a:bodyPr>
          <a:lstStyle/>
          <a:p>
            <a:r>
              <a:rPr lang="es-EC" sz="4000" dirty="0"/>
              <a:t>El encuadre pedagógico es el conjunto de principios, normas y acuerdos que guían la enseñanza y el aprendizaje en un contexto educativo específico.</a:t>
            </a:r>
          </a:p>
        </p:txBody>
      </p:sp>
      <p:pic>
        <p:nvPicPr>
          <p:cNvPr id="4" name="Imagen 3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89857439-9678-A2AA-B9E6-28516E4F27D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90936"/>
          <a:stretch/>
        </p:blipFill>
        <p:spPr>
          <a:xfrm>
            <a:off x="574" y="-13418"/>
            <a:ext cx="9142852" cy="833297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s-EC" sz="3500">
                <a:solidFill>
                  <a:srgbClr val="FFFFFF"/>
                </a:solidFill>
              </a:rPr>
              <a:t>Elementos del Encuadre Pedagógico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34274C6-1404-1AF8-1971-6C7726D569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7500521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n 3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B1A790F7-6100-48BD-45AA-926A6670AAAA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t="90936"/>
          <a:stretch/>
        </p:blipFill>
        <p:spPr>
          <a:xfrm>
            <a:off x="574" y="-13418"/>
            <a:ext cx="9142852" cy="833297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336136" y="1336710"/>
            <a:ext cx="68580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88181" y="1092216"/>
            <a:ext cx="6346209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833933" y="3515977"/>
            <a:ext cx="2501979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76002" y="1496845"/>
            <a:ext cx="68580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74277" y="1668285"/>
            <a:ext cx="4318303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797" y="586855"/>
            <a:ext cx="3172575" cy="3387497"/>
          </a:xfrm>
        </p:spPr>
        <p:txBody>
          <a:bodyPr anchor="b">
            <a:normAutofit/>
          </a:bodyPr>
          <a:lstStyle/>
          <a:p>
            <a:pPr algn="r"/>
            <a:r>
              <a:rPr lang="es-EC" sz="3500">
                <a:solidFill>
                  <a:srgbClr val="FFFFFF"/>
                </a:solidFill>
              </a:rPr>
              <a:t>Definición de Currículo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5154" y="649480"/>
            <a:ext cx="4958272" cy="5546047"/>
          </a:xfrm>
        </p:spPr>
        <p:txBody>
          <a:bodyPr anchor="ctr">
            <a:normAutofit/>
          </a:bodyPr>
          <a:lstStyle/>
          <a:p>
            <a:r>
              <a:rPr lang="es-EC" sz="4000" dirty="0"/>
              <a:t>El currículo es el plan de estudios que organiza y orienta el proceso educativo. Su definición varía según distintos enfoques pedagógicos.</a:t>
            </a:r>
          </a:p>
        </p:txBody>
      </p:sp>
      <p:pic>
        <p:nvPicPr>
          <p:cNvPr id="4" name="Imagen 3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FB2D4BC3-4571-50EB-DB0C-006317794D2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90936"/>
          <a:stretch/>
        </p:blipFill>
        <p:spPr>
          <a:xfrm>
            <a:off x="574" y="-13418"/>
            <a:ext cx="9142852" cy="833297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s-EC" sz="3500">
                <a:solidFill>
                  <a:srgbClr val="FFFFFF"/>
                </a:solidFill>
              </a:rPr>
              <a:t>Enfoques del Currículo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56275DF-DF4F-48AB-38CD-7F3D6F5FB9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5585138"/>
              </p:ext>
            </p:extLst>
          </p:nvPr>
        </p:nvGraphicFramePr>
        <p:xfrm>
          <a:off x="3678789" y="750440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n 3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2ABA45C1-AB64-0DFA-B42C-B13C767A4EDF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t="90936"/>
          <a:stretch/>
        </p:blipFill>
        <p:spPr>
          <a:xfrm>
            <a:off x="574" y="-13418"/>
            <a:ext cx="9142852" cy="833297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336136" y="1336710"/>
            <a:ext cx="68580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88181" y="1092216"/>
            <a:ext cx="6346209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833933" y="3515977"/>
            <a:ext cx="2501979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76002" y="1496845"/>
            <a:ext cx="68580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74277" y="1668285"/>
            <a:ext cx="4318303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797" y="586855"/>
            <a:ext cx="3172575" cy="3387497"/>
          </a:xfrm>
        </p:spPr>
        <p:txBody>
          <a:bodyPr anchor="b">
            <a:normAutofit/>
          </a:bodyPr>
          <a:lstStyle/>
          <a:p>
            <a:pPr algn="r"/>
            <a:r>
              <a:rPr lang="es-EC" sz="3500">
                <a:solidFill>
                  <a:srgbClr val="FFFFFF"/>
                </a:solidFill>
              </a:rPr>
              <a:t>Epistemología del Currículo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4836" y="649480"/>
            <a:ext cx="4888590" cy="5546047"/>
          </a:xfrm>
        </p:spPr>
        <p:txBody>
          <a:bodyPr anchor="ctr">
            <a:normAutofit/>
          </a:bodyPr>
          <a:lstStyle/>
          <a:p>
            <a:r>
              <a:rPr lang="es-EC" sz="3600" dirty="0"/>
              <a:t>La epistemología del currículo estudia las bases teóricas y filosóficas que sustentan su construcción y aplicación en la educación.</a:t>
            </a:r>
          </a:p>
        </p:txBody>
      </p:sp>
      <p:pic>
        <p:nvPicPr>
          <p:cNvPr id="4" name="Imagen 3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AFAE96F9-4FE7-232B-C433-83DD5E838F6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90936"/>
          <a:stretch/>
        </p:blipFill>
        <p:spPr>
          <a:xfrm>
            <a:off x="574" y="-13418"/>
            <a:ext cx="9142852" cy="833297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3" y="1914812"/>
            <a:ext cx="6858000" cy="3028377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14" y="1924949"/>
            <a:ext cx="6857999" cy="302837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3195" y="4092815"/>
            <a:ext cx="2501979" cy="302838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376302" y="969718"/>
            <a:ext cx="292526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914822" y="1914808"/>
            <a:ext cx="6858003" cy="3028376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9858" y="1683756"/>
            <a:ext cx="2336449" cy="2396359"/>
          </a:xfrm>
        </p:spPr>
        <p:txBody>
          <a:bodyPr anchor="b">
            <a:normAutofit/>
          </a:bodyPr>
          <a:lstStyle/>
          <a:p>
            <a:pPr algn="r"/>
            <a:r>
              <a:rPr lang="es-EC" sz="2500">
                <a:solidFill>
                  <a:srgbClr val="FFFFFF"/>
                </a:solidFill>
              </a:rPr>
              <a:t>Perspectivas Epistemológicas del Currículo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CC8CC65-0A7D-7BCD-8C65-2219C80BBE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861885"/>
              </p:ext>
            </p:extLst>
          </p:nvPr>
        </p:nvGraphicFramePr>
        <p:xfrm>
          <a:off x="3627847" y="1111979"/>
          <a:ext cx="5000124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Imagen 3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7D4C4822-4C99-CC7F-DF1B-0084E3395A82}"/>
              </a:ext>
            </a:extLst>
          </p:cNvPr>
          <p:cNvPicPr>
            <a:picLocks noChangeAspect="1"/>
          </p:cNvPicPr>
          <p:nvPr/>
        </p:nvPicPr>
        <p:blipFill>
          <a:blip r:embed="rId7"/>
          <a:srcRect t="90936"/>
          <a:stretch/>
        </p:blipFill>
        <p:spPr>
          <a:xfrm>
            <a:off x="574" y="-13418"/>
            <a:ext cx="9142852" cy="833297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336136" y="1336710"/>
            <a:ext cx="6858000" cy="418458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088181" y="1092216"/>
            <a:ext cx="6346209" cy="418206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833933" y="3515977"/>
            <a:ext cx="2501979" cy="418206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176002" y="1496845"/>
            <a:ext cx="6858001" cy="386430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74277" y="1668285"/>
            <a:ext cx="4318303" cy="3238727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9797" y="586855"/>
            <a:ext cx="3172575" cy="3387497"/>
          </a:xfrm>
        </p:spPr>
        <p:txBody>
          <a:bodyPr anchor="b">
            <a:normAutofit/>
          </a:bodyPr>
          <a:lstStyle/>
          <a:p>
            <a:pPr algn="r"/>
            <a:r>
              <a:rPr lang="es-EC" sz="3500">
                <a:solidFill>
                  <a:srgbClr val="FFFFFF"/>
                </a:solidFill>
              </a:rPr>
              <a:t>Conclusión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93976" y="649480"/>
            <a:ext cx="4849450" cy="5546047"/>
          </a:xfrm>
        </p:spPr>
        <p:txBody>
          <a:bodyPr anchor="ctr">
            <a:normAutofit/>
          </a:bodyPr>
          <a:lstStyle/>
          <a:p>
            <a:r>
              <a:rPr lang="es-EC" dirty="0"/>
              <a:t>El encuadre pedagógico y la epistemología del currículo son fundamentales para diseñar procesos educativos eficaces, considerando distintos enfoques y perspectivas.</a:t>
            </a:r>
          </a:p>
        </p:txBody>
      </p:sp>
      <p:pic>
        <p:nvPicPr>
          <p:cNvPr id="4" name="Imagen 3" descr="Imagen de la pantalla de un video juego&#10;&#10;Descripción generada automáticamente con confianza baja">
            <a:extLst>
              <a:ext uri="{FF2B5EF4-FFF2-40B4-BE49-F238E27FC236}">
                <a16:creationId xmlns:a16="http://schemas.microsoft.com/office/drawing/2014/main" id="{DEF1A95F-24CC-936B-4C4B-39991EE7F0D6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90936"/>
          <a:stretch/>
        </p:blipFill>
        <p:spPr>
          <a:xfrm>
            <a:off x="574" y="-13418"/>
            <a:ext cx="9142852" cy="833297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240</Words>
  <Application>Microsoft Macintosh PowerPoint</Application>
  <PresentationFormat>Presentación en pantalla (4:3)</PresentationFormat>
  <Paragraphs>29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4" baseType="lpstr">
      <vt:lpstr>Aptos</vt:lpstr>
      <vt:lpstr>Arial</vt:lpstr>
      <vt:lpstr>Calibri</vt:lpstr>
      <vt:lpstr>Office Theme</vt:lpstr>
      <vt:lpstr>Encuadre Pedagógico y Epistemología del Currículo</vt:lpstr>
      <vt:lpstr>Introducción</vt:lpstr>
      <vt:lpstr>Encuadre Pedagógico</vt:lpstr>
      <vt:lpstr>Elementos del Encuadre Pedagógico</vt:lpstr>
      <vt:lpstr>Definición de Currículo</vt:lpstr>
      <vt:lpstr>Enfoques del Currículo</vt:lpstr>
      <vt:lpstr>Epistemología del Currículo</vt:lpstr>
      <vt:lpstr>Perspectivas Epistemológicas del Currículo</vt:lpstr>
      <vt:lpstr>Conclusión</vt:lpstr>
      <vt:lpstr>Gracias..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Luis Fernando Alvear Ortiz</cp:lastModifiedBy>
  <cp:revision>2</cp:revision>
  <dcterms:created xsi:type="dcterms:W3CDTF">2013-01-27T09:14:16Z</dcterms:created>
  <dcterms:modified xsi:type="dcterms:W3CDTF">2025-04-03T03:43:15Z</dcterms:modified>
  <cp:category/>
</cp:coreProperties>
</file>