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98"/>
    <p:restoredTop sz="94671"/>
  </p:normalViewPr>
  <p:slideViewPr>
    <p:cSldViewPr>
      <p:cViewPr varScale="1">
        <p:scale>
          <a:sx n="104" d="100"/>
          <a:sy n="104" d="100"/>
        </p:scale>
        <p:origin x="1672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35100D13-8026-46A9-83EB-FF1634A3A20F}" type="datetimeFigureOut">
              <a:rPr lang="es-EC" smtClean="0"/>
              <a:t>1/12/20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21D05536-C1C7-4157-9DE8-577C98EE028E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35100D13-8026-46A9-83EB-FF1634A3A20F}" type="datetimeFigureOut">
              <a:rPr lang="es-EC" smtClean="0"/>
              <a:t>1/12/20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21D05536-C1C7-4157-9DE8-577C98EE028E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35100D13-8026-46A9-83EB-FF1634A3A20F}" type="datetimeFigureOut">
              <a:rPr lang="es-EC" smtClean="0"/>
              <a:t>1/12/20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1D05536-C1C7-4157-9DE8-577C98EE028E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35100D13-8026-46A9-83EB-FF1634A3A20F}" type="datetimeFigureOut">
              <a:rPr lang="es-EC" smtClean="0"/>
              <a:t>1/12/20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21D05536-C1C7-4157-9DE8-577C98EE028E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35100D13-8026-46A9-83EB-FF1634A3A20F}" type="datetimeFigureOut">
              <a:rPr lang="es-EC" smtClean="0"/>
              <a:t>1/12/20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21D05536-C1C7-4157-9DE8-577C98EE028E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35100D13-8026-46A9-83EB-FF1634A3A20F}" type="datetimeFigureOut">
              <a:rPr lang="es-EC" smtClean="0"/>
              <a:t>1/12/20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21D05536-C1C7-4157-9DE8-577C98EE028E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35100D13-8026-46A9-83EB-FF1634A3A20F}" type="datetimeFigureOut">
              <a:rPr lang="es-EC" smtClean="0"/>
              <a:t>1/12/20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1D05536-C1C7-4157-9DE8-577C98EE028E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35100D13-8026-46A9-83EB-FF1634A3A20F}" type="datetimeFigureOut">
              <a:rPr lang="es-EC" smtClean="0"/>
              <a:t>1/12/20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21D05536-C1C7-4157-9DE8-577C98EE028E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35100D13-8026-46A9-83EB-FF1634A3A20F}" type="datetimeFigureOut">
              <a:rPr lang="es-EC" smtClean="0"/>
              <a:t>1/12/20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21D05536-C1C7-4157-9DE8-577C98EE028E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35100D13-8026-46A9-83EB-FF1634A3A20F}" type="datetimeFigureOut">
              <a:rPr lang="es-EC" smtClean="0"/>
              <a:t>1/12/20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1D05536-C1C7-4157-9DE8-577C98EE028E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35100D13-8026-46A9-83EB-FF1634A3A20F}" type="datetimeFigureOut">
              <a:rPr lang="es-EC" smtClean="0"/>
              <a:t>1/12/20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21D05536-C1C7-4157-9DE8-577C98EE028E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35100D13-8026-46A9-83EB-FF1634A3A20F}" type="datetimeFigureOut">
              <a:rPr lang="es-EC" smtClean="0"/>
              <a:t>1/12/20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05536-C1C7-4157-9DE8-577C98EE028E}" type="slidenum">
              <a:rPr lang="es-EC" smtClean="0"/>
              <a:t>‹Nº›</a:t>
            </a:fld>
            <a:endParaRPr lang="es-EC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 rot="-900000">
            <a:off x="319852" y="3389027"/>
            <a:ext cx="5985159" cy="1315982"/>
          </a:xfrm>
        </p:spPr>
        <p:txBody>
          <a:bodyPr>
            <a:normAutofit/>
          </a:bodyPr>
          <a:lstStyle/>
          <a:p>
            <a:r>
              <a:rPr lang="es-EC" sz="3600" dirty="0"/>
              <a:t>Mgst. Vinicio Sandoval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 rot="-900000">
            <a:off x="1830413" y="4658205"/>
            <a:ext cx="4655297" cy="1128495"/>
          </a:xfrm>
        </p:spPr>
        <p:txBody>
          <a:bodyPr>
            <a:normAutofit/>
          </a:bodyPr>
          <a:lstStyle/>
          <a:p>
            <a:pPr algn="ctr"/>
            <a:r>
              <a:rPr lang="es-EC" dirty="0"/>
              <a:t>ENCUEDRA </a:t>
            </a:r>
          </a:p>
          <a:p>
            <a:pPr algn="ctr"/>
            <a:r>
              <a:rPr lang="es-EC" dirty="0"/>
              <a:t>PEDAGÓGICO</a:t>
            </a:r>
          </a:p>
        </p:txBody>
      </p:sp>
    </p:spTree>
    <p:extLst>
      <p:ext uri="{BB962C8B-B14F-4D97-AF65-F5344CB8AC3E}">
        <p14:creationId xmlns:p14="http://schemas.microsoft.com/office/powerpoint/2010/main" val="382164693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COMPROMISO DEL ALUMNO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 rot="900000">
            <a:off x="3570169" y="689271"/>
            <a:ext cx="4717393" cy="5677510"/>
          </a:xfrm>
        </p:spPr>
        <p:txBody>
          <a:bodyPr>
            <a:noAutofit/>
          </a:bodyPr>
          <a:lstStyle/>
          <a:p>
            <a:pPr algn="just"/>
            <a:r>
              <a:rPr lang="es-EC" sz="1200" i="1" dirty="0"/>
              <a:t>1.- Dedicar tiempo que se requiere  a la cátedra</a:t>
            </a:r>
          </a:p>
          <a:p>
            <a:pPr algn="just"/>
            <a:r>
              <a:rPr lang="es-EC" sz="1200" i="1" dirty="0"/>
              <a:t>2.- Cumplir todos los  lineamientos que indique el docente</a:t>
            </a:r>
          </a:p>
          <a:p>
            <a:pPr lvl="0" algn="just"/>
            <a:r>
              <a:rPr lang="es-EC" sz="1200" dirty="0"/>
              <a:t>3.- </a:t>
            </a:r>
            <a:r>
              <a:rPr lang="es-EC" sz="1200" i="1" dirty="0">
                <a:effectLst/>
              </a:rPr>
              <a:t>Realizar tareas, lecciones, investigaciones, trabajos, evaluaciones, con todo el interés, buena ejecución, en el tiempo establecido de desarrollo y entrega en el tiempo establecido</a:t>
            </a:r>
            <a:endParaRPr lang="es-EC" sz="1200" dirty="0">
              <a:effectLst/>
            </a:endParaRPr>
          </a:p>
          <a:p>
            <a:pPr lvl="0" algn="just"/>
            <a:r>
              <a:rPr lang="es-EC" sz="1200" dirty="0"/>
              <a:t>4.-</a:t>
            </a:r>
            <a:r>
              <a:rPr lang="es-EC" sz="1200" i="1" dirty="0">
                <a:effectLst/>
              </a:rPr>
              <a:t>Respetar a los compañeros, al docente, autoridades  de la facultad, de toda la universidad como también a los docentes, cuerpo administrativo y trabajadoras de la UNACH.</a:t>
            </a:r>
            <a:endParaRPr lang="es-EC" sz="1200" dirty="0">
              <a:effectLst/>
            </a:endParaRPr>
          </a:p>
          <a:p>
            <a:pPr lvl="0" algn="just"/>
            <a:r>
              <a:rPr lang="es-EC" sz="1200" dirty="0"/>
              <a:t>5.- </a:t>
            </a:r>
            <a:r>
              <a:rPr lang="es-EC" sz="1200" i="1" dirty="0">
                <a:effectLst/>
              </a:rPr>
              <a:t>Ingresar a las actividades virtuales en los tiempos establecidos para el presente semestre.</a:t>
            </a:r>
            <a:endParaRPr lang="es-EC" sz="1200" dirty="0">
              <a:effectLst/>
            </a:endParaRPr>
          </a:p>
          <a:p>
            <a:pPr algn="just"/>
            <a:r>
              <a:rPr lang="es-EC" sz="1200" dirty="0"/>
              <a:t>6.-</a:t>
            </a:r>
            <a:r>
              <a:rPr lang="es-EC" sz="1200" i="1" dirty="0">
                <a:effectLst/>
              </a:rPr>
              <a:t>No hablar malas palabras mancillen o que denigren a las personas dentro o fuera de las actividades virtuales.</a:t>
            </a:r>
          </a:p>
          <a:p>
            <a:pPr algn="just"/>
            <a:r>
              <a:rPr lang="es-EC" sz="1200" i="1" dirty="0">
                <a:effectLst/>
              </a:rPr>
              <a:t>7.-Si necesito reclamar algo que no esté de acuerdo lo reclamare con todo el respeto que se merecen las personas involucradas</a:t>
            </a:r>
          </a:p>
          <a:p>
            <a:pPr algn="just"/>
            <a:r>
              <a:rPr lang="es-EC" sz="1200" i="1" dirty="0">
                <a:effectLst/>
              </a:rPr>
              <a:t>8.- Los articulos tecnológicos que utilizamos en los procesos de enseñanza aprendizaje, utilizar de acuerdo a la nesecidad</a:t>
            </a:r>
          </a:p>
          <a:p>
            <a:pPr algn="just"/>
            <a:r>
              <a:rPr lang="es-EC" sz="1200" i="1" dirty="0">
                <a:effectLst/>
              </a:rPr>
              <a:t>11.- Respetare el reglamento universitario </a:t>
            </a:r>
            <a:endParaRPr lang="es-EC" sz="1200" dirty="0"/>
          </a:p>
        </p:txBody>
      </p:sp>
    </p:spTree>
    <p:extLst>
      <p:ext uri="{BB962C8B-B14F-4D97-AF65-F5344CB8AC3E}">
        <p14:creationId xmlns:p14="http://schemas.microsoft.com/office/powerpoint/2010/main" val="253596804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SISTEMA DE EVALUACION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 rot="900000">
            <a:off x="3659318" y="1338065"/>
            <a:ext cx="4846338" cy="454101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C" sz="1200" dirty="0"/>
          </a:p>
          <a:p>
            <a:pPr marL="0" indent="0" algn="just">
              <a:buNone/>
            </a:pPr>
            <a:r>
              <a:rPr lang="es-EC" sz="1800" dirty="0"/>
              <a:t>Todas las actividades desarrolladas dentro y fuera del aula virtual,  pueden ser  trabajo en equipo o individual.</a:t>
            </a:r>
          </a:p>
          <a:p>
            <a:pPr marL="0" indent="0" algn="just">
              <a:buNone/>
            </a:pPr>
            <a:endParaRPr lang="es-EC" sz="1800" dirty="0"/>
          </a:p>
          <a:p>
            <a:pPr marL="0" indent="0" algn="just">
              <a:buNone/>
            </a:pPr>
            <a:r>
              <a:rPr lang="es-EC" sz="1800" dirty="0"/>
              <a:t>Del número  de actividades se promediara par obtener la nota  final de cada periodo.</a:t>
            </a:r>
          </a:p>
          <a:p>
            <a:pPr marL="0" indent="0" algn="just">
              <a:buNone/>
            </a:pPr>
            <a:endParaRPr lang="es-EC" sz="1800" dirty="0"/>
          </a:p>
          <a:p>
            <a:pPr marL="0" indent="0" algn="just">
              <a:buNone/>
            </a:pPr>
            <a:r>
              <a:rPr lang="es-EC" sz="1800" dirty="0"/>
              <a:t>La Unidades tendrán durante su proceso una evaluación diagnóstica , una evaluación formativa y una evaluación sumativa, estas evaluaciones no tienen un formato establecido.</a:t>
            </a:r>
          </a:p>
          <a:p>
            <a:pPr marL="0" indent="0" algn="just">
              <a:buNone/>
            </a:pPr>
            <a:endParaRPr lang="es-EC" sz="1800" dirty="0"/>
          </a:p>
          <a:p>
            <a:pPr marL="0" indent="0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64598842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LOS TRABAJOS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C" sz="2400" dirty="0"/>
              <a:t>Para la presentación de los trabajos se los hará de forma que denoten el interés del alumno.</a:t>
            </a:r>
          </a:p>
          <a:p>
            <a:pPr marL="0" indent="0" algn="just">
              <a:buNone/>
            </a:pPr>
            <a:r>
              <a:rPr lang="es-EC" sz="2400" dirty="0"/>
              <a:t>No se aceptan trabajos atrasados  salvo que justifique apoyando en reglamento de la universidad.</a:t>
            </a:r>
          </a:p>
          <a:p>
            <a:pPr marL="0" indent="0" algn="just">
              <a:buNone/>
            </a:pPr>
            <a:r>
              <a:rPr lang="es-EC" sz="2400" dirty="0"/>
              <a:t>El fraude, la copia serán motivo de sanción.</a:t>
            </a:r>
          </a:p>
          <a:p>
            <a:pPr marL="0" indent="0" algn="just">
              <a:buNone/>
            </a:pPr>
            <a:r>
              <a:rPr lang="es-EC" sz="2400" dirty="0"/>
              <a:t> </a:t>
            </a:r>
          </a:p>
          <a:p>
            <a:pPr marL="0" indent="0" algn="just">
              <a:buNone/>
            </a:pPr>
            <a:endParaRPr lang="es-EC" sz="2400" dirty="0"/>
          </a:p>
        </p:txBody>
      </p:sp>
    </p:spTree>
    <p:extLst>
      <p:ext uri="{BB962C8B-B14F-4D97-AF65-F5344CB8AC3E}">
        <p14:creationId xmlns:p14="http://schemas.microsoft.com/office/powerpoint/2010/main" val="224127361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COMPROMISO DEL DOCENTE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C" sz="2000" dirty="0"/>
              <a:t>1.- Respetar el reglamento de la universidad.</a:t>
            </a:r>
          </a:p>
          <a:p>
            <a:pPr marL="0" indent="0">
              <a:buNone/>
            </a:pPr>
            <a:r>
              <a:rPr lang="es-EC" sz="2000" dirty="0"/>
              <a:t>2.- Ser justo.</a:t>
            </a:r>
          </a:p>
          <a:p>
            <a:pPr marL="0" indent="0">
              <a:buNone/>
            </a:pPr>
            <a:r>
              <a:rPr lang="es-EC" sz="2000" dirty="0"/>
              <a:t>3.- Planificar  las actividades.</a:t>
            </a:r>
          </a:p>
          <a:p>
            <a:pPr marL="0" indent="0">
              <a:buNone/>
            </a:pPr>
            <a:r>
              <a:rPr lang="es-EC" sz="2000" dirty="0"/>
              <a:t>4.- Entregar la evaluaciones a los estudiantes.</a:t>
            </a:r>
          </a:p>
          <a:p>
            <a:pPr marL="0" indent="0">
              <a:buNone/>
            </a:pPr>
            <a:r>
              <a:rPr lang="es-EC" sz="2000" dirty="0"/>
              <a:t>5.- Respetar al alumno</a:t>
            </a:r>
          </a:p>
          <a:p>
            <a:pPr marL="0" indent="0">
              <a:buNone/>
            </a:pPr>
            <a:r>
              <a:rPr lang="es-EC" sz="2000" dirty="0"/>
              <a:t>6.- Ayudar al alumno en su formación </a:t>
            </a:r>
          </a:p>
          <a:p>
            <a:pPr marL="0" indent="0">
              <a:buNone/>
            </a:pPr>
            <a:endParaRPr lang="es-EC" sz="2000" dirty="0"/>
          </a:p>
        </p:txBody>
      </p:sp>
    </p:spTree>
    <p:extLst>
      <p:ext uri="{BB962C8B-B14F-4D97-AF65-F5344CB8AC3E}">
        <p14:creationId xmlns:p14="http://schemas.microsoft.com/office/powerpoint/2010/main" val="41450368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C" dirty="0"/>
              <a:t>CARRERA DE </a:t>
            </a:r>
            <a:br>
              <a:rPr lang="es-EC" dirty="0"/>
            </a:br>
            <a:r>
              <a:rPr lang="es-EC" dirty="0"/>
              <a:t>PEDAGOGÍA DE LA ACTIVIDAD FÍSICA Y DEPORTE </a:t>
            </a:r>
            <a:endParaRPr lang="es-EC" sz="3200" dirty="0"/>
          </a:p>
        </p:txBody>
      </p:sp>
      <p:sp>
        <p:nvSpPr>
          <p:cNvPr id="6" name="AutoShape 2" descr="Universidad Nacional de Chimborazo – Unach">
            <a:extLst>
              <a:ext uri="{FF2B5EF4-FFF2-40B4-BE49-F238E27FC236}">
                <a16:creationId xmlns:a16="http://schemas.microsoft.com/office/drawing/2014/main" id="{B95CB468-8CDD-FA42-AFF5-36D610B85CB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pic>
        <p:nvPicPr>
          <p:cNvPr id="9" name="Marcador de contenido 8">
            <a:extLst>
              <a:ext uri="{FF2B5EF4-FFF2-40B4-BE49-F238E27FC236}">
                <a16:creationId xmlns:a16="http://schemas.microsoft.com/office/drawing/2014/main" id="{EF3DF2A1-2C1E-4648-89C7-B340D06574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844824"/>
            <a:ext cx="5040560" cy="2520280"/>
          </a:xfrm>
          <a:effectLst>
            <a:reflection blurRad="6350" stA="50000" endA="300" endPos="5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68226920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TC101859865[[fn=Kilter]]</Template>
  <TotalTime>94</TotalTime>
  <Words>345</Words>
  <Application>Microsoft Macintosh PowerPoint</Application>
  <PresentationFormat>Presentación en pantalla (4:3)</PresentationFormat>
  <Paragraphs>33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Rockwell</vt:lpstr>
      <vt:lpstr>Wingdings</vt:lpstr>
      <vt:lpstr>Kilter</vt:lpstr>
      <vt:lpstr>Mgst. Vinicio Sandoval</vt:lpstr>
      <vt:lpstr>COMPROMISO DEL ALUMNO</vt:lpstr>
      <vt:lpstr>SISTEMA DE EVALUACION</vt:lpstr>
      <vt:lpstr>LOS TRABAJOS </vt:lpstr>
      <vt:lpstr>COMPROMISO DEL DOCENTE</vt:lpstr>
      <vt:lpstr>CARRERA DE  PEDAGOGÍA DE LA ACTIVIDAD FÍSICA Y DEPORTE 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Lic. Vinicio Sandoval</dc:title>
  <dc:creator>user</dc:creator>
  <cp:lastModifiedBy>Microsoft Office User</cp:lastModifiedBy>
  <cp:revision>13</cp:revision>
  <dcterms:created xsi:type="dcterms:W3CDTF">2013-08-29T03:46:32Z</dcterms:created>
  <dcterms:modified xsi:type="dcterms:W3CDTF">2020-12-01T22:12:22Z</dcterms:modified>
</cp:coreProperties>
</file>