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10" Type="http://schemas.openxmlformats.org/officeDocument/2006/relationships/image" Target="../media/image45.svg"/><Relationship Id="rId4" Type="http://schemas.openxmlformats.org/officeDocument/2006/relationships/image" Target="../media/image39.svg"/><Relationship Id="rId9" Type="http://schemas.openxmlformats.org/officeDocument/2006/relationships/image" Target="../media/image4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32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10" Type="http://schemas.openxmlformats.org/officeDocument/2006/relationships/image" Target="../media/image45.svg"/><Relationship Id="rId4" Type="http://schemas.openxmlformats.org/officeDocument/2006/relationships/image" Target="../media/image39.svg"/><Relationship Id="rId9" Type="http://schemas.openxmlformats.org/officeDocument/2006/relationships/image" Target="../media/image4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4DBAC4-C57C-4206-BE37-469AF32D3CF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99A011-956A-4C5B-9F65-8ED5834861A6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Definición: La personalidad es un sistema complejo que agrupa características biológicas, psicológicas y sociales.</a:t>
          </a:r>
          <a:endParaRPr lang="en-US"/>
        </a:p>
      </dgm:t>
    </dgm:pt>
    <dgm:pt modelId="{44D9EF09-421B-41A3-BC85-C989AEF7B8D4}" type="parTrans" cxnId="{3B5AE062-D6E2-41BA-A330-9C67E266AD87}">
      <dgm:prSet/>
      <dgm:spPr/>
      <dgm:t>
        <a:bodyPr/>
        <a:lstStyle/>
        <a:p>
          <a:endParaRPr lang="en-US"/>
        </a:p>
      </dgm:t>
    </dgm:pt>
    <dgm:pt modelId="{3760AD9D-F894-47EA-8E40-7D2BC029D0CD}" type="sibTrans" cxnId="{3B5AE062-D6E2-41BA-A330-9C67E266AD87}">
      <dgm:prSet/>
      <dgm:spPr/>
      <dgm:t>
        <a:bodyPr/>
        <a:lstStyle/>
        <a:p>
          <a:endParaRPr lang="en-US"/>
        </a:p>
      </dgm:t>
    </dgm:pt>
    <dgm:pt modelId="{BE796FFE-9420-431A-9608-410D4E8CABD8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Propósito: Entender cómo las personas son únicas en su manera de actuar, pensar y sentir.</a:t>
          </a:r>
          <a:endParaRPr lang="en-US"/>
        </a:p>
      </dgm:t>
    </dgm:pt>
    <dgm:pt modelId="{B097858A-2310-4E66-9254-06D7D674AFBC}" type="parTrans" cxnId="{9E11716C-45E2-4F9D-AA47-70A0C238F7BD}">
      <dgm:prSet/>
      <dgm:spPr/>
      <dgm:t>
        <a:bodyPr/>
        <a:lstStyle/>
        <a:p>
          <a:endParaRPr lang="en-US"/>
        </a:p>
      </dgm:t>
    </dgm:pt>
    <dgm:pt modelId="{62FAA2E1-DE96-4BC8-AA29-1769AD2C40CB}" type="sibTrans" cxnId="{9E11716C-45E2-4F9D-AA47-70A0C238F7BD}">
      <dgm:prSet/>
      <dgm:spPr/>
      <dgm:t>
        <a:bodyPr/>
        <a:lstStyle/>
        <a:p>
          <a:endParaRPr lang="en-US"/>
        </a:p>
      </dgm:t>
    </dgm:pt>
    <dgm:pt modelId="{9D8BC251-CC52-4254-AD99-D27B46976352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Componentes principales: Inteligencia, temperamento, carácter y constitución.</a:t>
          </a:r>
          <a:endParaRPr lang="en-US"/>
        </a:p>
      </dgm:t>
    </dgm:pt>
    <dgm:pt modelId="{3C9269C5-C0BE-4A5D-97BC-3215C0453AC2}" type="parTrans" cxnId="{D98D6A4C-CE16-4F72-9138-F8AE37E55920}">
      <dgm:prSet/>
      <dgm:spPr/>
      <dgm:t>
        <a:bodyPr/>
        <a:lstStyle/>
        <a:p>
          <a:endParaRPr lang="en-US"/>
        </a:p>
      </dgm:t>
    </dgm:pt>
    <dgm:pt modelId="{EEFA1800-41DB-47D8-94E8-C47686980F77}" type="sibTrans" cxnId="{D98D6A4C-CE16-4F72-9138-F8AE37E55920}">
      <dgm:prSet/>
      <dgm:spPr/>
      <dgm:t>
        <a:bodyPr/>
        <a:lstStyle/>
        <a:p>
          <a:endParaRPr lang="en-US"/>
        </a:p>
      </dgm:t>
    </dgm:pt>
    <dgm:pt modelId="{17BC3DA0-4BE9-45AA-9CC0-27764B980BEF}" type="pres">
      <dgm:prSet presAssocID="{454DBAC4-C57C-4206-BE37-469AF32D3CFD}" presName="root" presStyleCnt="0">
        <dgm:presLayoutVars>
          <dgm:dir/>
          <dgm:resizeHandles val="exact"/>
        </dgm:presLayoutVars>
      </dgm:prSet>
      <dgm:spPr/>
    </dgm:pt>
    <dgm:pt modelId="{E521CC9B-A296-4E3E-B414-13F8182ABAD1}" type="pres">
      <dgm:prSet presAssocID="{5299A011-956A-4C5B-9F65-8ED5834861A6}" presName="compNode" presStyleCnt="0"/>
      <dgm:spPr/>
    </dgm:pt>
    <dgm:pt modelId="{71B1882A-5E66-4A38-A29B-50AE2948EC9D}" type="pres">
      <dgm:prSet presAssocID="{5299A011-956A-4C5B-9F65-8ED5834861A6}" presName="bgRect" presStyleLbl="bgShp" presStyleIdx="0" presStyleCnt="3"/>
      <dgm:spPr/>
    </dgm:pt>
    <dgm:pt modelId="{3C9C1BA2-0BE7-4D68-9C1C-14C55320B41C}" type="pres">
      <dgm:prSet presAssocID="{5299A011-956A-4C5B-9F65-8ED5834861A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6D4C94D2-1710-49FD-8794-572B6B1A214D}" type="pres">
      <dgm:prSet presAssocID="{5299A011-956A-4C5B-9F65-8ED5834861A6}" presName="spaceRect" presStyleCnt="0"/>
      <dgm:spPr/>
    </dgm:pt>
    <dgm:pt modelId="{9155CDFE-B930-4C2B-99D5-7913C2602C26}" type="pres">
      <dgm:prSet presAssocID="{5299A011-956A-4C5B-9F65-8ED5834861A6}" presName="parTx" presStyleLbl="revTx" presStyleIdx="0" presStyleCnt="3">
        <dgm:presLayoutVars>
          <dgm:chMax val="0"/>
          <dgm:chPref val="0"/>
        </dgm:presLayoutVars>
      </dgm:prSet>
      <dgm:spPr/>
    </dgm:pt>
    <dgm:pt modelId="{8DB9C842-7CFB-4368-810C-9B233740ABCE}" type="pres">
      <dgm:prSet presAssocID="{3760AD9D-F894-47EA-8E40-7D2BC029D0CD}" presName="sibTrans" presStyleCnt="0"/>
      <dgm:spPr/>
    </dgm:pt>
    <dgm:pt modelId="{191D63FF-2A46-44C7-B0CB-1FB09BB29B91}" type="pres">
      <dgm:prSet presAssocID="{BE796FFE-9420-431A-9608-410D4E8CABD8}" presName="compNode" presStyleCnt="0"/>
      <dgm:spPr/>
    </dgm:pt>
    <dgm:pt modelId="{3F982386-F911-4488-B8E5-B33092FE103A}" type="pres">
      <dgm:prSet presAssocID="{BE796FFE-9420-431A-9608-410D4E8CABD8}" presName="bgRect" presStyleLbl="bgShp" presStyleIdx="1" presStyleCnt="3"/>
      <dgm:spPr/>
    </dgm:pt>
    <dgm:pt modelId="{161A8001-C7AE-48D5-BC1E-F263B3FB0EC9}" type="pres">
      <dgm:prSet presAssocID="{BE796FFE-9420-431A-9608-410D4E8CABD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eguntas"/>
        </a:ext>
      </dgm:extLst>
    </dgm:pt>
    <dgm:pt modelId="{0BCF824C-DAB1-471C-92E5-43CE588C94DA}" type="pres">
      <dgm:prSet presAssocID="{BE796FFE-9420-431A-9608-410D4E8CABD8}" presName="spaceRect" presStyleCnt="0"/>
      <dgm:spPr/>
    </dgm:pt>
    <dgm:pt modelId="{A5AB7818-D17D-4A25-A566-35BA146E1BC4}" type="pres">
      <dgm:prSet presAssocID="{BE796FFE-9420-431A-9608-410D4E8CABD8}" presName="parTx" presStyleLbl="revTx" presStyleIdx="1" presStyleCnt="3">
        <dgm:presLayoutVars>
          <dgm:chMax val="0"/>
          <dgm:chPref val="0"/>
        </dgm:presLayoutVars>
      </dgm:prSet>
      <dgm:spPr/>
    </dgm:pt>
    <dgm:pt modelId="{7F789D28-A868-4F2D-8415-51EF9FD076F7}" type="pres">
      <dgm:prSet presAssocID="{62FAA2E1-DE96-4BC8-AA29-1769AD2C40CB}" presName="sibTrans" presStyleCnt="0"/>
      <dgm:spPr/>
    </dgm:pt>
    <dgm:pt modelId="{07CFF6E8-74D2-4665-8B8D-56611237C388}" type="pres">
      <dgm:prSet presAssocID="{9D8BC251-CC52-4254-AD99-D27B46976352}" presName="compNode" presStyleCnt="0"/>
      <dgm:spPr/>
    </dgm:pt>
    <dgm:pt modelId="{E0C9087E-2903-4BB3-B631-8E7F7C8690C4}" type="pres">
      <dgm:prSet presAssocID="{9D8BC251-CC52-4254-AD99-D27B46976352}" presName="bgRect" presStyleLbl="bgShp" presStyleIdx="2" presStyleCnt="3"/>
      <dgm:spPr/>
    </dgm:pt>
    <dgm:pt modelId="{244CC97C-A9FC-4075-8D03-505BAC766C96}" type="pres">
      <dgm:prSet presAssocID="{9D8BC251-CC52-4254-AD99-D27B4697635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5BA76AE2-D8C9-4B00-82A5-AD22DE310A0C}" type="pres">
      <dgm:prSet presAssocID="{9D8BC251-CC52-4254-AD99-D27B46976352}" presName="spaceRect" presStyleCnt="0"/>
      <dgm:spPr/>
    </dgm:pt>
    <dgm:pt modelId="{FFB9E2D4-AC27-4C78-BD3D-80E8580A8AC0}" type="pres">
      <dgm:prSet presAssocID="{9D8BC251-CC52-4254-AD99-D27B4697635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B5AE062-D6E2-41BA-A330-9C67E266AD87}" srcId="{454DBAC4-C57C-4206-BE37-469AF32D3CFD}" destId="{5299A011-956A-4C5B-9F65-8ED5834861A6}" srcOrd="0" destOrd="0" parTransId="{44D9EF09-421B-41A3-BC85-C989AEF7B8D4}" sibTransId="{3760AD9D-F894-47EA-8E40-7D2BC029D0CD}"/>
    <dgm:cxn modelId="{D98D6A4C-CE16-4F72-9138-F8AE37E55920}" srcId="{454DBAC4-C57C-4206-BE37-469AF32D3CFD}" destId="{9D8BC251-CC52-4254-AD99-D27B46976352}" srcOrd="2" destOrd="0" parTransId="{3C9269C5-C0BE-4A5D-97BC-3215C0453AC2}" sibTransId="{EEFA1800-41DB-47D8-94E8-C47686980F77}"/>
    <dgm:cxn modelId="{9E11716C-45E2-4F9D-AA47-70A0C238F7BD}" srcId="{454DBAC4-C57C-4206-BE37-469AF32D3CFD}" destId="{BE796FFE-9420-431A-9608-410D4E8CABD8}" srcOrd="1" destOrd="0" parTransId="{B097858A-2310-4E66-9254-06D7D674AFBC}" sibTransId="{62FAA2E1-DE96-4BC8-AA29-1769AD2C40CB}"/>
    <dgm:cxn modelId="{6287136D-8FAC-4681-9024-761CA3FF3D18}" type="presOf" srcId="{BE796FFE-9420-431A-9608-410D4E8CABD8}" destId="{A5AB7818-D17D-4A25-A566-35BA146E1BC4}" srcOrd="0" destOrd="0" presId="urn:microsoft.com/office/officeart/2018/2/layout/IconVerticalSolidList"/>
    <dgm:cxn modelId="{B13E477F-5945-45A4-98C2-F6744DEE9E33}" type="presOf" srcId="{454DBAC4-C57C-4206-BE37-469AF32D3CFD}" destId="{17BC3DA0-4BE9-45AA-9CC0-27764B980BEF}" srcOrd="0" destOrd="0" presId="urn:microsoft.com/office/officeart/2018/2/layout/IconVerticalSolidList"/>
    <dgm:cxn modelId="{98634EA0-2FAE-4767-8E9E-7A3ADF77AA4A}" type="presOf" srcId="{9D8BC251-CC52-4254-AD99-D27B46976352}" destId="{FFB9E2D4-AC27-4C78-BD3D-80E8580A8AC0}" srcOrd="0" destOrd="0" presId="urn:microsoft.com/office/officeart/2018/2/layout/IconVerticalSolidList"/>
    <dgm:cxn modelId="{66FF74AD-2025-4123-97D4-202C7A869F36}" type="presOf" srcId="{5299A011-956A-4C5B-9F65-8ED5834861A6}" destId="{9155CDFE-B930-4C2B-99D5-7913C2602C26}" srcOrd="0" destOrd="0" presId="urn:microsoft.com/office/officeart/2018/2/layout/IconVerticalSolidList"/>
    <dgm:cxn modelId="{C60AFAFB-CA78-4405-B015-0EEE73785254}" type="presParOf" srcId="{17BC3DA0-4BE9-45AA-9CC0-27764B980BEF}" destId="{E521CC9B-A296-4E3E-B414-13F8182ABAD1}" srcOrd="0" destOrd="0" presId="urn:microsoft.com/office/officeart/2018/2/layout/IconVerticalSolidList"/>
    <dgm:cxn modelId="{19701DDF-4B60-42D5-8BF0-FA8B5E7210E8}" type="presParOf" srcId="{E521CC9B-A296-4E3E-B414-13F8182ABAD1}" destId="{71B1882A-5E66-4A38-A29B-50AE2948EC9D}" srcOrd="0" destOrd="0" presId="urn:microsoft.com/office/officeart/2018/2/layout/IconVerticalSolidList"/>
    <dgm:cxn modelId="{00C00703-82E4-4BBB-9B5D-FC01642EEA75}" type="presParOf" srcId="{E521CC9B-A296-4E3E-B414-13F8182ABAD1}" destId="{3C9C1BA2-0BE7-4D68-9C1C-14C55320B41C}" srcOrd="1" destOrd="0" presId="urn:microsoft.com/office/officeart/2018/2/layout/IconVerticalSolidList"/>
    <dgm:cxn modelId="{95FE97B9-C5DD-407D-8846-542D7DB734EC}" type="presParOf" srcId="{E521CC9B-A296-4E3E-B414-13F8182ABAD1}" destId="{6D4C94D2-1710-49FD-8794-572B6B1A214D}" srcOrd="2" destOrd="0" presId="urn:microsoft.com/office/officeart/2018/2/layout/IconVerticalSolidList"/>
    <dgm:cxn modelId="{09734EF6-6B76-42ED-8650-CF74724DB98D}" type="presParOf" srcId="{E521CC9B-A296-4E3E-B414-13F8182ABAD1}" destId="{9155CDFE-B930-4C2B-99D5-7913C2602C26}" srcOrd="3" destOrd="0" presId="urn:microsoft.com/office/officeart/2018/2/layout/IconVerticalSolidList"/>
    <dgm:cxn modelId="{507B6909-725E-4473-B0E5-E90687B6061E}" type="presParOf" srcId="{17BC3DA0-4BE9-45AA-9CC0-27764B980BEF}" destId="{8DB9C842-7CFB-4368-810C-9B233740ABCE}" srcOrd="1" destOrd="0" presId="urn:microsoft.com/office/officeart/2018/2/layout/IconVerticalSolidList"/>
    <dgm:cxn modelId="{A4265097-E5F6-4319-9380-F934320C81ED}" type="presParOf" srcId="{17BC3DA0-4BE9-45AA-9CC0-27764B980BEF}" destId="{191D63FF-2A46-44C7-B0CB-1FB09BB29B91}" srcOrd="2" destOrd="0" presId="urn:microsoft.com/office/officeart/2018/2/layout/IconVerticalSolidList"/>
    <dgm:cxn modelId="{DC73DE58-AE3C-4991-AEC3-083BFD8750DD}" type="presParOf" srcId="{191D63FF-2A46-44C7-B0CB-1FB09BB29B91}" destId="{3F982386-F911-4488-B8E5-B33092FE103A}" srcOrd="0" destOrd="0" presId="urn:microsoft.com/office/officeart/2018/2/layout/IconVerticalSolidList"/>
    <dgm:cxn modelId="{E211A6F3-C635-42E1-AA17-BF045539B0D8}" type="presParOf" srcId="{191D63FF-2A46-44C7-B0CB-1FB09BB29B91}" destId="{161A8001-C7AE-48D5-BC1E-F263B3FB0EC9}" srcOrd="1" destOrd="0" presId="urn:microsoft.com/office/officeart/2018/2/layout/IconVerticalSolidList"/>
    <dgm:cxn modelId="{03C57D33-B448-4C45-80C6-E88482200A73}" type="presParOf" srcId="{191D63FF-2A46-44C7-B0CB-1FB09BB29B91}" destId="{0BCF824C-DAB1-471C-92E5-43CE588C94DA}" srcOrd="2" destOrd="0" presId="urn:microsoft.com/office/officeart/2018/2/layout/IconVerticalSolidList"/>
    <dgm:cxn modelId="{ED28698D-89B9-445D-8A13-411326091428}" type="presParOf" srcId="{191D63FF-2A46-44C7-B0CB-1FB09BB29B91}" destId="{A5AB7818-D17D-4A25-A566-35BA146E1BC4}" srcOrd="3" destOrd="0" presId="urn:microsoft.com/office/officeart/2018/2/layout/IconVerticalSolidList"/>
    <dgm:cxn modelId="{69A6F1A0-8862-437D-8DFC-91E25949D7C1}" type="presParOf" srcId="{17BC3DA0-4BE9-45AA-9CC0-27764B980BEF}" destId="{7F789D28-A868-4F2D-8415-51EF9FD076F7}" srcOrd="3" destOrd="0" presId="urn:microsoft.com/office/officeart/2018/2/layout/IconVerticalSolidList"/>
    <dgm:cxn modelId="{ED45D0B1-5E42-4C3A-B12C-9F75F4D468FA}" type="presParOf" srcId="{17BC3DA0-4BE9-45AA-9CC0-27764B980BEF}" destId="{07CFF6E8-74D2-4665-8B8D-56611237C388}" srcOrd="4" destOrd="0" presId="urn:microsoft.com/office/officeart/2018/2/layout/IconVerticalSolidList"/>
    <dgm:cxn modelId="{F13FE61D-D4BA-4AE9-B607-EE7162BEECDA}" type="presParOf" srcId="{07CFF6E8-74D2-4665-8B8D-56611237C388}" destId="{E0C9087E-2903-4BB3-B631-8E7F7C8690C4}" srcOrd="0" destOrd="0" presId="urn:microsoft.com/office/officeart/2018/2/layout/IconVerticalSolidList"/>
    <dgm:cxn modelId="{67088639-FB30-47C1-A61A-EDF4756676E5}" type="presParOf" srcId="{07CFF6E8-74D2-4665-8B8D-56611237C388}" destId="{244CC97C-A9FC-4075-8D03-505BAC766C96}" srcOrd="1" destOrd="0" presId="urn:microsoft.com/office/officeart/2018/2/layout/IconVerticalSolidList"/>
    <dgm:cxn modelId="{BEBF704A-5A62-4171-9110-52BC5B2E55CC}" type="presParOf" srcId="{07CFF6E8-74D2-4665-8B8D-56611237C388}" destId="{5BA76AE2-D8C9-4B00-82A5-AD22DE310A0C}" srcOrd="2" destOrd="0" presId="urn:microsoft.com/office/officeart/2018/2/layout/IconVerticalSolidList"/>
    <dgm:cxn modelId="{484513D9-B76F-431E-A95C-DADBFBEC198D}" type="presParOf" srcId="{07CFF6E8-74D2-4665-8B8D-56611237C388}" destId="{FFB9E2D4-AC27-4C78-BD3D-80E8580A8AC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536F7E-AA6A-40E2-9267-C384E7C0BC6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615A5E8-0193-4F64-936E-7191093EA9AC}">
      <dgm:prSet/>
      <dgm:spPr/>
      <dgm:t>
        <a:bodyPr/>
        <a:lstStyle/>
        <a:p>
          <a:r>
            <a:rPr lang="es-ES"/>
            <a:t>En el </a:t>
          </a:r>
          <a:r>
            <a:rPr lang="es-ES" b="1"/>
            <a:t>siglo XIX</a:t>
          </a:r>
          <a:r>
            <a:rPr lang="es-ES"/>
            <a:t>, el concepto de constitución se usaba para predecir enfermedades y tratamientos.</a:t>
          </a:r>
          <a:endParaRPr lang="en-US"/>
        </a:p>
      </dgm:t>
    </dgm:pt>
    <dgm:pt modelId="{7A674900-C471-4819-8FA4-79923F6D75FE}" type="parTrans" cxnId="{93B83FC6-246F-4F62-8BE7-1D2159E757BD}">
      <dgm:prSet/>
      <dgm:spPr/>
      <dgm:t>
        <a:bodyPr/>
        <a:lstStyle/>
        <a:p>
          <a:endParaRPr lang="en-US"/>
        </a:p>
      </dgm:t>
    </dgm:pt>
    <dgm:pt modelId="{7E5B0377-2ED7-4B37-8AF8-09A7D1B734DF}" type="sibTrans" cxnId="{93B83FC6-246F-4F62-8BE7-1D2159E757BD}">
      <dgm:prSet/>
      <dgm:spPr/>
      <dgm:t>
        <a:bodyPr/>
        <a:lstStyle/>
        <a:p>
          <a:endParaRPr lang="en-US"/>
        </a:p>
      </dgm:t>
    </dgm:pt>
    <dgm:pt modelId="{E5EAA887-277E-4B11-B873-606999958CB2}">
      <dgm:prSet/>
      <dgm:spPr/>
      <dgm:t>
        <a:bodyPr/>
        <a:lstStyle/>
        <a:p>
          <a:r>
            <a:rPr lang="es-ES" dirty="0"/>
            <a:t>En los </a:t>
          </a:r>
          <a:r>
            <a:rPr lang="es-ES" b="1" dirty="0"/>
            <a:t>años 60 del siglo XX</a:t>
          </a:r>
          <a:r>
            <a:rPr lang="es-ES" dirty="0"/>
            <a:t>, se intentó conectar constitución y temperamento a través de estudios del cerebro.</a:t>
          </a:r>
          <a:endParaRPr lang="en-US" dirty="0"/>
        </a:p>
      </dgm:t>
    </dgm:pt>
    <dgm:pt modelId="{FD68F528-4524-4405-A062-568390889282}" type="parTrans" cxnId="{16DCF63C-242A-4C80-B81A-15A66E226540}">
      <dgm:prSet/>
      <dgm:spPr/>
      <dgm:t>
        <a:bodyPr/>
        <a:lstStyle/>
        <a:p>
          <a:endParaRPr lang="en-US"/>
        </a:p>
      </dgm:t>
    </dgm:pt>
    <dgm:pt modelId="{9DEFF5F9-A2C0-4534-AF96-2A56CBA7186E}" type="sibTrans" cxnId="{16DCF63C-242A-4C80-B81A-15A66E226540}">
      <dgm:prSet/>
      <dgm:spPr/>
      <dgm:t>
        <a:bodyPr/>
        <a:lstStyle/>
        <a:p>
          <a:endParaRPr lang="en-US"/>
        </a:p>
      </dgm:t>
    </dgm:pt>
    <dgm:pt modelId="{6D42C479-9575-4D36-81B3-BC3E67DFA56D}">
      <dgm:prSet/>
      <dgm:spPr/>
      <dgm:t>
        <a:bodyPr/>
        <a:lstStyle/>
        <a:p>
          <a:r>
            <a:rPr lang="es-ES"/>
            <a:t>La </a:t>
          </a:r>
          <a:r>
            <a:rPr lang="es-ES" b="1"/>
            <a:t>constitución</a:t>
          </a:r>
          <a:r>
            <a:rPr lang="es-ES"/>
            <a:t> se entiende como las características corporales que pueden influir en el comportamiento.</a:t>
          </a:r>
          <a:endParaRPr lang="en-US"/>
        </a:p>
      </dgm:t>
    </dgm:pt>
    <dgm:pt modelId="{C74FAD59-B391-4EA0-8E11-4E8817BC125F}" type="parTrans" cxnId="{92F880A9-190F-4EF6-931F-B19D91A7DFFC}">
      <dgm:prSet/>
      <dgm:spPr/>
      <dgm:t>
        <a:bodyPr/>
        <a:lstStyle/>
        <a:p>
          <a:endParaRPr lang="en-US"/>
        </a:p>
      </dgm:t>
    </dgm:pt>
    <dgm:pt modelId="{0009E185-D318-4F57-8E72-ADC4FA427A19}" type="sibTrans" cxnId="{92F880A9-190F-4EF6-931F-B19D91A7DFFC}">
      <dgm:prSet/>
      <dgm:spPr/>
      <dgm:t>
        <a:bodyPr/>
        <a:lstStyle/>
        <a:p>
          <a:endParaRPr lang="en-US"/>
        </a:p>
      </dgm:t>
    </dgm:pt>
    <dgm:pt modelId="{F52096DF-0D64-4964-B8DA-49BCFC11E2A0}" type="pres">
      <dgm:prSet presAssocID="{63536F7E-AA6A-40E2-9267-C384E7C0BC6C}" presName="root" presStyleCnt="0">
        <dgm:presLayoutVars>
          <dgm:dir/>
          <dgm:resizeHandles val="exact"/>
        </dgm:presLayoutVars>
      </dgm:prSet>
      <dgm:spPr/>
    </dgm:pt>
    <dgm:pt modelId="{83894743-A7AC-420E-AE9C-341B2E81C4F8}" type="pres">
      <dgm:prSet presAssocID="{3615A5E8-0193-4F64-936E-7191093EA9AC}" presName="compNode" presStyleCnt="0"/>
      <dgm:spPr/>
    </dgm:pt>
    <dgm:pt modelId="{1418D452-592C-44E4-ADEE-B487348F15BF}" type="pres">
      <dgm:prSet presAssocID="{3615A5E8-0193-4F64-936E-7191093EA9AC}" presName="bgRect" presStyleLbl="bgShp" presStyleIdx="0" presStyleCnt="3"/>
      <dgm:spPr/>
    </dgm:pt>
    <dgm:pt modelId="{E906D6D8-A767-4E18-AACB-1F5B2560296C}" type="pres">
      <dgm:prSet presAssocID="{3615A5E8-0193-4F64-936E-7191093EA9A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édico"/>
        </a:ext>
      </dgm:extLst>
    </dgm:pt>
    <dgm:pt modelId="{D165FD3A-4E60-440B-93F6-7B653BD7A261}" type="pres">
      <dgm:prSet presAssocID="{3615A5E8-0193-4F64-936E-7191093EA9AC}" presName="spaceRect" presStyleCnt="0"/>
      <dgm:spPr/>
    </dgm:pt>
    <dgm:pt modelId="{CADB3349-1710-4DF4-8954-731094EADE11}" type="pres">
      <dgm:prSet presAssocID="{3615A5E8-0193-4F64-936E-7191093EA9AC}" presName="parTx" presStyleLbl="revTx" presStyleIdx="0" presStyleCnt="3">
        <dgm:presLayoutVars>
          <dgm:chMax val="0"/>
          <dgm:chPref val="0"/>
        </dgm:presLayoutVars>
      </dgm:prSet>
      <dgm:spPr/>
    </dgm:pt>
    <dgm:pt modelId="{E9616C7B-57CD-49C2-8BAC-77885907687F}" type="pres">
      <dgm:prSet presAssocID="{7E5B0377-2ED7-4B37-8AF8-09A7D1B734DF}" presName="sibTrans" presStyleCnt="0"/>
      <dgm:spPr/>
    </dgm:pt>
    <dgm:pt modelId="{69CAA2E1-2CA8-4325-83E2-23701717DC87}" type="pres">
      <dgm:prSet presAssocID="{E5EAA887-277E-4B11-B873-606999958CB2}" presName="compNode" presStyleCnt="0"/>
      <dgm:spPr/>
    </dgm:pt>
    <dgm:pt modelId="{1BD4E2FA-F3BE-4EE5-AF1E-3DBEA618063B}" type="pres">
      <dgm:prSet presAssocID="{E5EAA887-277E-4B11-B873-606999958CB2}" presName="bgRect" presStyleLbl="bgShp" presStyleIdx="1" presStyleCnt="3"/>
      <dgm:spPr/>
    </dgm:pt>
    <dgm:pt modelId="{79425C84-0F1C-45E1-9537-2638E3361DAF}" type="pres">
      <dgm:prSet presAssocID="{E5EAA887-277E-4B11-B873-606999958CB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F91F57F2-06FD-4C7B-9131-A7C8E851F6AA}" type="pres">
      <dgm:prSet presAssocID="{E5EAA887-277E-4B11-B873-606999958CB2}" presName="spaceRect" presStyleCnt="0"/>
      <dgm:spPr/>
    </dgm:pt>
    <dgm:pt modelId="{73BF8A98-C488-4EF6-B0D3-19295CB614C8}" type="pres">
      <dgm:prSet presAssocID="{E5EAA887-277E-4B11-B873-606999958CB2}" presName="parTx" presStyleLbl="revTx" presStyleIdx="1" presStyleCnt="3">
        <dgm:presLayoutVars>
          <dgm:chMax val="0"/>
          <dgm:chPref val="0"/>
        </dgm:presLayoutVars>
      </dgm:prSet>
      <dgm:spPr/>
    </dgm:pt>
    <dgm:pt modelId="{681F1712-34AE-46AD-809C-A347AB936C9E}" type="pres">
      <dgm:prSet presAssocID="{9DEFF5F9-A2C0-4534-AF96-2A56CBA7186E}" presName="sibTrans" presStyleCnt="0"/>
      <dgm:spPr/>
    </dgm:pt>
    <dgm:pt modelId="{E535824D-19D3-40AB-BFD5-629D7770C71C}" type="pres">
      <dgm:prSet presAssocID="{6D42C479-9575-4D36-81B3-BC3E67DFA56D}" presName="compNode" presStyleCnt="0"/>
      <dgm:spPr/>
    </dgm:pt>
    <dgm:pt modelId="{006390F6-6E95-4E9D-A0C6-2CE367830080}" type="pres">
      <dgm:prSet presAssocID="{6D42C479-9575-4D36-81B3-BC3E67DFA56D}" presName="bgRect" presStyleLbl="bgShp" presStyleIdx="2" presStyleCnt="3"/>
      <dgm:spPr/>
    </dgm:pt>
    <dgm:pt modelId="{E21BF4BD-533A-47F7-AE7F-80A5D3131B0A}" type="pres">
      <dgm:prSet presAssocID="{6D42C479-9575-4D36-81B3-BC3E67DFA56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10248B6-2C1C-4C49-8786-7CC56A4201D2}" type="pres">
      <dgm:prSet presAssocID="{6D42C479-9575-4D36-81B3-BC3E67DFA56D}" presName="spaceRect" presStyleCnt="0"/>
      <dgm:spPr/>
    </dgm:pt>
    <dgm:pt modelId="{9D6A35A5-9127-4778-89BE-2ACD1677C5A1}" type="pres">
      <dgm:prSet presAssocID="{6D42C479-9575-4D36-81B3-BC3E67DFA56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A20E629-6761-4F41-A4B9-4F8A81EA2511}" type="presOf" srcId="{E5EAA887-277E-4B11-B873-606999958CB2}" destId="{73BF8A98-C488-4EF6-B0D3-19295CB614C8}" srcOrd="0" destOrd="0" presId="urn:microsoft.com/office/officeart/2018/2/layout/IconVerticalSolidList"/>
    <dgm:cxn modelId="{16DCF63C-242A-4C80-B81A-15A66E226540}" srcId="{63536F7E-AA6A-40E2-9267-C384E7C0BC6C}" destId="{E5EAA887-277E-4B11-B873-606999958CB2}" srcOrd="1" destOrd="0" parTransId="{FD68F528-4524-4405-A062-568390889282}" sibTransId="{9DEFF5F9-A2C0-4534-AF96-2A56CBA7186E}"/>
    <dgm:cxn modelId="{92F880A9-190F-4EF6-931F-B19D91A7DFFC}" srcId="{63536F7E-AA6A-40E2-9267-C384E7C0BC6C}" destId="{6D42C479-9575-4D36-81B3-BC3E67DFA56D}" srcOrd="2" destOrd="0" parTransId="{C74FAD59-B391-4EA0-8E11-4E8817BC125F}" sibTransId="{0009E185-D318-4F57-8E72-ADC4FA427A19}"/>
    <dgm:cxn modelId="{93B83FC6-246F-4F62-8BE7-1D2159E757BD}" srcId="{63536F7E-AA6A-40E2-9267-C384E7C0BC6C}" destId="{3615A5E8-0193-4F64-936E-7191093EA9AC}" srcOrd="0" destOrd="0" parTransId="{7A674900-C471-4819-8FA4-79923F6D75FE}" sibTransId="{7E5B0377-2ED7-4B37-8AF8-09A7D1B734DF}"/>
    <dgm:cxn modelId="{3DDE82CA-D5BA-4345-AC0A-442D5C13BACD}" type="presOf" srcId="{63536F7E-AA6A-40E2-9267-C384E7C0BC6C}" destId="{F52096DF-0D64-4964-B8DA-49BCFC11E2A0}" srcOrd="0" destOrd="0" presId="urn:microsoft.com/office/officeart/2018/2/layout/IconVerticalSolidList"/>
    <dgm:cxn modelId="{4A0224DD-9AB5-4745-8774-D1F4EA72B581}" type="presOf" srcId="{6D42C479-9575-4D36-81B3-BC3E67DFA56D}" destId="{9D6A35A5-9127-4778-89BE-2ACD1677C5A1}" srcOrd="0" destOrd="0" presId="urn:microsoft.com/office/officeart/2018/2/layout/IconVerticalSolidList"/>
    <dgm:cxn modelId="{107303F6-35CD-4FD6-8440-8992E58F2CE7}" type="presOf" srcId="{3615A5E8-0193-4F64-936E-7191093EA9AC}" destId="{CADB3349-1710-4DF4-8954-731094EADE11}" srcOrd="0" destOrd="0" presId="urn:microsoft.com/office/officeart/2018/2/layout/IconVerticalSolidList"/>
    <dgm:cxn modelId="{941BB9CB-8B28-45A5-9B4E-9CBC6F75873E}" type="presParOf" srcId="{F52096DF-0D64-4964-B8DA-49BCFC11E2A0}" destId="{83894743-A7AC-420E-AE9C-341B2E81C4F8}" srcOrd="0" destOrd="0" presId="urn:microsoft.com/office/officeart/2018/2/layout/IconVerticalSolidList"/>
    <dgm:cxn modelId="{1CA40D01-6B0B-4D21-9D5D-1FB00C8605E4}" type="presParOf" srcId="{83894743-A7AC-420E-AE9C-341B2E81C4F8}" destId="{1418D452-592C-44E4-ADEE-B487348F15BF}" srcOrd="0" destOrd="0" presId="urn:microsoft.com/office/officeart/2018/2/layout/IconVerticalSolidList"/>
    <dgm:cxn modelId="{64B3AA7E-F185-4936-AB72-D31A7C5BAAEF}" type="presParOf" srcId="{83894743-A7AC-420E-AE9C-341B2E81C4F8}" destId="{E906D6D8-A767-4E18-AACB-1F5B2560296C}" srcOrd="1" destOrd="0" presId="urn:microsoft.com/office/officeart/2018/2/layout/IconVerticalSolidList"/>
    <dgm:cxn modelId="{1D242015-E7D0-4468-9A6C-F41863B1CA4C}" type="presParOf" srcId="{83894743-A7AC-420E-AE9C-341B2E81C4F8}" destId="{D165FD3A-4E60-440B-93F6-7B653BD7A261}" srcOrd="2" destOrd="0" presId="urn:microsoft.com/office/officeart/2018/2/layout/IconVerticalSolidList"/>
    <dgm:cxn modelId="{BF9D43C5-7B92-44F2-9DDE-AA990F0E8DC1}" type="presParOf" srcId="{83894743-A7AC-420E-AE9C-341B2E81C4F8}" destId="{CADB3349-1710-4DF4-8954-731094EADE11}" srcOrd="3" destOrd="0" presId="urn:microsoft.com/office/officeart/2018/2/layout/IconVerticalSolidList"/>
    <dgm:cxn modelId="{7B0EA034-D528-44CD-8787-5CE3765BC64F}" type="presParOf" srcId="{F52096DF-0D64-4964-B8DA-49BCFC11E2A0}" destId="{E9616C7B-57CD-49C2-8BAC-77885907687F}" srcOrd="1" destOrd="0" presId="urn:microsoft.com/office/officeart/2018/2/layout/IconVerticalSolidList"/>
    <dgm:cxn modelId="{4F091576-7E57-4E15-BCBB-50EAB1924C28}" type="presParOf" srcId="{F52096DF-0D64-4964-B8DA-49BCFC11E2A0}" destId="{69CAA2E1-2CA8-4325-83E2-23701717DC87}" srcOrd="2" destOrd="0" presId="urn:microsoft.com/office/officeart/2018/2/layout/IconVerticalSolidList"/>
    <dgm:cxn modelId="{3C9C6286-6332-4B15-A77A-FE855C8030E2}" type="presParOf" srcId="{69CAA2E1-2CA8-4325-83E2-23701717DC87}" destId="{1BD4E2FA-F3BE-4EE5-AF1E-3DBEA618063B}" srcOrd="0" destOrd="0" presId="urn:microsoft.com/office/officeart/2018/2/layout/IconVerticalSolidList"/>
    <dgm:cxn modelId="{C2A7DC8B-C210-457D-9CBA-15FEDAF52828}" type="presParOf" srcId="{69CAA2E1-2CA8-4325-83E2-23701717DC87}" destId="{79425C84-0F1C-45E1-9537-2638E3361DAF}" srcOrd="1" destOrd="0" presId="urn:microsoft.com/office/officeart/2018/2/layout/IconVerticalSolidList"/>
    <dgm:cxn modelId="{EF5159D4-9009-4A29-A3AE-8AA184572382}" type="presParOf" srcId="{69CAA2E1-2CA8-4325-83E2-23701717DC87}" destId="{F91F57F2-06FD-4C7B-9131-A7C8E851F6AA}" srcOrd="2" destOrd="0" presId="urn:microsoft.com/office/officeart/2018/2/layout/IconVerticalSolidList"/>
    <dgm:cxn modelId="{AAD6137F-FC66-419D-B3E9-6BDE6C9E6E0C}" type="presParOf" srcId="{69CAA2E1-2CA8-4325-83E2-23701717DC87}" destId="{73BF8A98-C488-4EF6-B0D3-19295CB614C8}" srcOrd="3" destOrd="0" presId="urn:microsoft.com/office/officeart/2018/2/layout/IconVerticalSolidList"/>
    <dgm:cxn modelId="{40D300FA-C18B-415F-A703-7EE13197C555}" type="presParOf" srcId="{F52096DF-0D64-4964-B8DA-49BCFC11E2A0}" destId="{681F1712-34AE-46AD-809C-A347AB936C9E}" srcOrd="3" destOrd="0" presId="urn:microsoft.com/office/officeart/2018/2/layout/IconVerticalSolidList"/>
    <dgm:cxn modelId="{8611AFFA-F719-4C9C-A69E-97447FDA51C0}" type="presParOf" srcId="{F52096DF-0D64-4964-B8DA-49BCFC11E2A0}" destId="{E535824D-19D3-40AB-BFD5-629D7770C71C}" srcOrd="4" destOrd="0" presId="urn:microsoft.com/office/officeart/2018/2/layout/IconVerticalSolidList"/>
    <dgm:cxn modelId="{62AC8BE4-86DE-4EC6-BA89-BEEA68AB7AD4}" type="presParOf" srcId="{E535824D-19D3-40AB-BFD5-629D7770C71C}" destId="{006390F6-6E95-4E9D-A0C6-2CE367830080}" srcOrd="0" destOrd="0" presId="urn:microsoft.com/office/officeart/2018/2/layout/IconVerticalSolidList"/>
    <dgm:cxn modelId="{52F66177-3381-4DC5-9935-2CEC0B84B907}" type="presParOf" srcId="{E535824D-19D3-40AB-BFD5-629D7770C71C}" destId="{E21BF4BD-533A-47F7-AE7F-80A5D3131B0A}" srcOrd="1" destOrd="0" presId="urn:microsoft.com/office/officeart/2018/2/layout/IconVerticalSolidList"/>
    <dgm:cxn modelId="{0917C30C-8F6A-4ED5-9BCA-0338009FD8CA}" type="presParOf" srcId="{E535824D-19D3-40AB-BFD5-629D7770C71C}" destId="{F10248B6-2C1C-4C49-8786-7CC56A4201D2}" srcOrd="2" destOrd="0" presId="urn:microsoft.com/office/officeart/2018/2/layout/IconVerticalSolidList"/>
    <dgm:cxn modelId="{3B12D0DC-C77B-42ED-8555-FEF2E318AA39}" type="presParOf" srcId="{E535824D-19D3-40AB-BFD5-629D7770C71C}" destId="{9D6A35A5-9127-4778-89BE-2ACD1677C5A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6BCDC3-6661-445C-A713-BE865F3041E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96DCBC-EA90-47AB-AE85-24024F268E67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="1"/>
            <a:t>Viola:</a:t>
          </a:r>
          <a:r>
            <a:rPr lang="es-ES"/>
            <a:t> Desarrolló métodos de medición corporal para identificar variaciones individuales en la constitución.</a:t>
          </a:r>
          <a:endParaRPr lang="en-US"/>
        </a:p>
      </dgm:t>
    </dgm:pt>
    <dgm:pt modelId="{3E1814C1-1796-4FA7-87B6-BCF22EFF5027}" type="parTrans" cxnId="{B01F62AE-DD6C-406F-B303-7A3E54344B96}">
      <dgm:prSet/>
      <dgm:spPr/>
      <dgm:t>
        <a:bodyPr/>
        <a:lstStyle/>
        <a:p>
          <a:endParaRPr lang="en-US"/>
        </a:p>
      </dgm:t>
    </dgm:pt>
    <dgm:pt modelId="{2F561863-FEBF-4CD9-980E-F725B60BF765}" type="sibTrans" cxnId="{B01F62AE-DD6C-406F-B303-7A3E54344B96}">
      <dgm:prSet/>
      <dgm:spPr/>
      <dgm:t>
        <a:bodyPr/>
        <a:lstStyle/>
        <a:p>
          <a:endParaRPr lang="en-US"/>
        </a:p>
      </dgm:t>
    </dgm:pt>
    <dgm:pt modelId="{81E4B8FF-327F-44C9-909B-6F26201AD901}">
      <dgm:prSet/>
      <dgm:spPr/>
      <dgm:t>
        <a:bodyPr/>
        <a:lstStyle/>
        <a:p>
          <a:pPr>
            <a:lnSpc>
              <a:spcPct val="100000"/>
            </a:lnSpc>
          </a:pPr>
          <a:r>
            <a:rPr lang="es-ES" b="1"/>
            <a:t>Pende:</a:t>
          </a:r>
          <a:r>
            <a:rPr lang="es-ES"/>
            <a:t> Creó la </a:t>
          </a:r>
          <a:r>
            <a:rPr lang="es-ES" b="1"/>
            <a:t>biotipología</a:t>
          </a:r>
          <a:r>
            <a:rPr lang="es-ES"/>
            <a:t>, que integra morfología, fisiología y psicología.</a:t>
          </a:r>
          <a:endParaRPr lang="en-US"/>
        </a:p>
      </dgm:t>
    </dgm:pt>
    <dgm:pt modelId="{E1CF983D-B702-47B2-A15A-2480A8A8C2F4}" type="parTrans" cxnId="{5CEEE179-20FC-4476-9594-5B5A9097AA83}">
      <dgm:prSet/>
      <dgm:spPr/>
      <dgm:t>
        <a:bodyPr/>
        <a:lstStyle/>
        <a:p>
          <a:endParaRPr lang="en-US"/>
        </a:p>
      </dgm:t>
    </dgm:pt>
    <dgm:pt modelId="{7DB1AEF0-5F75-48DB-937B-B29BB9CAF02C}" type="sibTrans" cxnId="{5CEEE179-20FC-4476-9594-5B5A9097AA83}">
      <dgm:prSet/>
      <dgm:spPr/>
      <dgm:t>
        <a:bodyPr/>
        <a:lstStyle/>
        <a:p>
          <a:endParaRPr lang="en-US"/>
        </a:p>
      </dgm:t>
    </dgm:pt>
    <dgm:pt modelId="{7A15D858-C58C-48A4-B879-9E6D4305B0FA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Propuso que la constitución influye tanto en la salud física como en el comportamiento psicológico.</a:t>
          </a:r>
          <a:endParaRPr lang="en-US"/>
        </a:p>
      </dgm:t>
    </dgm:pt>
    <dgm:pt modelId="{02005F8C-48EC-4DC6-ACD6-B63049B5AA58}" type="parTrans" cxnId="{2CD1EAE0-C36B-449D-A943-62E5349A4FC2}">
      <dgm:prSet/>
      <dgm:spPr/>
      <dgm:t>
        <a:bodyPr/>
        <a:lstStyle/>
        <a:p>
          <a:endParaRPr lang="en-US"/>
        </a:p>
      </dgm:t>
    </dgm:pt>
    <dgm:pt modelId="{1D4D836E-8F0C-48A3-8C25-552BEAFE3699}" type="sibTrans" cxnId="{2CD1EAE0-C36B-449D-A943-62E5349A4FC2}">
      <dgm:prSet/>
      <dgm:spPr/>
      <dgm:t>
        <a:bodyPr/>
        <a:lstStyle/>
        <a:p>
          <a:endParaRPr lang="en-US"/>
        </a:p>
      </dgm:t>
    </dgm:pt>
    <dgm:pt modelId="{99100448-A18D-4FDB-954D-908DA97CD760}" type="pres">
      <dgm:prSet presAssocID="{DA6BCDC3-6661-445C-A713-BE865F3041EC}" presName="root" presStyleCnt="0">
        <dgm:presLayoutVars>
          <dgm:dir/>
          <dgm:resizeHandles val="exact"/>
        </dgm:presLayoutVars>
      </dgm:prSet>
      <dgm:spPr/>
    </dgm:pt>
    <dgm:pt modelId="{D646B954-7648-40FF-B016-C3CE88D8D66A}" type="pres">
      <dgm:prSet presAssocID="{9696DCBC-EA90-47AB-AE85-24024F268E67}" presName="compNode" presStyleCnt="0"/>
      <dgm:spPr/>
    </dgm:pt>
    <dgm:pt modelId="{FB5B9774-135A-44DB-8E7A-D9217B38C8E7}" type="pres">
      <dgm:prSet presAssocID="{9696DCBC-EA90-47AB-AE85-24024F268E67}" presName="bgRect" presStyleLbl="bgShp" presStyleIdx="0" presStyleCnt="2"/>
      <dgm:spPr/>
    </dgm:pt>
    <dgm:pt modelId="{65F4DFDB-B84F-45FB-8BFA-6AA0CE551992}" type="pres">
      <dgm:prSet presAssocID="{9696DCBC-EA90-47AB-AE85-24024F268E6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uella digital"/>
        </a:ext>
      </dgm:extLst>
    </dgm:pt>
    <dgm:pt modelId="{61D40358-78AD-42B2-BCE6-D2F6592FA6E7}" type="pres">
      <dgm:prSet presAssocID="{9696DCBC-EA90-47AB-AE85-24024F268E67}" presName="spaceRect" presStyleCnt="0"/>
      <dgm:spPr/>
    </dgm:pt>
    <dgm:pt modelId="{E77F81DA-741D-4C22-8D93-F3613A73A793}" type="pres">
      <dgm:prSet presAssocID="{9696DCBC-EA90-47AB-AE85-24024F268E67}" presName="parTx" presStyleLbl="revTx" presStyleIdx="0" presStyleCnt="3">
        <dgm:presLayoutVars>
          <dgm:chMax val="0"/>
          <dgm:chPref val="0"/>
        </dgm:presLayoutVars>
      </dgm:prSet>
      <dgm:spPr/>
    </dgm:pt>
    <dgm:pt modelId="{68965FF6-EB8D-440C-9449-FC30E29AA3D8}" type="pres">
      <dgm:prSet presAssocID="{2F561863-FEBF-4CD9-980E-F725B60BF765}" presName="sibTrans" presStyleCnt="0"/>
      <dgm:spPr/>
    </dgm:pt>
    <dgm:pt modelId="{454DE817-B62C-4D59-9E7D-C74CB2ADEDBB}" type="pres">
      <dgm:prSet presAssocID="{81E4B8FF-327F-44C9-909B-6F26201AD901}" presName="compNode" presStyleCnt="0"/>
      <dgm:spPr/>
    </dgm:pt>
    <dgm:pt modelId="{624C8F0E-F22C-4960-A45E-FF63D2E35C8B}" type="pres">
      <dgm:prSet presAssocID="{81E4B8FF-327F-44C9-909B-6F26201AD901}" presName="bgRect" presStyleLbl="bgShp" presStyleIdx="1" presStyleCnt="2"/>
      <dgm:spPr/>
    </dgm:pt>
    <dgm:pt modelId="{2B301A53-BEF6-4694-99D8-E3DF0B474BDB}" type="pres">
      <dgm:prSet presAssocID="{81E4B8FF-327F-44C9-909B-6F26201AD90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mentario urgente"/>
        </a:ext>
      </dgm:extLst>
    </dgm:pt>
    <dgm:pt modelId="{2C9C4EB9-448A-4B72-8391-442E95CF269F}" type="pres">
      <dgm:prSet presAssocID="{81E4B8FF-327F-44C9-909B-6F26201AD901}" presName="spaceRect" presStyleCnt="0"/>
      <dgm:spPr/>
    </dgm:pt>
    <dgm:pt modelId="{7902B518-AB75-44B2-BF5E-FD98AA7528FC}" type="pres">
      <dgm:prSet presAssocID="{81E4B8FF-327F-44C9-909B-6F26201AD901}" presName="parTx" presStyleLbl="revTx" presStyleIdx="1" presStyleCnt="3">
        <dgm:presLayoutVars>
          <dgm:chMax val="0"/>
          <dgm:chPref val="0"/>
        </dgm:presLayoutVars>
      </dgm:prSet>
      <dgm:spPr/>
    </dgm:pt>
    <dgm:pt modelId="{FE07CB36-2CBA-4C88-89E3-C10271D243F0}" type="pres">
      <dgm:prSet presAssocID="{81E4B8FF-327F-44C9-909B-6F26201AD901}" presName="desTx" presStyleLbl="revTx" presStyleIdx="2" presStyleCnt="3">
        <dgm:presLayoutVars/>
      </dgm:prSet>
      <dgm:spPr/>
    </dgm:pt>
  </dgm:ptLst>
  <dgm:cxnLst>
    <dgm:cxn modelId="{4B522213-226D-4B37-BB2F-344B1C0B639F}" type="presOf" srcId="{7A15D858-C58C-48A4-B879-9E6D4305B0FA}" destId="{FE07CB36-2CBA-4C88-89E3-C10271D243F0}" srcOrd="0" destOrd="0" presId="urn:microsoft.com/office/officeart/2018/2/layout/IconVerticalSolidList"/>
    <dgm:cxn modelId="{52B5F24B-95DB-4AEB-B9CD-0FBEDFBAC8A7}" type="presOf" srcId="{DA6BCDC3-6661-445C-A713-BE865F3041EC}" destId="{99100448-A18D-4FDB-954D-908DA97CD760}" srcOrd="0" destOrd="0" presId="urn:microsoft.com/office/officeart/2018/2/layout/IconVerticalSolidList"/>
    <dgm:cxn modelId="{5CEEE179-20FC-4476-9594-5B5A9097AA83}" srcId="{DA6BCDC3-6661-445C-A713-BE865F3041EC}" destId="{81E4B8FF-327F-44C9-909B-6F26201AD901}" srcOrd="1" destOrd="0" parTransId="{E1CF983D-B702-47B2-A15A-2480A8A8C2F4}" sibTransId="{7DB1AEF0-5F75-48DB-937B-B29BB9CAF02C}"/>
    <dgm:cxn modelId="{B01F62AE-DD6C-406F-B303-7A3E54344B96}" srcId="{DA6BCDC3-6661-445C-A713-BE865F3041EC}" destId="{9696DCBC-EA90-47AB-AE85-24024F268E67}" srcOrd="0" destOrd="0" parTransId="{3E1814C1-1796-4FA7-87B6-BCF22EFF5027}" sibTransId="{2F561863-FEBF-4CD9-980E-F725B60BF765}"/>
    <dgm:cxn modelId="{E496DACD-5B5A-4ACF-B542-85FC3FA964DF}" type="presOf" srcId="{81E4B8FF-327F-44C9-909B-6F26201AD901}" destId="{7902B518-AB75-44B2-BF5E-FD98AA7528FC}" srcOrd="0" destOrd="0" presId="urn:microsoft.com/office/officeart/2018/2/layout/IconVerticalSolidList"/>
    <dgm:cxn modelId="{2CD1EAE0-C36B-449D-A943-62E5349A4FC2}" srcId="{81E4B8FF-327F-44C9-909B-6F26201AD901}" destId="{7A15D858-C58C-48A4-B879-9E6D4305B0FA}" srcOrd="0" destOrd="0" parTransId="{02005F8C-48EC-4DC6-ACD6-B63049B5AA58}" sibTransId="{1D4D836E-8F0C-48A3-8C25-552BEAFE3699}"/>
    <dgm:cxn modelId="{4EE419FE-EA95-46D8-98D3-FF0F692627D2}" type="presOf" srcId="{9696DCBC-EA90-47AB-AE85-24024F268E67}" destId="{E77F81DA-741D-4C22-8D93-F3613A73A793}" srcOrd="0" destOrd="0" presId="urn:microsoft.com/office/officeart/2018/2/layout/IconVerticalSolidList"/>
    <dgm:cxn modelId="{7C0B24FF-F89C-45A3-B6F8-5F1593A246ED}" type="presParOf" srcId="{99100448-A18D-4FDB-954D-908DA97CD760}" destId="{D646B954-7648-40FF-B016-C3CE88D8D66A}" srcOrd="0" destOrd="0" presId="urn:microsoft.com/office/officeart/2018/2/layout/IconVerticalSolidList"/>
    <dgm:cxn modelId="{5182C0AC-2754-4D97-AEE3-0489B77E6FFC}" type="presParOf" srcId="{D646B954-7648-40FF-B016-C3CE88D8D66A}" destId="{FB5B9774-135A-44DB-8E7A-D9217B38C8E7}" srcOrd="0" destOrd="0" presId="urn:microsoft.com/office/officeart/2018/2/layout/IconVerticalSolidList"/>
    <dgm:cxn modelId="{F614FE08-205E-4106-943A-D537C4F3DC34}" type="presParOf" srcId="{D646B954-7648-40FF-B016-C3CE88D8D66A}" destId="{65F4DFDB-B84F-45FB-8BFA-6AA0CE551992}" srcOrd="1" destOrd="0" presId="urn:microsoft.com/office/officeart/2018/2/layout/IconVerticalSolidList"/>
    <dgm:cxn modelId="{E728EC7C-73A5-49E8-840F-114957BEEBAA}" type="presParOf" srcId="{D646B954-7648-40FF-B016-C3CE88D8D66A}" destId="{61D40358-78AD-42B2-BCE6-D2F6592FA6E7}" srcOrd="2" destOrd="0" presId="urn:microsoft.com/office/officeart/2018/2/layout/IconVerticalSolidList"/>
    <dgm:cxn modelId="{DCC1AAD4-B5FD-4773-87D8-2CDE0B0C9630}" type="presParOf" srcId="{D646B954-7648-40FF-B016-C3CE88D8D66A}" destId="{E77F81DA-741D-4C22-8D93-F3613A73A793}" srcOrd="3" destOrd="0" presId="urn:microsoft.com/office/officeart/2018/2/layout/IconVerticalSolidList"/>
    <dgm:cxn modelId="{2033B797-76D3-4A2F-9753-2F8D8FC4813A}" type="presParOf" srcId="{99100448-A18D-4FDB-954D-908DA97CD760}" destId="{68965FF6-EB8D-440C-9449-FC30E29AA3D8}" srcOrd="1" destOrd="0" presId="urn:microsoft.com/office/officeart/2018/2/layout/IconVerticalSolidList"/>
    <dgm:cxn modelId="{AC0BB89A-9FF6-42DB-8B7C-F13D269EEC19}" type="presParOf" srcId="{99100448-A18D-4FDB-954D-908DA97CD760}" destId="{454DE817-B62C-4D59-9E7D-C74CB2ADEDBB}" srcOrd="2" destOrd="0" presId="urn:microsoft.com/office/officeart/2018/2/layout/IconVerticalSolidList"/>
    <dgm:cxn modelId="{F00E6977-3251-4357-8D31-1C713BCB6DCC}" type="presParOf" srcId="{454DE817-B62C-4D59-9E7D-C74CB2ADEDBB}" destId="{624C8F0E-F22C-4960-A45E-FF63D2E35C8B}" srcOrd="0" destOrd="0" presId="urn:microsoft.com/office/officeart/2018/2/layout/IconVerticalSolidList"/>
    <dgm:cxn modelId="{E0B6B0D4-A424-47DC-8859-55FE6255600D}" type="presParOf" srcId="{454DE817-B62C-4D59-9E7D-C74CB2ADEDBB}" destId="{2B301A53-BEF6-4694-99D8-E3DF0B474BDB}" srcOrd="1" destOrd="0" presId="urn:microsoft.com/office/officeart/2018/2/layout/IconVerticalSolidList"/>
    <dgm:cxn modelId="{21B54334-80B7-443E-94E0-66DA6F23CB98}" type="presParOf" srcId="{454DE817-B62C-4D59-9E7D-C74CB2ADEDBB}" destId="{2C9C4EB9-448A-4B72-8391-442E95CF269F}" srcOrd="2" destOrd="0" presId="urn:microsoft.com/office/officeart/2018/2/layout/IconVerticalSolidList"/>
    <dgm:cxn modelId="{B791F182-483B-4AC0-B726-226DFB005017}" type="presParOf" srcId="{454DE817-B62C-4D59-9E7D-C74CB2ADEDBB}" destId="{7902B518-AB75-44B2-BF5E-FD98AA7528FC}" srcOrd="3" destOrd="0" presId="urn:microsoft.com/office/officeart/2018/2/layout/IconVerticalSolidList"/>
    <dgm:cxn modelId="{40C85231-E930-400A-95D8-D28CAAA0914C}" type="presParOf" srcId="{454DE817-B62C-4D59-9E7D-C74CB2ADEDBB}" destId="{FE07CB36-2CBA-4C88-89E3-C10271D243F0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49EAB1-25CA-4367-860D-B244959EAD73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6C11117-A54A-4C8E-943D-8E9374D19F51}">
      <dgm:prSet/>
      <dgm:spPr/>
      <dgm:t>
        <a:bodyPr/>
        <a:lstStyle/>
        <a:p>
          <a:r>
            <a:rPr lang="es-ES" b="1"/>
            <a:t>Falta de evidencia empírica:</a:t>
          </a:r>
          <a:r>
            <a:rPr lang="es-ES"/>
            <a:t> Estudios posteriores no confirmaron sus teorías.</a:t>
          </a:r>
          <a:endParaRPr lang="en-US"/>
        </a:p>
      </dgm:t>
    </dgm:pt>
    <dgm:pt modelId="{61FB7A97-977B-44A9-BBBE-DC8EF0082950}" type="parTrans" cxnId="{76B8F602-C612-42AA-B1F2-24825B31BCBB}">
      <dgm:prSet/>
      <dgm:spPr/>
      <dgm:t>
        <a:bodyPr/>
        <a:lstStyle/>
        <a:p>
          <a:endParaRPr lang="en-US"/>
        </a:p>
      </dgm:t>
    </dgm:pt>
    <dgm:pt modelId="{D6E88EBA-F098-43CD-B9BF-A435870B3CA1}" type="sibTrans" cxnId="{76B8F602-C612-42AA-B1F2-24825B31BCBB}">
      <dgm:prSet/>
      <dgm:spPr/>
      <dgm:t>
        <a:bodyPr/>
        <a:lstStyle/>
        <a:p>
          <a:endParaRPr lang="en-US"/>
        </a:p>
      </dgm:t>
    </dgm:pt>
    <dgm:pt modelId="{BBFC932C-92B5-43EF-B9A0-905D4FDF8894}">
      <dgm:prSet/>
      <dgm:spPr/>
      <dgm:t>
        <a:bodyPr/>
        <a:lstStyle/>
        <a:p>
          <a:r>
            <a:rPr lang="es-ES" b="1"/>
            <a:t>Metodología problemática:</a:t>
          </a:r>
          <a:r>
            <a:rPr lang="es-ES"/>
            <a:t> El uso de fotografías no garantizó la objetividad de los resultados.</a:t>
          </a:r>
          <a:endParaRPr lang="en-US"/>
        </a:p>
      </dgm:t>
    </dgm:pt>
    <dgm:pt modelId="{8775AC77-E49A-470A-836E-475FBF44A1C6}" type="parTrans" cxnId="{63BCA889-F4F6-4922-85DE-46C12B379643}">
      <dgm:prSet/>
      <dgm:spPr/>
      <dgm:t>
        <a:bodyPr/>
        <a:lstStyle/>
        <a:p>
          <a:endParaRPr lang="en-US"/>
        </a:p>
      </dgm:t>
    </dgm:pt>
    <dgm:pt modelId="{DD61D870-A657-4BE3-9811-71FCE7E2D53E}" type="sibTrans" cxnId="{63BCA889-F4F6-4922-85DE-46C12B379643}">
      <dgm:prSet/>
      <dgm:spPr/>
      <dgm:t>
        <a:bodyPr/>
        <a:lstStyle/>
        <a:p>
          <a:endParaRPr lang="en-US"/>
        </a:p>
      </dgm:t>
    </dgm:pt>
    <dgm:pt modelId="{82AF62AE-E600-4E50-A278-F13B960527FD}">
      <dgm:prSet/>
      <dgm:spPr/>
      <dgm:t>
        <a:bodyPr/>
        <a:lstStyle/>
        <a:p>
          <a:r>
            <a:rPr lang="es-ES" b="1"/>
            <a:t>Limitaciones:</a:t>
          </a:r>
          <a:r>
            <a:rPr lang="es-ES"/>
            <a:t> Las relaciones entre cuerpo y personalidad no son tan claras como Sheldon sugería.</a:t>
          </a:r>
          <a:endParaRPr lang="en-US"/>
        </a:p>
      </dgm:t>
    </dgm:pt>
    <dgm:pt modelId="{46BB0050-DC75-404A-B528-D736656C4197}" type="parTrans" cxnId="{E62E5760-09C3-4D02-ADC4-B548DD85E671}">
      <dgm:prSet/>
      <dgm:spPr/>
      <dgm:t>
        <a:bodyPr/>
        <a:lstStyle/>
        <a:p>
          <a:endParaRPr lang="en-US"/>
        </a:p>
      </dgm:t>
    </dgm:pt>
    <dgm:pt modelId="{036AC3D0-E0A8-4F27-B311-CB0C76538685}" type="sibTrans" cxnId="{E62E5760-09C3-4D02-ADC4-B548DD85E671}">
      <dgm:prSet/>
      <dgm:spPr/>
      <dgm:t>
        <a:bodyPr/>
        <a:lstStyle/>
        <a:p>
          <a:endParaRPr lang="en-US"/>
        </a:p>
      </dgm:t>
    </dgm:pt>
    <dgm:pt modelId="{F7F5DC6A-DED4-482A-8770-BF3C75821089}" type="pres">
      <dgm:prSet presAssocID="{6049EAB1-25CA-4367-860D-B244959EAD73}" presName="diagram" presStyleCnt="0">
        <dgm:presLayoutVars>
          <dgm:dir/>
          <dgm:resizeHandles val="exact"/>
        </dgm:presLayoutVars>
      </dgm:prSet>
      <dgm:spPr/>
    </dgm:pt>
    <dgm:pt modelId="{6BBC3972-9172-4EDB-B657-68B13DF31FD8}" type="pres">
      <dgm:prSet presAssocID="{26C11117-A54A-4C8E-943D-8E9374D19F51}" presName="node" presStyleLbl="node1" presStyleIdx="0" presStyleCnt="3">
        <dgm:presLayoutVars>
          <dgm:bulletEnabled val="1"/>
        </dgm:presLayoutVars>
      </dgm:prSet>
      <dgm:spPr/>
    </dgm:pt>
    <dgm:pt modelId="{30ACB461-D468-4F3E-BBE5-9493F879EA55}" type="pres">
      <dgm:prSet presAssocID="{D6E88EBA-F098-43CD-B9BF-A435870B3CA1}" presName="sibTrans" presStyleLbl="sibTrans2D1" presStyleIdx="0" presStyleCnt="2"/>
      <dgm:spPr/>
    </dgm:pt>
    <dgm:pt modelId="{5E7A3AC2-5CE4-408A-BB22-A381AA7C4617}" type="pres">
      <dgm:prSet presAssocID="{D6E88EBA-F098-43CD-B9BF-A435870B3CA1}" presName="connectorText" presStyleLbl="sibTrans2D1" presStyleIdx="0" presStyleCnt="2"/>
      <dgm:spPr/>
    </dgm:pt>
    <dgm:pt modelId="{72512EBC-9B8D-43C6-ACA9-07A231BB5092}" type="pres">
      <dgm:prSet presAssocID="{BBFC932C-92B5-43EF-B9A0-905D4FDF8894}" presName="node" presStyleLbl="node1" presStyleIdx="1" presStyleCnt="3">
        <dgm:presLayoutVars>
          <dgm:bulletEnabled val="1"/>
        </dgm:presLayoutVars>
      </dgm:prSet>
      <dgm:spPr/>
    </dgm:pt>
    <dgm:pt modelId="{1E98B76F-6DFB-4B4D-9F6D-073E580E025D}" type="pres">
      <dgm:prSet presAssocID="{DD61D870-A657-4BE3-9811-71FCE7E2D53E}" presName="sibTrans" presStyleLbl="sibTrans2D1" presStyleIdx="1" presStyleCnt="2"/>
      <dgm:spPr/>
    </dgm:pt>
    <dgm:pt modelId="{77F0DCE3-7F88-45EA-A6E4-26AF9BC3246D}" type="pres">
      <dgm:prSet presAssocID="{DD61D870-A657-4BE3-9811-71FCE7E2D53E}" presName="connectorText" presStyleLbl="sibTrans2D1" presStyleIdx="1" presStyleCnt="2"/>
      <dgm:spPr/>
    </dgm:pt>
    <dgm:pt modelId="{B7AF16C0-25A5-4051-B473-BB82DC1C975A}" type="pres">
      <dgm:prSet presAssocID="{82AF62AE-E600-4E50-A278-F13B960527FD}" presName="node" presStyleLbl="node1" presStyleIdx="2" presStyleCnt="3">
        <dgm:presLayoutVars>
          <dgm:bulletEnabled val="1"/>
        </dgm:presLayoutVars>
      </dgm:prSet>
      <dgm:spPr/>
    </dgm:pt>
  </dgm:ptLst>
  <dgm:cxnLst>
    <dgm:cxn modelId="{76B8F602-C612-42AA-B1F2-24825B31BCBB}" srcId="{6049EAB1-25CA-4367-860D-B244959EAD73}" destId="{26C11117-A54A-4C8E-943D-8E9374D19F51}" srcOrd="0" destOrd="0" parTransId="{61FB7A97-977B-44A9-BBBE-DC8EF0082950}" sibTransId="{D6E88EBA-F098-43CD-B9BF-A435870B3CA1}"/>
    <dgm:cxn modelId="{47820522-5893-4E81-9AFB-ED62295A9518}" type="presOf" srcId="{DD61D870-A657-4BE3-9811-71FCE7E2D53E}" destId="{77F0DCE3-7F88-45EA-A6E4-26AF9BC3246D}" srcOrd="1" destOrd="0" presId="urn:microsoft.com/office/officeart/2005/8/layout/process5"/>
    <dgm:cxn modelId="{E62E5760-09C3-4D02-ADC4-B548DD85E671}" srcId="{6049EAB1-25CA-4367-860D-B244959EAD73}" destId="{82AF62AE-E600-4E50-A278-F13B960527FD}" srcOrd="2" destOrd="0" parTransId="{46BB0050-DC75-404A-B528-D736656C4197}" sibTransId="{036AC3D0-E0A8-4F27-B311-CB0C76538685}"/>
    <dgm:cxn modelId="{092E5069-0F44-4818-8283-C7573ABAF654}" type="presOf" srcId="{6049EAB1-25CA-4367-860D-B244959EAD73}" destId="{F7F5DC6A-DED4-482A-8770-BF3C75821089}" srcOrd="0" destOrd="0" presId="urn:microsoft.com/office/officeart/2005/8/layout/process5"/>
    <dgm:cxn modelId="{FCC4286D-D72A-4EF0-A409-AEF9EE939E90}" type="presOf" srcId="{DD61D870-A657-4BE3-9811-71FCE7E2D53E}" destId="{1E98B76F-6DFB-4B4D-9F6D-073E580E025D}" srcOrd="0" destOrd="0" presId="urn:microsoft.com/office/officeart/2005/8/layout/process5"/>
    <dgm:cxn modelId="{11A3954D-F031-4917-ABD4-E267D03C1039}" type="presOf" srcId="{D6E88EBA-F098-43CD-B9BF-A435870B3CA1}" destId="{5E7A3AC2-5CE4-408A-BB22-A381AA7C4617}" srcOrd="1" destOrd="0" presId="urn:microsoft.com/office/officeart/2005/8/layout/process5"/>
    <dgm:cxn modelId="{8B7E764E-CC8A-4530-B288-B26EDACCACC1}" type="presOf" srcId="{D6E88EBA-F098-43CD-B9BF-A435870B3CA1}" destId="{30ACB461-D468-4F3E-BBE5-9493F879EA55}" srcOrd="0" destOrd="0" presId="urn:microsoft.com/office/officeart/2005/8/layout/process5"/>
    <dgm:cxn modelId="{63BCA889-F4F6-4922-85DE-46C12B379643}" srcId="{6049EAB1-25CA-4367-860D-B244959EAD73}" destId="{BBFC932C-92B5-43EF-B9A0-905D4FDF8894}" srcOrd="1" destOrd="0" parTransId="{8775AC77-E49A-470A-836E-475FBF44A1C6}" sibTransId="{DD61D870-A657-4BE3-9811-71FCE7E2D53E}"/>
    <dgm:cxn modelId="{A6DD70CC-E859-4B4B-A139-388D359B9AE3}" type="presOf" srcId="{26C11117-A54A-4C8E-943D-8E9374D19F51}" destId="{6BBC3972-9172-4EDB-B657-68B13DF31FD8}" srcOrd="0" destOrd="0" presId="urn:microsoft.com/office/officeart/2005/8/layout/process5"/>
    <dgm:cxn modelId="{73F6DAD6-52B6-4FF2-ADAD-71690B9A44A4}" type="presOf" srcId="{BBFC932C-92B5-43EF-B9A0-905D4FDF8894}" destId="{72512EBC-9B8D-43C6-ACA9-07A231BB5092}" srcOrd="0" destOrd="0" presId="urn:microsoft.com/office/officeart/2005/8/layout/process5"/>
    <dgm:cxn modelId="{1B9A65F6-367C-4785-9F4F-C29BDFC43745}" type="presOf" srcId="{82AF62AE-E600-4E50-A278-F13B960527FD}" destId="{B7AF16C0-25A5-4051-B473-BB82DC1C975A}" srcOrd="0" destOrd="0" presId="urn:microsoft.com/office/officeart/2005/8/layout/process5"/>
    <dgm:cxn modelId="{C7C8314F-14C9-4E60-A058-72A6575621BA}" type="presParOf" srcId="{F7F5DC6A-DED4-482A-8770-BF3C75821089}" destId="{6BBC3972-9172-4EDB-B657-68B13DF31FD8}" srcOrd="0" destOrd="0" presId="urn:microsoft.com/office/officeart/2005/8/layout/process5"/>
    <dgm:cxn modelId="{4C1E9C76-1947-43A4-AD7E-D7E6D0B7C301}" type="presParOf" srcId="{F7F5DC6A-DED4-482A-8770-BF3C75821089}" destId="{30ACB461-D468-4F3E-BBE5-9493F879EA55}" srcOrd="1" destOrd="0" presId="urn:microsoft.com/office/officeart/2005/8/layout/process5"/>
    <dgm:cxn modelId="{897A4889-8C10-409D-9649-4FF59226B6BF}" type="presParOf" srcId="{30ACB461-D468-4F3E-BBE5-9493F879EA55}" destId="{5E7A3AC2-5CE4-408A-BB22-A381AA7C4617}" srcOrd="0" destOrd="0" presId="urn:microsoft.com/office/officeart/2005/8/layout/process5"/>
    <dgm:cxn modelId="{94852B53-61EC-40BF-B4E6-CFA99AA0ED77}" type="presParOf" srcId="{F7F5DC6A-DED4-482A-8770-BF3C75821089}" destId="{72512EBC-9B8D-43C6-ACA9-07A231BB5092}" srcOrd="2" destOrd="0" presId="urn:microsoft.com/office/officeart/2005/8/layout/process5"/>
    <dgm:cxn modelId="{3D9DFB90-EBDB-4EF1-BBF1-64F3C83BC7BD}" type="presParOf" srcId="{F7F5DC6A-DED4-482A-8770-BF3C75821089}" destId="{1E98B76F-6DFB-4B4D-9F6D-073E580E025D}" srcOrd="3" destOrd="0" presId="urn:microsoft.com/office/officeart/2005/8/layout/process5"/>
    <dgm:cxn modelId="{99778407-7187-40D0-82BB-EAA445F17D17}" type="presParOf" srcId="{1E98B76F-6DFB-4B4D-9F6D-073E580E025D}" destId="{77F0DCE3-7F88-45EA-A6E4-26AF9BC3246D}" srcOrd="0" destOrd="0" presId="urn:microsoft.com/office/officeart/2005/8/layout/process5"/>
    <dgm:cxn modelId="{519845AB-F470-4CBD-962E-F7CAD2047294}" type="presParOf" srcId="{F7F5DC6A-DED4-482A-8770-BF3C75821089}" destId="{B7AF16C0-25A5-4051-B473-BB82DC1C975A}" srcOrd="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D29582B-FAC9-40CA-A2B9-7BFBA5A79CF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B67026-5DE3-4394-8184-A95364B07925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La inteligencia permite adaptarse mejor a cambios y resolver problemas.</a:t>
          </a:r>
          <a:endParaRPr lang="en-US"/>
        </a:p>
      </dgm:t>
    </dgm:pt>
    <dgm:pt modelId="{177C1804-0416-4616-B21A-2E71E23F7F16}" type="parTrans" cxnId="{4A8112F1-77EC-4BA7-97C8-A75C712F7BAA}">
      <dgm:prSet/>
      <dgm:spPr/>
      <dgm:t>
        <a:bodyPr/>
        <a:lstStyle/>
        <a:p>
          <a:endParaRPr lang="en-US"/>
        </a:p>
      </dgm:t>
    </dgm:pt>
    <dgm:pt modelId="{80E5FE24-38A5-4866-9A6E-5F5DD2DD3128}" type="sibTrans" cxnId="{4A8112F1-77EC-4BA7-97C8-A75C712F7BAA}">
      <dgm:prSet/>
      <dgm:spPr/>
      <dgm:t>
        <a:bodyPr/>
        <a:lstStyle/>
        <a:p>
          <a:endParaRPr lang="en-US"/>
        </a:p>
      </dgm:t>
    </dgm:pt>
    <dgm:pt modelId="{425B1612-7B82-4BDA-84EC-0758BE6E72C3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Es un componente clave junto con el temperamento y el carácter.</a:t>
          </a:r>
          <a:endParaRPr lang="en-US"/>
        </a:p>
      </dgm:t>
    </dgm:pt>
    <dgm:pt modelId="{B2AFCEB4-9BFD-4325-88FA-AFCEE18C49AB}" type="parTrans" cxnId="{E6BB2DDA-696F-4896-8485-9086E0A2359F}">
      <dgm:prSet/>
      <dgm:spPr/>
      <dgm:t>
        <a:bodyPr/>
        <a:lstStyle/>
        <a:p>
          <a:endParaRPr lang="en-US"/>
        </a:p>
      </dgm:t>
    </dgm:pt>
    <dgm:pt modelId="{CEE97C6B-39FD-42D9-A866-C61078E2046F}" type="sibTrans" cxnId="{E6BB2DDA-696F-4896-8485-9086E0A2359F}">
      <dgm:prSet/>
      <dgm:spPr/>
      <dgm:t>
        <a:bodyPr/>
        <a:lstStyle/>
        <a:p>
          <a:endParaRPr lang="en-US"/>
        </a:p>
      </dgm:t>
    </dgm:pt>
    <dgm:pt modelId="{ED5FB889-9E21-40E5-9C0A-84A2A6FDE6A8}">
      <dgm:prSet/>
      <dgm:spPr/>
      <dgm:t>
        <a:bodyPr/>
        <a:lstStyle/>
        <a:p>
          <a:pPr>
            <a:lnSpc>
              <a:spcPct val="100000"/>
            </a:lnSpc>
          </a:pPr>
          <a:r>
            <a:rPr lang="es-ES"/>
            <a:t>Se refleja en la capacidad para planificar, razonar y aprender.</a:t>
          </a:r>
          <a:endParaRPr lang="en-US"/>
        </a:p>
      </dgm:t>
    </dgm:pt>
    <dgm:pt modelId="{CAC4C4F6-F3A4-4461-8D90-D8ED8D3BA83E}" type="parTrans" cxnId="{6811BA08-0BCC-43AA-AADC-0105AC5F0F64}">
      <dgm:prSet/>
      <dgm:spPr/>
      <dgm:t>
        <a:bodyPr/>
        <a:lstStyle/>
        <a:p>
          <a:endParaRPr lang="en-US"/>
        </a:p>
      </dgm:t>
    </dgm:pt>
    <dgm:pt modelId="{E8A200DE-1007-46A9-8A8F-1CEE75492170}" type="sibTrans" cxnId="{6811BA08-0BCC-43AA-AADC-0105AC5F0F64}">
      <dgm:prSet/>
      <dgm:spPr/>
      <dgm:t>
        <a:bodyPr/>
        <a:lstStyle/>
        <a:p>
          <a:endParaRPr lang="en-US"/>
        </a:p>
      </dgm:t>
    </dgm:pt>
    <dgm:pt modelId="{68FA7D17-152A-469E-B2A0-6C1A0A920FD8}" type="pres">
      <dgm:prSet presAssocID="{8D29582B-FAC9-40CA-A2B9-7BFBA5A79CFD}" presName="root" presStyleCnt="0">
        <dgm:presLayoutVars>
          <dgm:dir/>
          <dgm:resizeHandles val="exact"/>
        </dgm:presLayoutVars>
      </dgm:prSet>
      <dgm:spPr/>
    </dgm:pt>
    <dgm:pt modelId="{490C6100-7884-44B2-8F0B-A2DEDBF0EC0B}" type="pres">
      <dgm:prSet presAssocID="{D1B67026-5DE3-4394-8184-A95364B07925}" presName="compNode" presStyleCnt="0"/>
      <dgm:spPr/>
    </dgm:pt>
    <dgm:pt modelId="{8C0508F1-5FEE-4AAD-A348-F60D71F248A3}" type="pres">
      <dgm:prSet presAssocID="{D1B67026-5DE3-4394-8184-A95364B0792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3EBB8625-2144-4B15-B6C9-F90E74DC6F11}" type="pres">
      <dgm:prSet presAssocID="{D1B67026-5DE3-4394-8184-A95364B07925}" presName="spaceRect" presStyleCnt="0"/>
      <dgm:spPr/>
    </dgm:pt>
    <dgm:pt modelId="{40D7D45B-C4E4-4910-9FA2-EB725A0FA482}" type="pres">
      <dgm:prSet presAssocID="{D1B67026-5DE3-4394-8184-A95364B07925}" presName="textRect" presStyleLbl="revTx" presStyleIdx="0" presStyleCnt="3">
        <dgm:presLayoutVars>
          <dgm:chMax val="1"/>
          <dgm:chPref val="1"/>
        </dgm:presLayoutVars>
      </dgm:prSet>
      <dgm:spPr/>
    </dgm:pt>
    <dgm:pt modelId="{CE8B1000-11AE-4CC0-88BF-6AA6CA19060E}" type="pres">
      <dgm:prSet presAssocID="{80E5FE24-38A5-4866-9A6E-5F5DD2DD3128}" presName="sibTrans" presStyleCnt="0"/>
      <dgm:spPr/>
    </dgm:pt>
    <dgm:pt modelId="{607FCD80-6DEB-4AE4-9942-DD19D9E11738}" type="pres">
      <dgm:prSet presAssocID="{425B1612-7B82-4BDA-84EC-0758BE6E72C3}" presName="compNode" presStyleCnt="0"/>
      <dgm:spPr/>
    </dgm:pt>
    <dgm:pt modelId="{008CF0B0-2A9C-492B-9250-16170CBF7A1B}" type="pres">
      <dgm:prSet presAssocID="{425B1612-7B82-4BDA-84EC-0758BE6E72C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esconectado"/>
        </a:ext>
      </dgm:extLst>
    </dgm:pt>
    <dgm:pt modelId="{00992734-D4E2-4C61-B1A5-66DE780902B4}" type="pres">
      <dgm:prSet presAssocID="{425B1612-7B82-4BDA-84EC-0758BE6E72C3}" presName="spaceRect" presStyleCnt="0"/>
      <dgm:spPr/>
    </dgm:pt>
    <dgm:pt modelId="{900DB302-BE04-41B7-ACDF-283FD52ACB96}" type="pres">
      <dgm:prSet presAssocID="{425B1612-7B82-4BDA-84EC-0758BE6E72C3}" presName="textRect" presStyleLbl="revTx" presStyleIdx="1" presStyleCnt="3">
        <dgm:presLayoutVars>
          <dgm:chMax val="1"/>
          <dgm:chPref val="1"/>
        </dgm:presLayoutVars>
      </dgm:prSet>
      <dgm:spPr/>
    </dgm:pt>
    <dgm:pt modelId="{7C621928-7360-4D5B-9755-673FA3C3CECE}" type="pres">
      <dgm:prSet presAssocID="{CEE97C6B-39FD-42D9-A866-C61078E2046F}" presName="sibTrans" presStyleCnt="0"/>
      <dgm:spPr/>
    </dgm:pt>
    <dgm:pt modelId="{79A67080-C434-48EB-9448-EE9414E892C8}" type="pres">
      <dgm:prSet presAssocID="{ED5FB889-9E21-40E5-9C0A-84A2A6FDE6A8}" presName="compNode" presStyleCnt="0"/>
      <dgm:spPr/>
    </dgm:pt>
    <dgm:pt modelId="{75F6B38E-0B6B-4C94-B311-03582C97F636}" type="pres">
      <dgm:prSet presAssocID="{ED5FB889-9E21-40E5-9C0A-84A2A6FDE6A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bros"/>
        </a:ext>
      </dgm:extLst>
    </dgm:pt>
    <dgm:pt modelId="{C258680F-1EF9-4E58-A6B4-85C75BDDF5A2}" type="pres">
      <dgm:prSet presAssocID="{ED5FB889-9E21-40E5-9C0A-84A2A6FDE6A8}" presName="spaceRect" presStyleCnt="0"/>
      <dgm:spPr/>
    </dgm:pt>
    <dgm:pt modelId="{C4690CBF-CAEE-4F76-9122-40E08184E70A}" type="pres">
      <dgm:prSet presAssocID="{ED5FB889-9E21-40E5-9C0A-84A2A6FDE6A8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6811BA08-0BCC-43AA-AADC-0105AC5F0F64}" srcId="{8D29582B-FAC9-40CA-A2B9-7BFBA5A79CFD}" destId="{ED5FB889-9E21-40E5-9C0A-84A2A6FDE6A8}" srcOrd="2" destOrd="0" parTransId="{CAC4C4F6-F3A4-4461-8D90-D8ED8D3BA83E}" sibTransId="{E8A200DE-1007-46A9-8A8F-1CEE75492170}"/>
    <dgm:cxn modelId="{15635420-353D-44BB-ADAF-18087F55F5A2}" type="presOf" srcId="{425B1612-7B82-4BDA-84EC-0758BE6E72C3}" destId="{900DB302-BE04-41B7-ACDF-283FD52ACB96}" srcOrd="0" destOrd="0" presId="urn:microsoft.com/office/officeart/2018/2/layout/IconLabelList"/>
    <dgm:cxn modelId="{CE20174E-F663-4D01-A65D-E404EF8AFAC8}" type="presOf" srcId="{D1B67026-5DE3-4394-8184-A95364B07925}" destId="{40D7D45B-C4E4-4910-9FA2-EB725A0FA482}" srcOrd="0" destOrd="0" presId="urn:microsoft.com/office/officeart/2018/2/layout/IconLabelList"/>
    <dgm:cxn modelId="{2BDAA9AE-175B-4284-808E-F8354B13A217}" type="presOf" srcId="{ED5FB889-9E21-40E5-9C0A-84A2A6FDE6A8}" destId="{C4690CBF-CAEE-4F76-9122-40E08184E70A}" srcOrd="0" destOrd="0" presId="urn:microsoft.com/office/officeart/2018/2/layout/IconLabelList"/>
    <dgm:cxn modelId="{C780C4CD-7DD8-45A9-9961-1273D8E6DFD4}" type="presOf" srcId="{8D29582B-FAC9-40CA-A2B9-7BFBA5A79CFD}" destId="{68FA7D17-152A-469E-B2A0-6C1A0A920FD8}" srcOrd="0" destOrd="0" presId="urn:microsoft.com/office/officeart/2018/2/layout/IconLabelList"/>
    <dgm:cxn modelId="{E6BB2DDA-696F-4896-8485-9086E0A2359F}" srcId="{8D29582B-FAC9-40CA-A2B9-7BFBA5A79CFD}" destId="{425B1612-7B82-4BDA-84EC-0758BE6E72C3}" srcOrd="1" destOrd="0" parTransId="{B2AFCEB4-9BFD-4325-88FA-AFCEE18C49AB}" sibTransId="{CEE97C6B-39FD-42D9-A866-C61078E2046F}"/>
    <dgm:cxn modelId="{4A8112F1-77EC-4BA7-97C8-A75C712F7BAA}" srcId="{8D29582B-FAC9-40CA-A2B9-7BFBA5A79CFD}" destId="{D1B67026-5DE3-4394-8184-A95364B07925}" srcOrd="0" destOrd="0" parTransId="{177C1804-0416-4616-B21A-2E71E23F7F16}" sibTransId="{80E5FE24-38A5-4866-9A6E-5F5DD2DD3128}"/>
    <dgm:cxn modelId="{56D77703-473C-4339-97BC-7F4D1BE956AA}" type="presParOf" srcId="{68FA7D17-152A-469E-B2A0-6C1A0A920FD8}" destId="{490C6100-7884-44B2-8F0B-A2DEDBF0EC0B}" srcOrd="0" destOrd="0" presId="urn:microsoft.com/office/officeart/2018/2/layout/IconLabelList"/>
    <dgm:cxn modelId="{E391560B-4058-4720-B4BD-6A44015C8F9F}" type="presParOf" srcId="{490C6100-7884-44B2-8F0B-A2DEDBF0EC0B}" destId="{8C0508F1-5FEE-4AAD-A348-F60D71F248A3}" srcOrd="0" destOrd="0" presId="urn:microsoft.com/office/officeart/2018/2/layout/IconLabelList"/>
    <dgm:cxn modelId="{5CE9228D-737B-4ECA-9D9D-56FB94A3E273}" type="presParOf" srcId="{490C6100-7884-44B2-8F0B-A2DEDBF0EC0B}" destId="{3EBB8625-2144-4B15-B6C9-F90E74DC6F11}" srcOrd="1" destOrd="0" presId="urn:microsoft.com/office/officeart/2018/2/layout/IconLabelList"/>
    <dgm:cxn modelId="{7DAF60F2-1BE1-4F7A-BC0A-7E3419F7FFCC}" type="presParOf" srcId="{490C6100-7884-44B2-8F0B-A2DEDBF0EC0B}" destId="{40D7D45B-C4E4-4910-9FA2-EB725A0FA482}" srcOrd="2" destOrd="0" presId="urn:microsoft.com/office/officeart/2018/2/layout/IconLabelList"/>
    <dgm:cxn modelId="{7649C557-2FEC-49DF-9B8F-33CAE6E795B7}" type="presParOf" srcId="{68FA7D17-152A-469E-B2A0-6C1A0A920FD8}" destId="{CE8B1000-11AE-4CC0-88BF-6AA6CA19060E}" srcOrd="1" destOrd="0" presId="urn:microsoft.com/office/officeart/2018/2/layout/IconLabelList"/>
    <dgm:cxn modelId="{8E98BB6C-1A24-453C-9E8E-76F7DBA67DC2}" type="presParOf" srcId="{68FA7D17-152A-469E-B2A0-6C1A0A920FD8}" destId="{607FCD80-6DEB-4AE4-9942-DD19D9E11738}" srcOrd="2" destOrd="0" presId="urn:microsoft.com/office/officeart/2018/2/layout/IconLabelList"/>
    <dgm:cxn modelId="{6AE40C4E-B0A0-4443-BC0E-9018631B0717}" type="presParOf" srcId="{607FCD80-6DEB-4AE4-9942-DD19D9E11738}" destId="{008CF0B0-2A9C-492B-9250-16170CBF7A1B}" srcOrd="0" destOrd="0" presId="urn:microsoft.com/office/officeart/2018/2/layout/IconLabelList"/>
    <dgm:cxn modelId="{D7540A48-AEEF-4D1F-A8E7-273E643FF82A}" type="presParOf" srcId="{607FCD80-6DEB-4AE4-9942-DD19D9E11738}" destId="{00992734-D4E2-4C61-B1A5-66DE780902B4}" srcOrd="1" destOrd="0" presId="urn:microsoft.com/office/officeart/2018/2/layout/IconLabelList"/>
    <dgm:cxn modelId="{53716256-0064-4C3E-B92B-3BD64F362AA7}" type="presParOf" srcId="{607FCD80-6DEB-4AE4-9942-DD19D9E11738}" destId="{900DB302-BE04-41B7-ACDF-283FD52ACB96}" srcOrd="2" destOrd="0" presId="urn:microsoft.com/office/officeart/2018/2/layout/IconLabelList"/>
    <dgm:cxn modelId="{7AF7AAB1-E19F-412F-8896-E9E54C282669}" type="presParOf" srcId="{68FA7D17-152A-469E-B2A0-6C1A0A920FD8}" destId="{7C621928-7360-4D5B-9755-673FA3C3CECE}" srcOrd="3" destOrd="0" presId="urn:microsoft.com/office/officeart/2018/2/layout/IconLabelList"/>
    <dgm:cxn modelId="{8ED7FE15-1D3D-4FC9-BAA1-DDDAFCC2AE8E}" type="presParOf" srcId="{68FA7D17-152A-469E-B2A0-6C1A0A920FD8}" destId="{79A67080-C434-48EB-9448-EE9414E892C8}" srcOrd="4" destOrd="0" presId="urn:microsoft.com/office/officeart/2018/2/layout/IconLabelList"/>
    <dgm:cxn modelId="{53C2920D-13E3-4A89-962C-B6E8FF6C7357}" type="presParOf" srcId="{79A67080-C434-48EB-9448-EE9414E892C8}" destId="{75F6B38E-0B6B-4C94-B311-03582C97F636}" srcOrd="0" destOrd="0" presId="urn:microsoft.com/office/officeart/2018/2/layout/IconLabelList"/>
    <dgm:cxn modelId="{8A3BA2C3-3D0C-44D9-AF5F-411F553BE700}" type="presParOf" srcId="{79A67080-C434-48EB-9448-EE9414E892C8}" destId="{C258680F-1EF9-4E58-A6B4-85C75BDDF5A2}" srcOrd="1" destOrd="0" presId="urn:microsoft.com/office/officeart/2018/2/layout/IconLabelList"/>
    <dgm:cxn modelId="{4AE242C5-2DE6-4BBC-B240-175D78EF31E5}" type="presParOf" srcId="{79A67080-C434-48EB-9448-EE9414E892C8}" destId="{C4690CBF-CAEE-4F76-9122-40E08184E70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9FF4518-74A2-4A2B-AC13-4A38467A07A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7C1619B5-6677-47A2-A0FA-4D13D23561C2}">
      <dgm:prSet/>
      <dgm:spPr/>
      <dgm:t>
        <a:bodyPr/>
        <a:lstStyle/>
        <a:p>
          <a:r>
            <a:rPr lang="es-ES"/>
            <a:t>Sánchez-Cánovas propuso que los estilos reflejan patrones de comportamiento.</a:t>
          </a:r>
          <a:endParaRPr lang="en-US"/>
        </a:p>
      </dgm:t>
    </dgm:pt>
    <dgm:pt modelId="{311611FE-9E09-441A-887C-177ECC4A5F4B}" type="parTrans" cxnId="{A1D23DEA-7B1C-44D7-8605-84BCBBF5A301}">
      <dgm:prSet/>
      <dgm:spPr/>
      <dgm:t>
        <a:bodyPr/>
        <a:lstStyle/>
        <a:p>
          <a:endParaRPr lang="en-US"/>
        </a:p>
      </dgm:t>
    </dgm:pt>
    <dgm:pt modelId="{ED70E091-5AB6-4B1C-8ED2-ED6D63CF1611}" type="sibTrans" cxnId="{A1D23DEA-7B1C-44D7-8605-84BCBBF5A301}">
      <dgm:prSet/>
      <dgm:spPr/>
      <dgm:t>
        <a:bodyPr/>
        <a:lstStyle/>
        <a:p>
          <a:endParaRPr lang="en-US"/>
        </a:p>
      </dgm:t>
    </dgm:pt>
    <dgm:pt modelId="{68E977A3-7D84-415D-AEAA-2B5782889324}">
      <dgm:prSet/>
      <dgm:spPr/>
      <dgm:t>
        <a:bodyPr/>
        <a:lstStyle/>
        <a:p>
          <a:r>
            <a:rPr lang="es-ES"/>
            <a:t>Tipos:</a:t>
          </a:r>
          <a:endParaRPr lang="en-US"/>
        </a:p>
      </dgm:t>
    </dgm:pt>
    <dgm:pt modelId="{C3EE8E2A-903F-48B6-B7EC-DD2E41365391}" type="parTrans" cxnId="{37494E2E-1616-4580-AADE-673B5F192D75}">
      <dgm:prSet/>
      <dgm:spPr/>
      <dgm:t>
        <a:bodyPr/>
        <a:lstStyle/>
        <a:p>
          <a:endParaRPr lang="en-US"/>
        </a:p>
      </dgm:t>
    </dgm:pt>
    <dgm:pt modelId="{274DDB11-FEF5-4778-90BD-7A3D9B92ADCD}" type="sibTrans" cxnId="{37494E2E-1616-4580-AADE-673B5F192D75}">
      <dgm:prSet/>
      <dgm:spPr/>
      <dgm:t>
        <a:bodyPr/>
        <a:lstStyle/>
        <a:p>
          <a:endParaRPr lang="en-US"/>
        </a:p>
      </dgm:t>
    </dgm:pt>
    <dgm:pt modelId="{5AD4CC13-EA3F-4F29-A8C4-7053BDDA2E2E}">
      <dgm:prSet/>
      <dgm:spPr/>
      <dgm:t>
        <a:bodyPr/>
        <a:lstStyle/>
        <a:p>
          <a:r>
            <a:rPr lang="es-ES"/>
            <a:t>Estilos de vida.</a:t>
          </a:r>
          <a:endParaRPr lang="en-US"/>
        </a:p>
      </dgm:t>
    </dgm:pt>
    <dgm:pt modelId="{7D948E8E-E7B6-4F7E-BD7E-F1BE887BDF88}" type="parTrans" cxnId="{554AB52C-4B4A-4EEA-BFD0-B7815E1EFC59}">
      <dgm:prSet/>
      <dgm:spPr/>
      <dgm:t>
        <a:bodyPr/>
        <a:lstStyle/>
        <a:p>
          <a:endParaRPr lang="en-US"/>
        </a:p>
      </dgm:t>
    </dgm:pt>
    <dgm:pt modelId="{7C4BF5FF-FF82-452D-8A62-B47BF5BEEFD6}" type="sibTrans" cxnId="{554AB52C-4B4A-4EEA-BFD0-B7815E1EFC59}">
      <dgm:prSet/>
      <dgm:spPr/>
      <dgm:t>
        <a:bodyPr/>
        <a:lstStyle/>
        <a:p>
          <a:endParaRPr lang="en-US"/>
        </a:p>
      </dgm:t>
    </dgm:pt>
    <dgm:pt modelId="{6EA1D5D6-0A45-4EF0-927E-7B75D4EFB615}">
      <dgm:prSet/>
      <dgm:spPr/>
      <dgm:t>
        <a:bodyPr/>
        <a:lstStyle/>
        <a:p>
          <a:r>
            <a:rPr lang="es-ES"/>
            <a:t>Estilos de aprendizaje.</a:t>
          </a:r>
          <a:endParaRPr lang="en-US"/>
        </a:p>
      </dgm:t>
    </dgm:pt>
    <dgm:pt modelId="{B2C42CA7-9BF9-4F30-9100-BB3118051CFE}" type="parTrans" cxnId="{BA4B851C-849B-42BD-9542-5F16E382B11B}">
      <dgm:prSet/>
      <dgm:spPr/>
      <dgm:t>
        <a:bodyPr/>
        <a:lstStyle/>
        <a:p>
          <a:endParaRPr lang="en-US"/>
        </a:p>
      </dgm:t>
    </dgm:pt>
    <dgm:pt modelId="{8B6D9B68-269D-40B0-BF9F-0D1FB2F55F45}" type="sibTrans" cxnId="{BA4B851C-849B-42BD-9542-5F16E382B11B}">
      <dgm:prSet/>
      <dgm:spPr/>
      <dgm:t>
        <a:bodyPr/>
        <a:lstStyle/>
        <a:p>
          <a:endParaRPr lang="en-US"/>
        </a:p>
      </dgm:t>
    </dgm:pt>
    <dgm:pt modelId="{B71EC2EC-B98B-41A4-ADE8-020E4963031B}">
      <dgm:prSet/>
      <dgm:spPr/>
      <dgm:t>
        <a:bodyPr/>
        <a:lstStyle/>
        <a:p>
          <a:r>
            <a:rPr lang="es-ES"/>
            <a:t>Estilos de consumo.</a:t>
          </a:r>
          <a:endParaRPr lang="en-US"/>
        </a:p>
      </dgm:t>
    </dgm:pt>
    <dgm:pt modelId="{DDCFC9A0-2830-4282-8999-56F53484D91B}" type="parTrans" cxnId="{32D91203-0C9C-482E-BF77-EB41070A5F2F}">
      <dgm:prSet/>
      <dgm:spPr/>
      <dgm:t>
        <a:bodyPr/>
        <a:lstStyle/>
        <a:p>
          <a:endParaRPr lang="en-US"/>
        </a:p>
      </dgm:t>
    </dgm:pt>
    <dgm:pt modelId="{E88DB7DA-CB90-493D-892E-22CD174A63C9}" type="sibTrans" cxnId="{32D91203-0C9C-482E-BF77-EB41070A5F2F}">
      <dgm:prSet/>
      <dgm:spPr/>
      <dgm:t>
        <a:bodyPr/>
        <a:lstStyle/>
        <a:p>
          <a:endParaRPr lang="en-US"/>
        </a:p>
      </dgm:t>
    </dgm:pt>
    <dgm:pt modelId="{F8AF20B4-5F05-494A-83F5-2B2E3E5A75BB}" type="pres">
      <dgm:prSet presAssocID="{B9FF4518-74A2-4A2B-AC13-4A38467A07A3}" presName="root" presStyleCnt="0">
        <dgm:presLayoutVars>
          <dgm:dir/>
          <dgm:resizeHandles val="exact"/>
        </dgm:presLayoutVars>
      </dgm:prSet>
      <dgm:spPr/>
    </dgm:pt>
    <dgm:pt modelId="{50E64BBE-0974-4973-A97E-11240858331F}" type="pres">
      <dgm:prSet presAssocID="{7C1619B5-6677-47A2-A0FA-4D13D23561C2}" presName="compNode" presStyleCnt="0"/>
      <dgm:spPr/>
    </dgm:pt>
    <dgm:pt modelId="{4CCC1460-D80C-465E-866C-6E74FF921DCC}" type="pres">
      <dgm:prSet presAssocID="{7C1619B5-6677-47A2-A0FA-4D13D23561C2}" presName="bgRect" presStyleLbl="bgShp" presStyleIdx="0" presStyleCnt="5"/>
      <dgm:spPr/>
    </dgm:pt>
    <dgm:pt modelId="{5635CA79-1EF6-45D6-8D41-F409BF7799CB}" type="pres">
      <dgm:prSet presAssocID="{7C1619B5-6677-47A2-A0FA-4D13D23561C2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marero"/>
        </a:ext>
      </dgm:extLst>
    </dgm:pt>
    <dgm:pt modelId="{95521923-7333-4B28-8F18-AC651EC1C133}" type="pres">
      <dgm:prSet presAssocID="{7C1619B5-6677-47A2-A0FA-4D13D23561C2}" presName="spaceRect" presStyleCnt="0"/>
      <dgm:spPr/>
    </dgm:pt>
    <dgm:pt modelId="{D09A60DF-DF42-4A33-962A-03A3D8DF4293}" type="pres">
      <dgm:prSet presAssocID="{7C1619B5-6677-47A2-A0FA-4D13D23561C2}" presName="parTx" presStyleLbl="revTx" presStyleIdx="0" presStyleCnt="5">
        <dgm:presLayoutVars>
          <dgm:chMax val="0"/>
          <dgm:chPref val="0"/>
        </dgm:presLayoutVars>
      </dgm:prSet>
      <dgm:spPr/>
    </dgm:pt>
    <dgm:pt modelId="{C9193CE7-CF41-4020-AD8B-B72455D2BE34}" type="pres">
      <dgm:prSet presAssocID="{ED70E091-5AB6-4B1C-8ED2-ED6D63CF1611}" presName="sibTrans" presStyleCnt="0"/>
      <dgm:spPr/>
    </dgm:pt>
    <dgm:pt modelId="{BB87F78D-E42E-4651-AC97-60057DFB81A3}" type="pres">
      <dgm:prSet presAssocID="{68E977A3-7D84-415D-AEAA-2B5782889324}" presName="compNode" presStyleCnt="0"/>
      <dgm:spPr/>
    </dgm:pt>
    <dgm:pt modelId="{D53E9556-AE7E-4F76-80C4-2E69A79177CE}" type="pres">
      <dgm:prSet presAssocID="{68E977A3-7D84-415D-AEAA-2B5782889324}" presName="bgRect" presStyleLbl="bgShp" presStyleIdx="1" presStyleCnt="5"/>
      <dgm:spPr/>
    </dgm:pt>
    <dgm:pt modelId="{7057F216-416F-4F6A-8071-2B9A8C0D5D9F}" type="pres">
      <dgm:prSet presAssocID="{68E977A3-7D84-415D-AEAA-2B5782889324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uego"/>
        </a:ext>
      </dgm:extLst>
    </dgm:pt>
    <dgm:pt modelId="{60D09568-6539-4C9E-A608-AE8F48706430}" type="pres">
      <dgm:prSet presAssocID="{68E977A3-7D84-415D-AEAA-2B5782889324}" presName="spaceRect" presStyleCnt="0"/>
      <dgm:spPr/>
    </dgm:pt>
    <dgm:pt modelId="{30F26F6A-005A-4901-903D-6E2D2484CEB4}" type="pres">
      <dgm:prSet presAssocID="{68E977A3-7D84-415D-AEAA-2B5782889324}" presName="parTx" presStyleLbl="revTx" presStyleIdx="1" presStyleCnt="5">
        <dgm:presLayoutVars>
          <dgm:chMax val="0"/>
          <dgm:chPref val="0"/>
        </dgm:presLayoutVars>
      </dgm:prSet>
      <dgm:spPr/>
    </dgm:pt>
    <dgm:pt modelId="{E3EBE611-9D4B-49CD-929A-974138FD13B0}" type="pres">
      <dgm:prSet presAssocID="{274DDB11-FEF5-4778-90BD-7A3D9B92ADCD}" presName="sibTrans" presStyleCnt="0"/>
      <dgm:spPr/>
    </dgm:pt>
    <dgm:pt modelId="{F7B18C1F-09ED-4E4F-8F0D-98CB8314716A}" type="pres">
      <dgm:prSet presAssocID="{5AD4CC13-EA3F-4F29-A8C4-7053BDDA2E2E}" presName="compNode" presStyleCnt="0"/>
      <dgm:spPr/>
    </dgm:pt>
    <dgm:pt modelId="{B457CCBE-A071-4147-A0F6-12EA31AD4FEF}" type="pres">
      <dgm:prSet presAssocID="{5AD4CC13-EA3F-4F29-A8C4-7053BDDA2E2E}" presName="bgRect" presStyleLbl="bgShp" presStyleIdx="2" presStyleCnt="5"/>
      <dgm:spPr/>
    </dgm:pt>
    <dgm:pt modelId="{8F867DD0-297D-456C-8CC6-1E71BD75D178}" type="pres">
      <dgm:prSet presAssocID="{5AD4CC13-EA3F-4F29-A8C4-7053BDDA2E2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razón"/>
        </a:ext>
      </dgm:extLst>
    </dgm:pt>
    <dgm:pt modelId="{F7278521-2E61-437C-A91D-B49E2C94F592}" type="pres">
      <dgm:prSet presAssocID="{5AD4CC13-EA3F-4F29-A8C4-7053BDDA2E2E}" presName="spaceRect" presStyleCnt="0"/>
      <dgm:spPr/>
    </dgm:pt>
    <dgm:pt modelId="{DB5AEE89-6763-4323-BB36-993BEE330053}" type="pres">
      <dgm:prSet presAssocID="{5AD4CC13-EA3F-4F29-A8C4-7053BDDA2E2E}" presName="parTx" presStyleLbl="revTx" presStyleIdx="2" presStyleCnt="5">
        <dgm:presLayoutVars>
          <dgm:chMax val="0"/>
          <dgm:chPref val="0"/>
        </dgm:presLayoutVars>
      </dgm:prSet>
      <dgm:spPr/>
    </dgm:pt>
    <dgm:pt modelId="{6C68AAD0-8EA9-4723-8670-4D75FD5B3AC3}" type="pres">
      <dgm:prSet presAssocID="{7C4BF5FF-FF82-452D-8A62-B47BF5BEEFD6}" presName="sibTrans" presStyleCnt="0"/>
      <dgm:spPr/>
    </dgm:pt>
    <dgm:pt modelId="{C6E1BD80-2280-41F2-AA8A-2E9182B47463}" type="pres">
      <dgm:prSet presAssocID="{6EA1D5D6-0A45-4EF0-927E-7B75D4EFB615}" presName="compNode" presStyleCnt="0"/>
      <dgm:spPr/>
    </dgm:pt>
    <dgm:pt modelId="{126416D2-D55D-4F5E-BA60-59A47F10B72D}" type="pres">
      <dgm:prSet presAssocID="{6EA1D5D6-0A45-4EF0-927E-7B75D4EFB615}" presName="bgRect" presStyleLbl="bgShp" presStyleIdx="3" presStyleCnt="5"/>
      <dgm:spPr/>
    </dgm:pt>
    <dgm:pt modelId="{F93E2EE3-8CD1-4B7E-8032-97C0065AF055}" type="pres">
      <dgm:prSet presAssocID="{6EA1D5D6-0A45-4EF0-927E-7B75D4EFB615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la de clases"/>
        </a:ext>
      </dgm:extLst>
    </dgm:pt>
    <dgm:pt modelId="{AEFE1DA0-7895-4A06-A0C3-938013267AD4}" type="pres">
      <dgm:prSet presAssocID="{6EA1D5D6-0A45-4EF0-927E-7B75D4EFB615}" presName="spaceRect" presStyleCnt="0"/>
      <dgm:spPr/>
    </dgm:pt>
    <dgm:pt modelId="{CE88BBB2-646C-4115-8A90-CADAF51CD4E8}" type="pres">
      <dgm:prSet presAssocID="{6EA1D5D6-0A45-4EF0-927E-7B75D4EFB615}" presName="parTx" presStyleLbl="revTx" presStyleIdx="3" presStyleCnt="5">
        <dgm:presLayoutVars>
          <dgm:chMax val="0"/>
          <dgm:chPref val="0"/>
        </dgm:presLayoutVars>
      </dgm:prSet>
      <dgm:spPr/>
    </dgm:pt>
    <dgm:pt modelId="{B6B75A68-D9AB-4AEF-B07D-2D612057E3C6}" type="pres">
      <dgm:prSet presAssocID="{8B6D9B68-269D-40B0-BF9F-0D1FB2F55F45}" presName="sibTrans" presStyleCnt="0"/>
      <dgm:spPr/>
    </dgm:pt>
    <dgm:pt modelId="{77118359-0CC2-4D7A-86DE-0093473FC18C}" type="pres">
      <dgm:prSet presAssocID="{B71EC2EC-B98B-41A4-ADE8-020E4963031B}" presName="compNode" presStyleCnt="0"/>
      <dgm:spPr/>
    </dgm:pt>
    <dgm:pt modelId="{E970935B-BF7B-474E-81F1-EACB3756B3AA}" type="pres">
      <dgm:prSet presAssocID="{B71EC2EC-B98B-41A4-ADE8-020E4963031B}" presName="bgRect" presStyleLbl="bgShp" presStyleIdx="4" presStyleCnt="5"/>
      <dgm:spPr/>
    </dgm:pt>
    <dgm:pt modelId="{2D5DE163-D85B-40D8-8B20-DE3C8D833489}" type="pres">
      <dgm:prSet presAssocID="{B71EC2EC-B98B-41A4-ADE8-020E4963031B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rtátil"/>
        </a:ext>
      </dgm:extLst>
    </dgm:pt>
    <dgm:pt modelId="{E600AE60-1BDC-46BB-825C-1BBA3113BFEF}" type="pres">
      <dgm:prSet presAssocID="{B71EC2EC-B98B-41A4-ADE8-020E4963031B}" presName="spaceRect" presStyleCnt="0"/>
      <dgm:spPr/>
    </dgm:pt>
    <dgm:pt modelId="{CB3C76B3-DB6F-4C17-B722-F1009FB7ACFF}" type="pres">
      <dgm:prSet presAssocID="{B71EC2EC-B98B-41A4-ADE8-020E4963031B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32D91203-0C9C-482E-BF77-EB41070A5F2F}" srcId="{B9FF4518-74A2-4A2B-AC13-4A38467A07A3}" destId="{B71EC2EC-B98B-41A4-ADE8-020E4963031B}" srcOrd="4" destOrd="0" parTransId="{DDCFC9A0-2830-4282-8999-56F53484D91B}" sibTransId="{E88DB7DA-CB90-493D-892E-22CD174A63C9}"/>
    <dgm:cxn modelId="{BA4B851C-849B-42BD-9542-5F16E382B11B}" srcId="{B9FF4518-74A2-4A2B-AC13-4A38467A07A3}" destId="{6EA1D5D6-0A45-4EF0-927E-7B75D4EFB615}" srcOrd="3" destOrd="0" parTransId="{B2C42CA7-9BF9-4F30-9100-BB3118051CFE}" sibTransId="{8B6D9B68-269D-40B0-BF9F-0D1FB2F55F45}"/>
    <dgm:cxn modelId="{554AB52C-4B4A-4EEA-BFD0-B7815E1EFC59}" srcId="{B9FF4518-74A2-4A2B-AC13-4A38467A07A3}" destId="{5AD4CC13-EA3F-4F29-A8C4-7053BDDA2E2E}" srcOrd="2" destOrd="0" parTransId="{7D948E8E-E7B6-4F7E-BD7E-F1BE887BDF88}" sibTransId="{7C4BF5FF-FF82-452D-8A62-B47BF5BEEFD6}"/>
    <dgm:cxn modelId="{37494E2E-1616-4580-AADE-673B5F192D75}" srcId="{B9FF4518-74A2-4A2B-AC13-4A38467A07A3}" destId="{68E977A3-7D84-415D-AEAA-2B5782889324}" srcOrd="1" destOrd="0" parTransId="{C3EE8E2A-903F-48B6-B7EC-DD2E41365391}" sibTransId="{274DDB11-FEF5-4778-90BD-7A3D9B92ADCD}"/>
    <dgm:cxn modelId="{50E22141-43F1-43D0-894D-CA1C1094A76A}" type="presOf" srcId="{68E977A3-7D84-415D-AEAA-2B5782889324}" destId="{30F26F6A-005A-4901-903D-6E2D2484CEB4}" srcOrd="0" destOrd="0" presId="urn:microsoft.com/office/officeart/2018/2/layout/IconVerticalSolidList"/>
    <dgm:cxn modelId="{142C4764-4A18-43CB-B435-0C8495DE70CF}" type="presOf" srcId="{B9FF4518-74A2-4A2B-AC13-4A38467A07A3}" destId="{F8AF20B4-5F05-494A-83F5-2B2E3E5A75BB}" srcOrd="0" destOrd="0" presId="urn:microsoft.com/office/officeart/2018/2/layout/IconVerticalSolidList"/>
    <dgm:cxn modelId="{4DC36D51-8BD5-4585-B9F5-E17D4E784295}" type="presOf" srcId="{5AD4CC13-EA3F-4F29-A8C4-7053BDDA2E2E}" destId="{DB5AEE89-6763-4323-BB36-993BEE330053}" srcOrd="0" destOrd="0" presId="urn:microsoft.com/office/officeart/2018/2/layout/IconVerticalSolidList"/>
    <dgm:cxn modelId="{7E86237F-AFB3-43E6-ACAD-3F62BF2F31F1}" type="presOf" srcId="{7C1619B5-6677-47A2-A0FA-4D13D23561C2}" destId="{D09A60DF-DF42-4A33-962A-03A3D8DF4293}" srcOrd="0" destOrd="0" presId="urn:microsoft.com/office/officeart/2018/2/layout/IconVerticalSolidList"/>
    <dgm:cxn modelId="{3CA4A0A2-05AF-4C31-AA9A-3E952FFF9D07}" type="presOf" srcId="{6EA1D5D6-0A45-4EF0-927E-7B75D4EFB615}" destId="{CE88BBB2-646C-4115-8A90-CADAF51CD4E8}" srcOrd="0" destOrd="0" presId="urn:microsoft.com/office/officeart/2018/2/layout/IconVerticalSolidList"/>
    <dgm:cxn modelId="{A1D23DEA-7B1C-44D7-8605-84BCBBF5A301}" srcId="{B9FF4518-74A2-4A2B-AC13-4A38467A07A3}" destId="{7C1619B5-6677-47A2-A0FA-4D13D23561C2}" srcOrd="0" destOrd="0" parTransId="{311611FE-9E09-441A-887C-177ECC4A5F4B}" sibTransId="{ED70E091-5AB6-4B1C-8ED2-ED6D63CF1611}"/>
    <dgm:cxn modelId="{20D2A3F8-8682-4D66-BB85-5B5C601CEAC9}" type="presOf" srcId="{B71EC2EC-B98B-41A4-ADE8-020E4963031B}" destId="{CB3C76B3-DB6F-4C17-B722-F1009FB7ACFF}" srcOrd="0" destOrd="0" presId="urn:microsoft.com/office/officeart/2018/2/layout/IconVerticalSolidList"/>
    <dgm:cxn modelId="{96FE1DFA-2CF2-44CF-B62E-EB3AC5C8987C}" type="presParOf" srcId="{F8AF20B4-5F05-494A-83F5-2B2E3E5A75BB}" destId="{50E64BBE-0974-4973-A97E-11240858331F}" srcOrd="0" destOrd="0" presId="urn:microsoft.com/office/officeart/2018/2/layout/IconVerticalSolidList"/>
    <dgm:cxn modelId="{5031A1EF-6ADD-4609-AB0F-9B4104E5EADF}" type="presParOf" srcId="{50E64BBE-0974-4973-A97E-11240858331F}" destId="{4CCC1460-D80C-465E-866C-6E74FF921DCC}" srcOrd="0" destOrd="0" presId="urn:microsoft.com/office/officeart/2018/2/layout/IconVerticalSolidList"/>
    <dgm:cxn modelId="{EF08DE03-803E-4046-AB99-231CC2B2D48A}" type="presParOf" srcId="{50E64BBE-0974-4973-A97E-11240858331F}" destId="{5635CA79-1EF6-45D6-8D41-F409BF7799CB}" srcOrd="1" destOrd="0" presId="urn:microsoft.com/office/officeart/2018/2/layout/IconVerticalSolidList"/>
    <dgm:cxn modelId="{592EB0A1-64DF-4C2D-8959-44A5EE56DF3F}" type="presParOf" srcId="{50E64BBE-0974-4973-A97E-11240858331F}" destId="{95521923-7333-4B28-8F18-AC651EC1C133}" srcOrd="2" destOrd="0" presId="urn:microsoft.com/office/officeart/2018/2/layout/IconVerticalSolidList"/>
    <dgm:cxn modelId="{61C961A8-C9D8-4C41-BE9E-96AA56B4AEF4}" type="presParOf" srcId="{50E64BBE-0974-4973-A97E-11240858331F}" destId="{D09A60DF-DF42-4A33-962A-03A3D8DF4293}" srcOrd="3" destOrd="0" presId="urn:microsoft.com/office/officeart/2018/2/layout/IconVerticalSolidList"/>
    <dgm:cxn modelId="{A9C11183-31F0-45C2-AF56-05F5F83D3F7B}" type="presParOf" srcId="{F8AF20B4-5F05-494A-83F5-2B2E3E5A75BB}" destId="{C9193CE7-CF41-4020-AD8B-B72455D2BE34}" srcOrd="1" destOrd="0" presId="urn:microsoft.com/office/officeart/2018/2/layout/IconVerticalSolidList"/>
    <dgm:cxn modelId="{099E03D2-AC08-49D3-BBC7-1AA418300587}" type="presParOf" srcId="{F8AF20B4-5F05-494A-83F5-2B2E3E5A75BB}" destId="{BB87F78D-E42E-4651-AC97-60057DFB81A3}" srcOrd="2" destOrd="0" presId="urn:microsoft.com/office/officeart/2018/2/layout/IconVerticalSolidList"/>
    <dgm:cxn modelId="{3D4490C1-DDB8-4969-9E22-BEFD12BFBE1C}" type="presParOf" srcId="{BB87F78D-E42E-4651-AC97-60057DFB81A3}" destId="{D53E9556-AE7E-4F76-80C4-2E69A79177CE}" srcOrd="0" destOrd="0" presId="urn:microsoft.com/office/officeart/2018/2/layout/IconVerticalSolidList"/>
    <dgm:cxn modelId="{5E0B3C67-71D6-4946-9E00-E64B383C4184}" type="presParOf" srcId="{BB87F78D-E42E-4651-AC97-60057DFB81A3}" destId="{7057F216-416F-4F6A-8071-2B9A8C0D5D9F}" srcOrd="1" destOrd="0" presId="urn:microsoft.com/office/officeart/2018/2/layout/IconVerticalSolidList"/>
    <dgm:cxn modelId="{D8C7BD0A-4F50-42B9-BBB6-7B679DF62C04}" type="presParOf" srcId="{BB87F78D-E42E-4651-AC97-60057DFB81A3}" destId="{60D09568-6539-4C9E-A608-AE8F48706430}" srcOrd="2" destOrd="0" presId="urn:microsoft.com/office/officeart/2018/2/layout/IconVerticalSolidList"/>
    <dgm:cxn modelId="{D9832788-409D-4CC9-A9E5-0F4730A8588F}" type="presParOf" srcId="{BB87F78D-E42E-4651-AC97-60057DFB81A3}" destId="{30F26F6A-005A-4901-903D-6E2D2484CEB4}" srcOrd="3" destOrd="0" presId="urn:microsoft.com/office/officeart/2018/2/layout/IconVerticalSolidList"/>
    <dgm:cxn modelId="{BD856E7E-E9B9-41BF-89F1-3A634A13215F}" type="presParOf" srcId="{F8AF20B4-5F05-494A-83F5-2B2E3E5A75BB}" destId="{E3EBE611-9D4B-49CD-929A-974138FD13B0}" srcOrd="3" destOrd="0" presId="urn:microsoft.com/office/officeart/2018/2/layout/IconVerticalSolidList"/>
    <dgm:cxn modelId="{B410729C-63D8-4AF4-B377-D857831DF5E2}" type="presParOf" srcId="{F8AF20B4-5F05-494A-83F5-2B2E3E5A75BB}" destId="{F7B18C1F-09ED-4E4F-8F0D-98CB8314716A}" srcOrd="4" destOrd="0" presId="urn:microsoft.com/office/officeart/2018/2/layout/IconVerticalSolidList"/>
    <dgm:cxn modelId="{0E731DBA-7CB9-4128-A75C-320E14D35DD9}" type="presParOf" srcId="{F7B18C1F-09ED-4E4F-8F0D-98CB8314716A}" destId="{B457CCBE-A071-4147-A0F6-12EA31AD4FEF}" srcOrd="0" destOrd="0" presId="urn:microsoft.com/office/officeart/2018/2/layout/IconVerticalSolidList"/>
    <dgm:cxn modelId="{D1D25282-1D7B-4E41-A499-3E730FF83828}" type="presParOf" srcId="{F7B18C1F-09ED-4E4F-8F0D-98CB8314716A}" destId="{8F867DD0-297D-456C-8CC6-1E71BD75D178}" srcOrd="1" destOrd="0" presId="urn:microsoft.com/office/officeart/2018/2/layout/IconVerticalSolidList"/>
    <dgm:cxn modelId="{1163BA0A-2DCF-42C7-B649-79E5646C3828}" type="presParOf" srcId="{F7B18C1F-09ED-4E4F-8F0D-98CB8314716A}" destId="{F7278521-2E61-437C-A91D-B49E2C94F592}" srcOrd="2" destOrd="0" presId="urn:microsoft.com/office/officeart/2018/2/layout/IconVerticalSolidList"/>
    <dgm:cxn modelId="{980AFFFE-A8E4-4EEC-82E3-F64E1F1842CC}" type="presParOf" srcId="{F7B18C1F-09ED-4E4F-8F0D-98CB8314716A}" destId="{DB5AEE89-6763-4323-BB36-993BEE330053}" srcOrd="3" destOrd="0" presId="urn:microsoft.com/office/officeart/2018/2/layout/IconVerticalSolidList"/>
    <dgm:cxn modelId="{3EFE10DF-BC37-4629-886E-779D52310142}" type="presParOf" srcId="{F8AF20B4-5F05-494A-83F5-2B2E3E5A75BB}" destId="{6C68AAD0-8EA9-4723-8670-4D75FD5B3AC3}" srcOrd="5" destOrd="0" presId="urn:microsoft.com/office/officeart/2018/2/layout/IconVerticalSolidList"/>
    <dgm:cxn modelId="{9FFA756D-63E7-42AA-BA0A-02867A664DC9}" type="presParOf" srcId="{F8AF20B4-5F05-494A-83F5-2B2E3E5A75BB}" destId="{C6E1BD80-2280-41F2-AA8A-2E9182B47463}" srcOrd="6" destOrd="0" presId="urn:microsoft.com/office/officeart/2018/2/layout/IconVerticalSolidList"/>
    <dgm:cxn modelId="{5DD6D574-F935-4174-8B4C-D1507C6561C5}" type="presParOf" srcId="{C6E1BD80-2280-41F2-AA8A-2E9182B47463}" destId="{126416D2-D55D-4F5E-BA60-59A47F10B72D}" srcOrd="0" destOrd="0" presId="urn:microsoft.com/office/officeart/2018/2/layout/IconVerticalSolidList"/>
    <dgm:cxn modelId="{74EA3BBC-A1D4-4264-8C74-3DE482970477}" type="presParOf" srcId="{C6E1BD80-2280-41F2-AA8A-2E9182B47463}" destId="{F93E2EE3-8CD1-4B7E-8032-97C0065AF055}" srcOrd="1" destOrd="0" presId="urn:microsoft.com/office/officeart/2018/2/layout/IconVerticalSolidList"/>
    <dgm:cxn modelId="{427CC069-53F3-4543-A634-EDF5EB489C33}" type="presParOf" srcId="{C6E1BD80-2280-41F2-AA8A-2E9182B47463}" destId="{AEFE1DA0-7895-4A06-A0C3-938013267AD4}" srcOrd="2" destOrd="0" presId="urn:microsoft.com/office/officeart/2018/2/layout/IconVerticalSolidList"/>
    <dgm:cxn modelId="{91ECAD51-B012-48B8-A685-DC762AF6F740}" type="presParOf" srcId="{C6E1BD80-2280-41F2-AA8A-2E9182B47463}" destId="{CE88BBB2-646C-4115-8A90-CADAF51CD4E8}" srcOrd="3" destOrd="0" presId="urn:microsoft.com/office/officeart/2018/2/layout/IconVerticalSolidList"/>
    <dgm:cxn modelId="{25047B74-C614-411E-8650-822BC1F03244}" type="presParOf" srcId="{F8AF20B4-5F05-494A-83F5-2B2E3E5A75BB}" destId="{B6B75A68-D9AB-4AEF-B07D-2D612057E3C6}" srcOrd="7" destOrd="0" presId="urn:microsoft.com/office/officeart/2018/2/layout/IconVerticalSolidList"/>
    <dgm:cxn modelId="{51BA06D9-D4E1-48C8-8C81-A079F23FFFB5}" type="presParOf" srcId="{F8AF20B4-5F05-494A-83F5-2B2E3E5A75BB}" destId="{77118359-0CC2-4D7A-86DE-0093473FC18C}" srcOrd="8" destOrd="0" presId="urn:microsoft.com/office/officeart/2018/2/layout/IconVerticalSolidList"/>
    <dgm:cxn modelId="{4CF1ED93-6048-46BC-8FC6-43DC1DF39876}" type="presParOf" srcId="{77118359-0CC2-4D7A-86DE-0093473FC18C}" destId="{E970935B-BF7B-474E-81F1-EACB3756B3AA}" srcOrd="0" destOrd="0" presId="urn:microsoft.com/office/officeart/2018/2/layout/IconVerticalSolidList"/>
    <dgm:cxn modelId="{037E6E44-09D3-4C2F-924F-EA6CD50A6564}" type="presParOf" srcId="{77118359-0CC2-4D7A-86DE-0093473FC18C}" destId="{2D5DE163-D85B-40D8-8B20-DE3C8D833489}" srcOrd="1" destOrd="0" presId="urn:microsoft.com/office/officeart/2018/2/layout/IconVerticalSolidList"/>
    <dgm:cxn modelId="{1EF522C0-70E5-4CEE-93EE-574ECF223E40}" type="presParOf" srcId="{77118359-0CC2-4D7A-86DE-0093473FC18C}" destId="{E600AE60-1BDC-46BB-825C-1BBA3113BFEF}" srcOrd="2" destOrd="0" presId="urn:microsoft.com/office/officeart/2018/2/layout/IconVerticalSolidList"/>
    <dgm:cxn modelId="{A1ACE70E-09A7-4F36-85CD-3EE82E469DB3}" type="presParOf" srcId="{77118359-0CC2-4D7A-86DE-0093473FC18C}" destId="{CB3C76B3-DB6F-4C17-B722-F1009FB7AC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1882A-5E66-4A38-A29B-50AE2948EC9D}">
      <dsp:nvSpPr>
        <dsp:cNvPr id="0" name=""/>
        <dsp:cNvSpPr/>
      </dsp:nvSpPr>
      <dsp:spPr>
        <a:xfrm>
          <a:off x="0" y="488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C1BA2-0BE7-4D68-9C1C-14C55320B41C}">
      <dsp:nvSpPr>
        <dsp:cNvPr id="0" name=""/>
        <dsp:cNvSpPr/>
      </dsp:nvSpPr>
      <dsp:spPr>
        <a:xfrm>
          <a:off x="345483" y="257459"/>
          <a:ext cx="628151" cy="6281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5CDFE-B930-4C2B-99D5-7913C2602C26}">
      <dsp:nvSpPr>
        <dsp:cNvPr id="0" name=""/>
        <dsp:cNvSpPr/>
      </dsp:nvSpPr>
      <dsp:spPr>
        <a:xfrm>
          <a:off x="1319118" y="488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Definición: La personalidad es un sistema complejo que agrupa características biológicas, psicológicas y sociales.</a:t>
          </a:r>
          <a:endParaRPr lang="en-US" sz="2500" kern="1200"/>
        </a:p>
      </dsp:txBody>
      <dsp:txXfrm>
        <a:off x="1319118" y="488"/>
        <a:ext cx="9196481" cy="1142094"/>
      </dsp:txXfrm>
    </dsp:sp>
    <dsp:sp modelId="{3F982386-F911-4488-B8E5-B33092FE103A}">
      <dsp:nvSpPr>
        <dsp:cNvPr id="0" name=""/>
        <dsp:cNvSpPr/>
      </dsp:nvSpPr>
      <dsp:spPr>
        <a:xfrm>
          <a:off x="0" y="1428105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A8001-C7AE-48D5-BC1E-F263B3FB0EC9}">
      <dsp:nvSpPr>
        <dsp:cNvPr id="0" name=""/>
        <dsp:cNvSpPr/>
      </dsp:nvSpPr>
      <dsp:spPr>
        <a:xfrm>
          <a:off x="345483" y="1685077"/>
          <a:ext cx="628151" cy="6281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B7818-D17D-4A25-A566-35BA146E1BC4}">
      <dsp:nvSpPr>
        <dsp:cNvPr id="0" name=""/>
        <dsp:cNvSpPr/>
      </dsp:nvSpPr>
      <dsp:spPr>
        <a:xfrm>
          <a:off x="1319118" y="1428105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Propósito: Entender cómo las personas son únicas en su manera de actuar, pensar y sentir.</a:t>
          </a:r>
          <a:endParaRPr lang="en-US" sz="2500" kern="1200"/>
        </a:p>
      </dsp:txBody>
      <dsp:txXfrm>
        <a:off x="1319118" y="1428105"/>
        <a:ext cx="9196481" cy="1142094"/>
      </dsp:txXfrm>
    </dsp:sp>
    <dsp:sp modelId="{E0C9087E-2903-4BB3-B631-8E7F7C8690C4}">
      <dsp:nvSpPr>
        <dsp:cNvPr id="0" name=""/>
        <dsp:cNvSpPr/>
      </dsp:nvSpPr>
      <dsp:spPr>
        <a:xfrm>
          <a:off x="0" y="2855723"/>
          <a:ext cx="10515600" cy="114209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4CC97C-A9FC-4075-8D03-505BAC766C96}">
      <dsp:nvSpPr>
        <dsp:cNvPr id="0" name=""/>
        <dsp:cNvSpPr/>
      </dsp:nvSpPr>
      <dsp:spPr>
        <a:xfrm>
          <a:off x="345483" y="3112694"/>
          <a:ext cx="628151" cy="6281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B9E2D4-AC27-4C78-BD3D-80E8580A8AC0}">
      <dsp:nvSpPr>
        <dsp:cNvPr id="0" name=""/>
        <dsp:cNvSpPr/>
      </dsp:nvSpPr>
      <dsp:spPr>
        <a:xfrm>
          <a:off x="1319118" y="2855723"/>
          <a:ext cx="9196481" cy="11420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872" tIns="120872" rIns="120872" bIns="120872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/>
            <a:t>Componentes principales: Inteligencia, temperamento, carácter y constitución.</a:t>
          </a:r>
          <a:endParaRPr lang="en-US" sz="2500" kern="1200"/>
        </a:p>
      </dsp:txBody>
      <dsp:txXfrm>
        <a:off x="1319118" y="2855723"/>
        <a:ext cx="9196481" cy="11420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18D452-592C-44E4-ADEE-B487348F15BF}">
      <dsp:nvSpPr>
        <dsp:cNvPr id="0" name=""/>
        <dsp:cNvSpPr/>
      </dsp:nvSpPr>
      <dsp:spPr>
        <a:xfrm>
          <a:off x="0" y="679"/>
          <a:ext cx="7060095" cy="15902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06D6D8-A767-4E18-AACB-1F5B2560296C}">
      <dsp:nvSpPr>
        <dsp:cNvPr id="0" name=""/>
        <dsp:cNvSpPr/>
      </dsp:nvSpPr>
      <dsp:spPr>
        <a:xfrm>
          <a:off x="481061" y="358494"/>
          <a:ext cx="874657" cy="8746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B3349-1710-4DF4-8954-731094EADE11}">
      <dsp:nvSpPr>
        <dsp:cNvPr id="0" name=""/>
        <dsp:cNvSpPr/>
      </dsp:nvSpPr>
      <dsp:spPr>
        <a:xfrm>
          <a:off x="1836781" y="679"/>
          <a:ext cx="5223313" cy="1590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305" tIns="168305" rIns="168305" bIns="16830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En el </a:t>
          </a:r>
          <a:r>
            <a:rPr lang="es-ES" sz="2200" b="1" kern="1200"/>
            <a:t>siglo XIX</a:t>
          </a:r>
          <a:r>
            <a:rPr lang="es-ES" sz="2200" kern="1200"/>
            <a:t>, el concepto de constitución se usaba para predecir enfermedades y tratamientos.</a:t>
          </a:r>
          <a:endParaRPr lang="en-US" sz="2200" kern="1200"/>
        </a:p>
      </dsp:txBody>
      <dsp:txXfrm>
        <a:off x="1836781" y="679"/>
        <a:ext cx="5223313" cy="1590286"/>
      </dsp:txXfrm>
    </dsp:sp>
    <dsp:sp modelId="{1BD4E2FA-F3BE-4EE5-AF1E-3DBEA618063B}">
      <dsp:nvSpPr>
        <dsp:cNvPr id="0" name=""/>
        <dsp:cNvSpPr/>
      </dsp:nvSpPr>
      <dsp:spPr>
        <a:xfrm>
          <a:off x="0" y="1988538"/>
          <a:ext cx="7060095" cy="15902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425C84-0F1C-45E1-9537-2638E3361DAF}">
      <dsp:nvSpPr>
        <dsp:cNvPr id="0" name=""/>
        <dsp:cNvSpPr/>
      </dsp:nvSpPr>
      <dsp:spPr>
        <a:xfrm>
          <a:off x="481061" y="2346352"/>
          <a:ext cx="874657" cy="8746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BF8A98-C488-4EF6-B0D3-19295CB614C8}">
      <dsp:nvSpPr>
        <dsp:cNvPr id="0" name=""/>
        <dsp:cNvSpPr/>
      </dsp:nvSpPr>
      <dsp:spPr>
        <a:xfrm>
          <a:off x="1836781" y="1988538"/>
          <a:ext cx="5223313" cy="1590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305" tIns="168305" rIns="168305" bIns="16830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En los </a:t>
          </a:r>
          <a:r>
            <a:rPr lang="es-ES" sz="2200" b="1" kern="1200" dirty="0"/>
            <a:t>años 60 del siglo XX</a:t>
          </a:r>
          <a:r>
            <a:rPr lang="es-ES" sz="2200" kern="1200" dirty="0"/>
            <a:t>, se intentó conectar constitución y temperamento a través de estudios del cerebro.</a:t>
          </a:r>
          <a:endParaRPr lang="en-US" sz="2200" kern="1200" dirty="0"/>
        </a:p>
      </dsp:txBody>
      <dsp:txXfrm>
        <a:off x="1836781" y="1988538"/>
        <a:ext cx="5223313" cy="1590286"/>
      </dsp:txXfrm>
    </dsp:sp>
    <dsp:sp modelId="{006390F6-6E95-4E9D-A0C6-2CE367830080}">
      <dsp:nvSpPr>
        <dsp:cNvPr id="0" name=""/>
        <dsp:cNvSpPr/>
      </dsp:nvSpPr>
      <dsp:spPr>
        <a:xfrm>
          <a:off x="0" y="3976396"/>
          <a:ext cx="7060095" cy="159028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BF4BD-533A-47F7-AE7F-80A5D3131B0A}">
      <dsp:nvSpPr>
        <dsp:cNvPr id="0" name=""/>
        <dsp:cNvSpPr/>
      </dsp:nvSpPr>
      <dsp:spPr>
        <a:xfrm>
          <a:off x="481061" y="4334211"/>
          <a:ext cx="874657" cy="8746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A35A5-9127-4778-89BE-2ACD1677C5A1}">
      <dsp:nvSpPr>
        <dsp:cNvPr id="0" name=""/>
        <dsp:cNvSpPr/>
      </dsp:nvSpPr>
      <dsp:spPr>
        <a:xfrm>
          <a:off x="1836781" y="3976396"/>
          <a:ext cx="5223313" cy="15902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305" tIns="168305" rIns="168305" bIns="168305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/>
            <a:t>La </a:t>
          </a:r>
          <a:r>
            <a:rPr lang="es-ES" sz="2200" b="1" kern="1200"/>
            <a:t>constitución</a:t>
          </a:r>
          <a:r>
            <a:rPr lang="es-ES" sz="2200" kern="1200"/>
            <a:t> se entiende como las características corporales que pueden influir en el comportamiento.</a:t>
          </a:r>
          <a:endParaRPr lang="en-US" sz="2200" kern="1200"/>
        </a:p>
      </dsp:txBody>
      <dsp:txXfrm>
        <a:off x="1836781" y="3976396"/>
        <a:ext cx="5223313" cy="15902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5B9774-135A-44DB-8E7A-D9217B38C8E7}">
      <dsp:nvSpPr>
        <dsp:cNvPr id="0" name=""/>
        <dsp:cNvSpPr/>
      </dsp:nvSpPr>
      <dsp:spPr>
        <a:xfrm>
          <a:off x="0" y="649724"/>
          <a:ext cx="10515600" cy="11994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4DFDB-B84F-45FB-8BFA-6AA0CE551992}">
      <dsp:nvSpPr>
        <dsp:cNvPr id="0" name=""/>
        <dsp:cNvSpPr/>
      </dsp:nvSpPr>
      <dsp:spPr>
        <a:xfrm>
          <a:off x="362846" y="919610"/>
          <a:ext cx="659720" cy="6597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F81DA-741D-4C22-8D93-F3613A73A793}">
      <dsp:nvSpPr>
        <dsp:cNvPr id="0" name=""/>
        <dsp:cNvSpPr/>
      </dsp:nvSpPr>
      <dsp:spPr>
        <a:xfrm>
          <a:off x="1385413" y="649724"/>
          <a:ext cx="9130186" cy="1199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946" tIns="126946" rIns="126946" bIns="1269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Viola:</a:t>
          </a:r>
          <a:r>
            <a:rPr lang="es-ES" sz="2000" kern="1200"/>
            <a:t> Desarrolló métodos de medición corporal para identificar variaciones individuales en la constitución.</a:t>
          </a:r>
          <a:endParaRPr lang="en-US" sz="2000" kern="1200"/>
        </a:p>
      </dsp:txBody>
      <dsp:txXfrm>
        <a:off x="1385413" y="649724"/>
        <a:ext cx="9130186" cy="1199491"/>
      </dsp:txXfrm>
    </dsp:sp>
    <dsp:sp modelId="{624C8F0E-F22C-4960-A45E-FF63D2E35C8B}">
      <dsp:nvSpPr>
        <dsp:cNvPr id="0" name=""/>
        <dsp:cNvSpPr/>
      </dsp:nvSpPr>
      <dsp:spPr>
        <a:xfrm>
          <a:off x="0" y="2149089"/>
          <a:ext cx="10515600" cy="11994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301A53-BEF6-4694-99D8-E3DF0B474BDB}">
      <dsp:nvSpPr>
        <dsp:cNvPr id="0" name=""/>
        <dsp:cNvSpPr/>
      </dsp:nvSpPr>
      <dsp:spPr>
        <a:xfrm>
          <a:off x="362846" y="2418975"/>
          <a:ext cx="659720" cy="6597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02B518-AB75-44B2-BF5E-FD98AA7528FC}">
      <dsp:nvSpPr>
        <dsp:cNvPr id="0" name=""/>
        <dsp:cNvSpPr/>
      </dsp:nvSpPr>
      <dsp:spPr>
        <a:xfrm>
          <a:off x="1385413" y="2149089"/>
          <a:ext cx="4732020" cy="1199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946" tIns="126946" rIns="126946" bIns="126946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Pende:</a:t>
          </a:r>
          <a:r>
            <a:rPr lang="es-ES" sz="2000" kern="1200"/>
            <a:t> Creó la </a:t>
          </a:r>
          <a:r>
            <a:rPr lang="es-ES" sz="2000" b="1" kern="1200"/>
            <a:t>biotipología</a:t>
          </a:r>
          <a:r>
            <a:rPr lang="es-ES" sz="2000" kern="1200"/>
            <a:t>, que integra morfología, fisiología y psicología.</a:t>
          </a:r>
          <a:endParaRPr lang="en-US" sz="2000" kern="1200"/>
        </a:p>
      </dsp:txBody>
      <dsp:txXfrm>
        <a:off x="1385413" y="2149089"/>
        <a:ext cx="4732020" cy="1199491"/>
      </dsp:txXfrm>
    </dsp:sp>
    <dsp:sp modelId="{FE07CB36-2CBA-4C88-89E3-C10271D243F0}">
      <dsp:nvSpPr>
        <dsp:cNvPr id="0" name=""/>
        <dsp:cNvSpPr/>
      </dsp:nvSpPr>
      <dsp:spPr>
        <a:xfrm>
          <a:off x="6117433" y="2149089"/>
          <a:ext cx="4398166" cy="11994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6946" tIns="126946" rIns="126946" bIns="126946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Propuso que la constitución influye tanto en la salud física como en el comportamiento psicológico.</a:t>
          </a:r>
          <a:endParaRPr lang="en-US" sz="1500" kern="1200"/>
        </a:p>
      </dsp:txBody>
      <dsp:txXfrm>
        <a:off x="6117433" y="2149089"/>
        <a:ext cx="4398166" cy="11994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BC3972-9172-4EDB-B657-68B13DF31FD8}">
      <dsp:nvSpPr>
        <dsp:cNvPr id="0" name=""/>
        <dsp:cNvSpPr/>
      </dsp:nvSpPr>
      <dsp:spPr>
        <a:xfrm>
          <a:off x="9242" y="683374"/>
          <a:ext cx="2762398" cy="16574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/>
            <a:t>Falta de evidencia empírica:</a:t>
          </a:r>
          <a:r>
            <a:rPr lang="es-ES" sz="1800" kern="1200"/>
            <a:t> Estudios posteriores no confirmaron sus teorías.</a:t>
          </a:r>
          <a:endParaRPr lang="en-US" sz="1800" kern="1200"/>
        </a:p>
      </dsp:txBody>
      <dsp:txXfrm>
        <a:off x="57787" y="731919"/>
        <a:ext cx="2665308" cy="1560349"/>
      </dsp:txXfrm>
    </dsp:sp>
    <dsp:sp modelId="{30ACB461-D468-4F3E-BBE5-9493F879EA55}">
      <dsp:nvSpPr>
        <dsp:cNvPr id="0" name=""/>
        <dsp:cNvSpPr/>
      </dsp:nvSpPr>
      <dsp:spPr>
        <a:xfrm>
          <a:off x="3014732" y="116955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014732" y="1306571"/>
        <a:ext cx="409940" cy="411044"/>
      </dsp:txXfrm>
    </dsp:sp>
    <dsp:sp modelId="{72512EBC-9B8D-43C6-ACA9-07A231BB5092}">
      <dsp:nvSpPr>
        <dsp:cNvPr id="0" name=""/>
        <dsp:cNvSpPr/>
      </dsp:nvSpPr>
      <dsp:spPr>
        <a:xfrm>
          <a:off x="3876600" y="683374"/>
          <a:ext cx="2762398" cy="16574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/>
            <a:t>Metodología problemática:</a:t>
          </a:r>
          <a:r>
            <a:rPr lang="es-ES" sz="1800" kern="1200"/>
            <a:t> El uso de fotografías no garantizó la objetividad de los resultados.</a:t>
          </a:r>
          <a:endParaRPr lang="en-US" sz="1800" kern="1200"/>
        </a:p>
      </dsp:txBody>
      <dsp:txXfrm>
        <a:off x="3925145" y="731919"/>
        <a:ext cx="2665308" cy="1560349"/>
      </dsp:txXfrm>
    </dsp:sp>
    <dsp:sp modelId="{1E98B76F-6DFB-4B4D-9F6D-073E580E025D}">
      <dsp:nvSpPr>
        <dsp:cNvPr id="0" name=""/>
        <dsp:cNvSpPr/>
      </dsp:nvSpPr>
      <dsp:spPr>
        <a:xfrm>
          <a:off x="6882090" y="1169556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6882090" y="1306571"/>
        <a:ext cx="409940" cy="411044"/>
      </dsp:txXfrm>
    </dsp:sp>
    <dsp:sp modelId="{B7AF16C0-25A5-4051-B473-BB82DC1C975A}">
      <dsp:nvSpPr>
        <dsp:cNvPr id="0" name=""/>
        <dsp:cNvSpPr/>
      </dsp:nvSpPr>
      <dsp:spPr>
        <a:xfrm>
          <a:off x="7743958" y="683374"/>
          <a:ext cx="2762398" cy="16574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1" kern="1200"/>
            <a:t>Limitaciones:</a:t>
          </a:r>
          <a:r>
            <a:rPr lang="es-ES" sz="1800" kern="1200"/>
            <a:t> Las relaciones entre cuerpo y personalidad no son tan claras como Sheldon sugería.</a:t>
          </a:r>
          <a:endParaRPr lang="en-US" sz="1800" kern="1200"/>
        </a:p>
      </dsp:txBody>
      <dsp:txXfrm>
        <a:off x="7792503" y="731919"/>
        <a:ext cx="2665308" cy="15603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0508F1-5FEE-4AAD-A348-F60D71F248A3}">
      <dsp:nvSpPr>
        <dsp:cNvPr id="0" name=""/>
        <dsp:cNvSpPr/>
      </dsp:nvSpPr>
      <dsp:spPr>
        <a:xfrm>
          <a:off x="1212569" y="810742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D7D45B-C4E4-4910-9FA2-EB725A0FA482}">
      <dsp:nvSpPr>
        <dsp:cNvPr id="0" name=""/>
        <dsp:cNvSpPr/>
      </dsp:nvSpPr>
      <dsp:spPr>
        <a:xfrm>
          <a:off x="417971" y="2467563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La inteligencia permite adaptarse mejor a cambios y resolver problemas.</a:t>
          </a:r>
          <a:endParaRPr lang="en-US" sz="1500" kern="1200"/>
        </a:p>
      </dsp:txBody>
      <dsp:txXfrm>
        <a:off x="417971" y="2467563"/>
        <a:ext cx="2889450" cy="720000"/>
      </dsp:txXfrm>
    </dsp:sp>
    <dsp:sp modelId="{008CF0B0-2A9C-492B-9250-16170CBF7A1B}">
      <dsp:nvSpPr>
        <dsp:cNvPr id="0" name=""/>
        <dsp:cNvSpPr/>
      </dsp:nvSpPr>
      <dsp:spPr>
        <a:xfrm>
          <a:off x="4607673" y="810742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0DB302-BE04-41B7-ACDF-283FD52ACB96}">
      <dsp:nvSpPr>
        <dsp:cNvPr id="0" name=""/>
        <dsp:cNvSpPr/>
      </dsp:nvSpPr>
      <dsp:spPr>
        <a:xfrm>
          <a:off x="3813075" y="2467563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Es un componente clave junto con el temperamento y el carácter.</a:t>
          </a:r>
          <a:endParaRPr lang="en-US" sz="1500" kern="1200"/>
        </a:p>
      </dsp:txBody>
      <dsp:txXfrm>
        <a:off x="3813075" y="2467563"/>
        <a:ext cx="2889450" cy="720000"/>
      </dsp:txXfrm>
    </dsp:sp>
    <dsp:sp modelId="{75F6B38E-0B6B-4C94-B311-03582C97F636}">
      <dsp:nvSpPr>
        <dsp:cNvPr id="0" name=""/>
        <dsp:cNvSpPr/>
      </dsp:nvSpPr>
      <dsp:spPr>
        <a:xfrm>
          <a:off x="8002777" y="810742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90CBF-CAEE-4F76-9122-40E08184E70A}">
      <dsp:nvSpPr>
        <dsp:cNvPr id="0" name=""/>
        <dsp:cNvSpPr/>
      </dsp:nvSpPr>
      <dsp:spPr>
        <a:xfrm>
          <a:off x="7208178" y="2467563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/>
            <a:t>Se refleja en la capacidad para planificar, razonar y aprender.</a:t>
          </a:r>
          <a:endParaRPr lang="en-US" sz="1500" kern="1200"/>
        </a:p>
      </dsp:txBody>
      <dsp:txXfrm>
        <a:off x="7208178" y="2467563"/>
        <a:ext cx="28894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C1460-D80C-465E-866C-6E74FF921DCC}">
      <dsp:nvSpPr>
        <dsp:cNvPr id="0" name=""/>
        <dsp:cNvSpPr/>
      </dsp:nvSpPr>
      <dsp:spPr>
        <a:xfrm>
          <a:off x="0" y="4349"/>
          <a:ext cx="7060095" cy="9264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5CA79-1EF6-45D6-8D41-F409BF7799CB}">
      <dsp:nvSpPr>
        <dsp:cNvPr id="0" name=""/>
        <dsp:cNvSpPr/>
      </dsp:nvSpPr>
      <dsp:spPr>
        <a:xfrm>
          <a:off x="280249" y="212799"/>
          <a:ext cx="509544" cy="5095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A60DF-DF42-4A33-962A-03A3D8DF4293}">
      <dsp:nvSpPr>
        <dsp:cNvPr id="0" name=""/>
        <dsp:cNvSpPr/>
      </dsp:nvSpPr>
      <dsp:spPr>
        <a:xfrm>
          <a:off x="1070042" y="4349"/>
          <a:ext cx="5990052" cy="9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049" tIns="98049" rIns="98049" bIns="980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Sánchez-Cánovas propuso que los estilos reflejan patrones de comportamiento.</a:t>
          </a:r>
          <a:endParaRPr lang="en-US" sz="1900" kern="1200"/>
        </a:p>
      </dsp:txBody>
      <dsp:txXfrm>
        <a:off x="1070042" y="4349"/>
        <a:ext cx="5990052" cy="926443"/>
      </dsp:txXfrm>
    </dsp:sp>
    <dsp:sp modelId="{D53E9556-AE7E-4F76-80C4-2E69A79177CE}">
      <dsp:nvSpPr>
        <dsp:cNvPr id="0" name=""/>
        <dsp:cNvSpPr/>
      </dsp:nvSpPr>
      <dsp:spPr>
        <a:xfrm>
          <a:off x="0" y="1162404"/>
          <a:ext cx="7060095" cy="9264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57F216-416F-4F6A-8071-2B9A8C0D5D9F}">
      <dsp:nvSpPr>
        <dsp:cNvPr id="0" name=""/>
        <dsp:cNvSpPr/>
      </dsp:nvSpPr>
      <dsp:spPr>
        <a:xfrm>
          <a:off x="280249" y="1370854"/>
          <a:ext cx="509544" cy="5095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F26F6A-005A-4901-903D-6E2D2484CEB4}">
      <dsp:nvSpPr>
        <dsp:cNvPr id="0" name=""/>
        <dsp:cNvSpPr/>
      </dsp:nvSpPr>
      <dsp:spPr>
        <a:xfrm>
          <a:off x="1070042" y="1162404"/>
          <a:ext cx="5990052" cy="9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049" tIns="98049" rIns="98049" bIns="980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Tipos:</a:t>
          </a:r>
          <a:endParaRPr lang="en-US" sz="1900" kern="1200"/>
        </a:p>
      </dsp:txBody>
      <dsp:txXfrm>
        <a:off x="1070042" y="1162404"/>
        <a:ext cx="5990052" cy="926443"/>
      </dsp:txXfrm>
    </dsp:sp>
    <dsp:sp modelId="{B457CCBE-A071-4147-A0F6-12EA31AD4FEF}">
      <dsp:nvSpPr>
        <dsp:cNvPr id="0" name=""/>
        <dsp:cNvSpPr/>
      </dsp:nvSpPr>
      <dsp:spPr>
        <a:xfrm>
          <a:off x="0" y="2320459"/>
          <a:ext cx="7060095" cy="9264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867DD0-297D-456C-8CC6-1E71BD75D178}">
      <dsp:nvSpPr>
        <dsp:cNvPr id="0" name=""/>
        <dsp:cNvSpPr/>
      </dsp:nvSpPr>
      <dsp:spPr>
        <a:xfrm>
          <a:off x="280249" y="2528909"/>
          <a:ext cx="509544" cy="50954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AEE89-6763-4323-BB36-993BEE330053}">
      <dsp:nvSpPr>
        <dsp:cNvPr id="0" name=""/>
        <dsp:cNvSpPr/>
      </dsp:nvSpPr>
      <dsp:spPr>
        <a:xfrm>
          <a:off x="1070042" y="2320459"/>
          <a:ext cx="5990052" cy="9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049" tIns="98049" rIns="98049" bIns="980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Estilos de vida.</a:t>
          </a:r>
          <a:endParaRPr lang="en-US" sz="1900" kern="1200"/>
        </a:p>
      </dsp:txBody>
      <dsp:txXfrm>
        <a:off x="1070042" y="2320459"/>
        <a:ext cx="5990052" cy="926443"/>
      </dsp:txXfrm>
    </dsp:sp>
    <dsp:sp modelId="{126416D2-D55D-4F5E-BA60-59A47F10B72D}">
      <dsp:nvSpPr>
        <dsp:cNvPr id="0" name=""/>
        <dsp:cNvSpPr/>
      </dsp:nvSpPr>
      <dsp:spPr>
        <a:xfrm>
          <a:off x="0" y="3478514"/>
          <a:ext cx="7060095" cy="9264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3E2EE3-8CD1-4B7E-8032-97C0065AF055}">
      <dsp:nvSpPr>
        <dsp:cNvPr id="0" name=""/>
        <dsp:cNvSpPr/>
      </dsp:nvSpPr>
      <dsp:spPr>
        <a:xfrm>
          <a:off x="280249" y="3686964"/>
          <a:ext cx="509544" cy="50954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88BBB2-646C-4115-8A90-CADAF51CD4E8}">
      <dsp:nvSpPr>
        <dsp:cNvPr id="0" name=""/>
        <dsp:cNvSpPr/>
      </dsp:nvSpPr>
      <dsp:spPr>
        <a:xfrm>
          <a:off x="1070042" y="3478514"/>
          <a:ext cx="5990052" cy="9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049" tIns="98049" rIns="98049" bIns="980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Estilos de aprendizaje.</a:t>
          </a:r>
          <a:endParaRPr lang="en-US" sz="1900" kern="1200"/>
        </a:p>
      </dsp:txBody>
      <dsp:txXfrm>
        <a:off x="1070042" y="3478514"/>
        <a:ext cx="5990052" cy="926443"/>
      </dsp:txXfrm>
    </dsp:sp>
    <dsp:sp modelId="{E970935B-BF7B-474E-81F1-EACB3756B3AA}">
      <dsp:nvSpPr>
        <dsp:cNvPr id="0" name=""/>
        <dsp:cNvSpPr/>
      </dsp:nvSpPr>
      <dsp:spPr>
        <a:xfrm>
          <a:off x="0" y="4636569"/>
          <a:ext cx="7060095" cy="92644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5DE163-D85B-40D8-8B20-DE3C8D833489}">
      <dsp:nvSpPr>
        <dsp:cNvPr id="0" name=""/>
        <dsp:cNvSpPr/>
      </dsp:nvSpPr>
      <dsp:spPr>
        <a:xfrm>
          <a:off x="280249" y="4845019"/>
          <a:ext cx="509544" cy="50954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3C76B3-DB6F-4C17-B722-F1009FB7ACFF}">
      <dsp:nvSpPr>
        <dsp:cNvPr id="0" name=""/>
        <dsp:cNvSpPr/>
      </dsp:nvSpPr>
      <dsp:spPr>
        <a:xfrm>
          <a:off x="1070042" y="4636569"/>
          <a:ext cx="5990052" cy="9264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049" tIns="98049" rIns="98049" bIns="9804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/>
            <a:t>Estilos de consumo.</a:t>
          </a:r>
          <a:endParaRPr lang="en-US" sz="1900" kern="1200"/>
        </a:p>
      </dsp:txBody>
      <dsp:txXfrm>
        <a:off x="1070042" y="4636569"/>
        <a:ext cx="5990052" cy="9264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7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94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6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75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9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4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9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5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4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55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10/14/2024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7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ame 41">
            <a:extLst>
              <a:ext uri="{FF2B5EF4-FFF2-40B4-BE49-F238E27FC236}">
                <a16:creationId xmlns:a16="http://schemas.microsoft.com/office/drawing/2014/main" id="{DD7EAFE6-2BB9-41FB-9CF4-588CFC70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8" name="Picture 37" descr="Gráfico de una barra con una esfera amarilla en la parte superior">
            <a:extLst>
              <a:ext uri="{FF2B5EF4-FFF2-40B4-BE49-F238E27FC236}">
                <a16:creationId xmlns:a16="http://schemas.microsoft.com/office/drawing/2014/main" id="{31AD0101-6665-C12B-7E46-F62B6D28AE1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5730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F1195305-FB27-4331-8243-C4D3338DC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0" y="0"/>
            <a:ext cx="6858000" cy="6858000"/>
          </a:xfrm>
          <a:prstGeom prst="rect">
            <a:avLst/>
          </a:prstGeom>
          <a:gradFill>
            <a:gsLst>
              <a:gs pos="100000">
                <a:schemeClr val="tx1">
                  <a:alpha val="0"/>
                </a:schemeClr>
              </a:gs>
              <a:gs pos="0">
                <a:schemeClr val="tx1"/>
              </a:gs>
              <a:gs pos="0">
                <a:schemeClr val="tx1">
                  <a:alpha val="4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4D6FBF12-9DCC-F6B6-B8AD-B7C207BB0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410" y="728905"/>
            <a:ext cx="4567990" cy="318427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>
                <a:solidFill>
                  <a:srgbClr val="FFFFFF"/>
                </a:solidFill>
              </a:rPr>
              <a:t>LA PERSONALIDAD COMO SISTEMA</a:t>
            </a:r>
          </a:p>
        </p:txBody>
      </p:sp>
    </p:spTree>
    <p:extLst>
      <p:ext uri="{BB962C8B-B14F-4D97-AF65-F5344CB8AC3E}">
        <p14:creationId xmlns:p14="http://schemas.microsoft.com/office/powerpoint/2010/main" val="188578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409FBB0-CF9E-4109-B053-A6144C4A1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9583" y="1028622"/>
            <a:ext cx="4581525" cy="1481215"/>
          </a:xfrm>
        </p:spPr>
        <p:txBody>
          <a:bodyPr anchor="b">
            <a:normAutofit/>
          </a:bodyPr>
          <a:lstStyle/>
          <a:p>
            <a:r>
              <a:rPr lang="es-ES" sz="44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Definición de Temperamento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85F5F8-E1B2-D02C-3FB0-91BF13CA5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582" y="2940472"/>
            <a:ext cx="4581526" cy="29860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2">
                    <a:alpha val="60000"/>
                  </a:schemeClr>
                </a:solidFill>
              </a:rPr>
              <a:t>Allport:</a:t>
            </a:r>
            <a:r>
              <a:rPr lang="es-ES" sz="1400" dirty="0">
                <a:solidFill>
                  <a:schemeClr val="tx2">
                    <a:alpha val="60000"/>
                  </a:schemeClr>
                </a:solidFill>
              </a:rPr>
              <a:t> El temperamento es la predisposición emocional y la forma en que una persona responde a estímulos.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2">
                    <a:alpha val="60000"/>
                  </a:schemeClr>
                </a:solidFill>
              </a:rPr>
              <a:t>Características:</a:t>
            </a:r>
            <a:endParaRPr lang="es-ES" sz="1400" dirty="0">
              <a:solidFill>
                <a:schemeClr val="tx2">
                  <a:alpha val="60000"/>
                </a:schemeClr>
              </a:solidFill>
            </a:endParaRP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2">
                    <a:alpha val="60000"/>
                  </a:schemeClr>
                </a:solidFill>
              </a:rPr>
              <a:t>Intensidad y rapidez de las reacciones emocionales.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tx2">
                    <a:alpha val="60000"/>
                  </a:schemeClr>
                </a:solidFill>
              </a:rPr>
              <a:t>Calidad y fluctuaciones del estado de ánimo.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400" b="1" dirty="0">
                <a:solidFill>
                  <a:schemeClr val="tx2">
                    <a:alpha val="60000"/>
                  </a:schemeClr>
                </a:solidFill>
              </a:rPr>
              <a:t>Ejemplo:</a:t>
            </a:r>
            <a:r>
              <a:rPr lang="es-ES" sz="1400" dirty="0">
                <a:solidFill>
                  <a:schemeClr val="tx2">
                    <a:alpha val="60000"/>
                  </a:schemeClr>
                </a:solidFill>
              </a:rPr>
              <a:t> Una persona con temperamento colérico reacciona con ira ante situaciones frustrantes.</a:t>
            </a:r>
          </a:p>
          <a:p>
            <a:pPr>
              <a:lnSpc>
                <a:spcPct val="100000"/>
              </a:lnSpc>
            </a:pPr>
            <a:endParaRPr lang="es-ES" sz="1400" dirty="0">
              <a:solidFill>
                <a:schemeClr val="tx2">
                  <a:alpha val="60000"/>
                </a:schemeClr>
              </a:solidFill>
            </a:endParaRPr>
          </a:p>
        </p:txBody>
      </p:sp>
      <p:pic>
        <p:nvPicPr>
          <p:cNvPr id="7" name="Graphic 6" descr="Angry Face with No Fill">
            <a:extLst>
              <a:ext uri="{FF2B5EF4-FFF2-40B4-BE49-F238E27FC236}">
                <a16:creationId xmlns:a16="http://schemas.microsoft.com/office/drawing/2014/main" id="{BB8353D2-8C9C-1E2C-AAA5-CC9C04019D5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0893" y="903652"/>
            <a:ext cx="5022907" cy="502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87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561237-FF1E-6C91-D40C-4A5198C36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857251"/>
            <a:ext cx="5914937" cy="2076450"/>
          </a:xfrm>
        </p:spPr>
        <p:txBody>
          <a:bodyPr anchor="b">
            <a:normAutofit/>
          </a:bodyPr>
          <a:lstStyle/>
          <a:p>
            <a:br>
              <a:rPr lang="es-ES" sz="34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r>
              <a:rPr lang="es-ES" sz="34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Diferencia entre Temperamento y Emoción</a:t>
            </a:r>
            <a:br>
              <a:rPr lang="es-ES" sz="34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endParaRPr lang="es-ES" sz="3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AD1151-24ED-AA37-A6A2-24F5E4AAF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769" y="3014662"/>
            <a:ext cx="5914938" cy="29860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2">
                    <a:alpha val="60000"/>
                  </a:schemeClr>
                </a:solidFill>
              </a:rPr>
              <a:t>Temperamento:</a:t>
            </a:r>
            <a:r>
              <a:rPr lang="es-ES" sz="2000" dirty="0">
                <a:solidFill>
                  <a:schemeClr val="tx2">
                    <a:alpha val="60000"/>
                  </a:schemeClr>
                </a:solidFill>
              </a:rPr>
              <a:t> Es </a:t>
            </a:r>
            <a:r>
              <a:rPr lang="es-ES" sz="2000" b="1" dirty="0">
                <a:solidFill>
                  <a:schemeClr val="tx2">
                    <a:alpha val="60000"/>
                  </a:schemeClr>
                </a:solidFill>
              </a:rPr>
              <a:t>estable</a:t>
            </a:r>
            <a:r>
              <a:rPr lang="es-ES" sz="2000" dirty="0">
                <a:solidFill>
                  <a:schemeClr val="tx2">
                    <a:alpha val="60000"/>
                  </a:schemeClr>
                </a:solidFill>
              </a:rPr>
              <a:t> a lo largo del tiempo (ej.: una persona siempre es ansiosa).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b="1" dirty="0">
                <a:solidFill>
                  <a:schemeClr val="tx2">
                    <a:alpha val="60000"/>
                  </a:schemeClr>
                </a:solidFill>
              </a:rPr>
              <a:t>Emoción:</a:t>
            </a:r>
            <a:r>
              <a:rPr lang="es-ES" sz="2000" dirty="0">
                <a:solidFill>
                  <a:schemeClr val="tx2">
                    <a:alpha val="60000"/>
                  </a:schemeClr>
                </a:solidFill>
              </a:rPr>
              <a:t> Es </a:t>
            </a:r>
            <a:r>
              <a:rPr lang="es-ES" sz="2000" b="1" dirty="0">
                <a:solidFill>
                  <a:schemeClr val="tx2">
                    <a:alpha val="60000"/>
                  </a:schemeClr>
                </a:solidFill>
              </a:rPr>
              <a:t>momentánea</a:t>
            </a:r>
            <a:r>
              <a:rPr lang="es-ES" sz="2000" dirty="0">
                <a:solidFill>
                  <a:schemeClr val="tx2">
                    <a:alpha val="60000"/>
                  </a:schemeClr>
                </a:solidFill>
              </a:rPr>
              <a:t> y depende del contexto (ej.: sentir alegría ante un logro).</a:t>
            </a:r>
          </a:p>
          <a:p>
            <a:endParaRPr lang="es-ES" sz="2000" dirty="0">
              <a:solidFill>
                <a:schemeClr val="tx2">
                  <a:alpha val="6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769598-C625-7A0B-555C-C7BF182224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2865" r="36515"/>
          <a:stretch/>
        </p:blipFill>
        <p:spPr>
          <a:xfrm>
            <a:off x="7236476" y="1"/>
            <a:ext cx="49524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230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BE483B-01DA-A968-F5FF-FEA341A0C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ES" b="1" dirty="0"/>
            </a:br>
            <a:r>
              <a:rPr lang="es-ES" b="1" dirty="0"/>
              <a:t>Concepto de Carácter</a:t>
            </a:r>
            <a:br>
              <a:rPr lang="es-ES" b="1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7DAE64-9800-CF41-B490-1DBE14D0A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El carácter está compuesto por </a:t>
            </a:r>
            <a:r>
              <a:rPr lang="es-ES" b="1" dirty="0"/>
              <a:t>hábitos y valores adquiridos</a:t>
            </a:r>
            <a:r>
              <a:rPr lang="es-ES" dirty="0"/>
              <a:t> durante la vida.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Influye en la </a:t>
            </a:r>
            <a:r>
              <a:rPr lang="es-ES" b="1" dirty="0"/>
              <a:t>conducta social</a:t>
            </a:r>
            <a:r>
              <a:rPr lang="es-ES" dirty="0"/>
              <a:t>, la </a:t>
            </a:r>
            <a:r>
              <a:rPr lang="es-ES" b="1" dirty="0"/>
              <a:t>salud</a:t>
            </a:r>
            <a:r>
              <a:rPr lang="es-ES" dirty="0"/>
              <a:t> y la </a:t>
            </a:r>
            <a:r>
              <a:rPr lang="es-ES" b="1" dirty="0"/>
              <a:t>adaptación</a:t>
            </a:r>
            <a:r>
              <a:rPr lang="es-E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dirty="0"/>
              <a:t>Enfoque europeo: Carácter y temperamento se consideran sinónimos en algunos contextos.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2766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5465D-4D9F-A347-AF93-27D27E86B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Diferencias entre Temperamento y Carácter</a:t>
            </a: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27B961ED-B8B6-BB63-C0BC-213CF4F787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1578" y="2513886"/>
            <a:ext cx="10658646" cy="2477839"/>
          </a:xfrm>
        </p:spPr>
      </p:pic>
    </p:spTree>
    <p:extLst>
      <p:ext uri="{BB962C8B-B14F-4D97-AF65-F5344CB8AC3E}">
        <p14:creationId xmlns:p14="http://schemas.microsoft.com/office/powerpoint/2010/main" val="3715415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70BC9-BAD7-8E4F-BE29-12C414B4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Papel de la Inteligencia en la Personalidad</a:t>
            </a: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B346D065-6CA6-3A4B-763F-DD3325A8C3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4686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ame 28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14797E-170E-470A-181C-A0D4E5D83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7251"/>
            <a:ext cx="4581525" cy="2076450"/>
          </a:xfrm>
        </p:spPr>
        <p:txBody>
          <a:bodyPr anchor="b">
            <a:normAutofit/>
          </a:bodyPr>
          <a:lstStyle/>
          <a:p>
            <a:r>
              <a:rPr lang="es-E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Relaciones entre Personalidad e Inteligencia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588919-7A54-E904-310B-9404EDF81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190875"/>
            <a:ext cx="4581526" cy="2986087"/>
          </a:xfrm>
        </p:spPr>
        <p:txBody>
          <a:bodyPr>
            <a:normAutofit/>
          </a:bodyPr>
          <a:lstStyle/>
          <a:p>
            <a:r>
              <a:rPr lang="es-ES" sz="1800">
                <a:solidFill>
                  <a:schemeClr val="tx2">
                    <a:alpha val="60000"/>
                  </a:schemeClr>
                </a:solidFill>
              </a:rPr>
              <a:t>Aunque son conceptos distintos, ambos afectan al rendimiento.</a:t>
            </a:r>
          </a:p>
          <a:p>
            <a:r>
              <a:rPr lang="es-ES" sz="1800">
                <a:solidFill>
                  <a:schemeClr val="tx2">
                    <a:alpha val="60000"/>
                  </a:schemeClr>
                </a:solidFill>
              </a:rPr>
              <a:t>Eysenck: La inteligencia y la personalidad no están directamente correlacionadas en los tests psicométricos.</a:t>
            </a: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EF7A4BFF-B2DC-3CDC-3920-966B87B1406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0893" y="903652"/>
            <a:ext cx="5022907" cy="502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94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61DF3E2F-0A88-4C55-8678-0764BF733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879D679-C627-56F3-942C-0367702CA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09600"/>
            <a:ext cx="3200400" cy="5567363"/>
          </a:xfrm>
        </p:spPr>
        <p:txBody>
          <a:bodyPr anchor="ctr">
            <a:normAutofit/>
          </a:bodyPr>
          <a:lstStyle/>
          <a:p>
            <a:br>
              <a:rPr lang="es-ES" sz="41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r>
              <a:rPr lang="es-ES" sz="41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Estilos Psicológicos</a:t>
            </a:r>
            <a:br>
              <a:rPr lang="es-ES" sz="41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endParaRPr lang="es-ES" sz="410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1C7F2C0-E5EE-9C45-25AF-F05D466BA1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983827"/>
              </p:ext>
            </p:extLst>
          </p:nvPr>
        </p:nvGraphicFramePr>
        <p:xfrm>
          <a:off x="4293704" y="609600"/>
          <a:ext cx="706009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2000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8CDE5F0-90A9-882B-36B6-A911D21D6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951" y="1173866"/>
            <a:ext cx="4581525" cy="1001529"/>
          </a:xfrm>
        </p:spPr>
        <p:txBody>
          <a:bodyPr anchor="b">
            <a:normAutofit/>
          </a:bodyPr>
          <a:lstStyle/>
          <a:p>
            <a:r>
              <a:rPr lang="es-ES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09B231-6D1D-11E9-0BCA-4BF6B8F5C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582" y="2546298"/>
            <a:ext cx="4581526" cy="2986087"/>
          </a:xfrm>
        </p:spPr>
        <p:txBody>
          <a:bodyPr>
            <a:normAutofit/>
          </a:bodyPr>
          <a:lstStyle/>
          <a:p>
            <a:r>
              <a:rPr lang="es-ES" sz="1800" dirty="0">
                <a:solidFill>
                  <a:schemeClr val="tx2">
                    <a:alpha val="60000"/>
                  </a:schemeClr>
                </a:solidFill>
              </a:rPr>
              <a:t>La personalidad es un sistema integrado de rasgos y disposiciones.</a:t>
            </a:r>
          </a:p>
          <a:p>
            <a:r>
              <a:rPr lang="es-ES" sz="1800" dirty="0">
                <a:solidFill>
                  <a:schemeClr val="tx2">
                    <a:alpha val="60000"/>
                  </a:schemeClr>
                </a:solidFill>
              </a:rPr>
              <a:t>Incluye componentes biológicos (constitución), emocionales (temperamento), sociales (carácter) y cognitivos (inteligencia).</a:t>
            </a:r>
          </a:p>
        </p:txBody>
      </p:sp>
      <p:pic>
        <p:nvPicPr>
          <p:cNvPr id="7" name="Graphic 6" descr="Martillo de juez">
            <a:extLst>
              <a:ext uri="{FF2B5EF4-FFF2-40B4-BE49-F238E27FC236}">
                <a16:creationId xmlns:a16="http://schemas.microsoft.com/office/drawing/2014/main" id="{FC91F18C-92B0-5476-0B7D-D6F78BF4A8E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0893" y="903652"/>
            <a:ext cx="5022907" cy="502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334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7" name="Rectangle 116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A5C31099-1BBD-40CE-BC60-FCE507419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2BCBDFC-4ADF-4297-B113-3B3F524F28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CD1FC1EF-ABB9-4B80-9582-E47C76BD0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1088ED32-3423-429F-96E6-C5BF1A957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C7C788C1-07E3-4AC3-B8E7-37A0856A0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Fondo vectorial de salpicaduras de colores brillantes">
            <a:extLst>
              <a:ext uri="{FF2B5EF4-FFF2-40B4-BE49-F238E27FC236}">
                <a16:creationId xmlns:a16="http://schemas.microsoft.com/office/drawing/2014/main" id="{C2B68433-E270-4921-F001-A3A0B94CC2D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rcRect t="17267" r="-1" b="-1"/>
          <a:stretch/>
        </p:blipFill>
        <p:spPr>
          <a:xfrm>
            <a:off x="20" y="10"/>
            <a:ext cx="12188932" cy="6857326"/>
          </a:xfrm>
          <a:prstGeom prst="rect">
            <a:avLst/>
          </a:prstGeom>
        </p:spPr>
      </p:pic>
      <p:sp>
        <p:nvSpPr>
          <p:cNvPr id="129" name="Frame 128">
            <a:extLst>
              <a:ext uri="{FF2B5EF4-FFF2-40B4-BE49-F238E27FC236}">
                <a16:creationId xmlns:a16="http://schemas.microsoft.com/office/drawing/2014/main" id="{BBB1F149-105F-4CE9-A59E-12133DCF5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664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355DEE0-CCF1-D012-53E1-A63FB7A7D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es-ES">
                <a:solidFill>
                  <a:srgbClr val="FFFFFF"/>
                </a:solidFill>
              </a:rPr>
              <a:t>PSC. CL. VERONICA FREIRE, MsC.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9C8685-AC38-CD5F-C43C-BD32FF588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s-ES" sz="2200">
                <a:solidFill>
                  <a:srgbClr val="FFFFFF"/>
                </a:solidFill>
              </a:rPr>
              <a:t>Psicóloga clínica-terapeuta familiar-psicopedagoga-master en adicciones </a:t>
            </a:r>
          </a:p>
        </p:txBody>
      </p:sp>
    </p:spTree>
    <p:extLst>
      <p:ext uri="{BB962C8B-B14F-4D97-AF65-F5344CB8AC3E}">
        <p14:creationId xmlns:p14="http://schemas.microsoft.com/office/powerpoint/2010/main" val="357091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15770AC-FF17-189F-F8EA-949FD3868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Introducción a la Personalidad</a:t>
            </a:r>
            <a:endParaRPr lang="es-ES" dirty="0"/>
          </a:p>
        </p:txBody>
      </p:sp>
      <p:graphicFrame>
        <p:nvGraphicFramePr>
          <p:cNvPr id="12" name="Marcador de contenido 3">
            <a:extLst>
              <a:ext uri="{FF2B5EF4-FFF2-40B4-BE49-F238E27FC236}">
                <a16:creationId xmlns:a16="http://schemas.microsoft.com/office/drawing/2014/main" id="{411A507C-78EC-C749-B5EA-75D2B7FD40B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71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61DF3E2F-0A88-4C55-8678-0764BF733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3F606B-F262-C7A3-8C5E-80501FA2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609600"/>
            <a:ext cx="3200400" cy="5567363"/>
          </a:xfrm>
        </p:spPr>
        <p:txBody>
          <a:bodyPr anchor="ctr">
            <a:normAutofit/>
          </a:bodyPr>
          <a:lstStyle/>
          <a:p>
            <a:r>
              <a:rPr lang="es-ES" sz="37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Historia de la Constitución</a:t>
            </a:r>
            <a:br>
              <a:rPr lang="es-ES" sz="37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endParaRPr lang="es-ES" sz="37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0FD207AF-F13E-BAA0-20F1-EB2F65233C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505054"/>
              </p:ext>
            </p:extLst>
          </p:nvPr>
        </p:nvGraphicFramePr>
        <p:xfrm>
          <a:off x="4293704" y="609600"/>
          <a:ext cx="7060095" cy="556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831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1853E5-652D-5B02-122E-AF6F3C37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 marR="0" lvl="0" indent="-228600" algn="ctr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tabLst/>
              <a:defRPr/>
            </a:pPr>
            <a:b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srgbClr val="201449">
                    <a:alpha val="70000"/>
                  </a:srgbClr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</a:br>
            <a:r>
              <a:rPr kumimoji="0" lang="es-ES" sz="4400" b="1" i="0" u="none" strike="noStrike" kern="1200" cap="none" spc="0" normalizeH="0" baseline="0" noProof="0" dirty="0">
                <a:ln>
                  <a:noFill/>
                </a:ln>
                <a:solidFill>
                  <a:srgbClr val="201449">
                    <a:alpha val="70000"/>
                  </a:srgbClr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Contribuciones de Viola y Pende</a:t>
            </a:r>
            <a:br>
              <a:rPr kumimoji="0" lang="es-ES" sz="2800" b="1" i="0" u="none" strike="noStrike" kern="1200" cap="none" spc="0" normalizeH="0" baseline="0" noProof="0" dirty="0">
                <a:ln>
                  <a:noFill/>
                </a:ln>
                <a:solidFill>
                  <a:srgbClr val="201449">
                    <a:alpha val="70000"/>
                  </a:srgbClr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</a:br>
            <a:endParaRPr lang="es-ES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D039E882-A176-6B40-BAC3-E11FF3B638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197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489428B-AA20-7CEA-3480-54A9745CC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857251"/>
            <a:ext cx="4362973" cy="2076450"/>
          </a:xfrm>
        </p:spPr>
        <p:txBody>
          <a:bodyPr anchor="b">
            <a:normAutofit/>
          </a:bodyPr>
          <a:lstStyle/>
          <a:p>
            <a:r>
              <a:rPr lang="es-ES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Kretschmer y Tipologías Corporales</a:t>
            </a: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6BB6C48B-4430-C7D0-2568-77A1FF153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0875"/>
            <a:ext cx="4362974" cy="29860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s-ES" sz="1600">
                <a:solidFill>
                  <a:schemeClr val="tx2">
                    <a:alpha val="60000"/>
                  </a:schemeClr>
                </a:solidFill>
              </a:rPr>
              <a:t>Kretschmer clasificó a las personas según su cuerpo y temperamento:</a:t>
            </a:r>
          </a:p>
          <a:p>
            <a:pPr>
              <a:lnSpc>
                <a:spcPct val="100000"/>
              </a:lnSpc>
            </a:pPr>
            <a:r>
              <a:rPr lang="es-ES" sz="1600">
                <a:solidFill>
                  <a:schemeClr val="tx2">
                    <a:alpha val="60000"/>
                  </a:schemeClr>
                </a:solidFill>
              </a:rPr>
              <a:t>Atlético: Energía, constancia y liderazgo.Leptosomático: Introversión, creatividad e idealismo.</a:t>
            </a:r>
          </a:p>
          <a:p>
            <a:pPr>
              <a:lnSpc>
                <a:spcPct val="100000"/>
              </a:lnSpc>
            </a:pPr>
            <a:r>
              <a:rPr lang="es-ES" sz="1600">
                <a:solidFill>
                  <a:schemeClr val="tx2">
                    <a:alpha val="60000"/>
                  </a:schemeClr>
                </a:solidFill>
              </a:rPr>
              <a:t>Pícnico: Sociabilidad, calidez y afectividad.</a:t>
            </a:r>
          </a:p>
          <a:p>
            <a:pPr>
              <a:lnSpc>
                <a:spcPct val="100000"/>
              </a:lnSpc>
            </a:pPr>
            <a:r>
              <a:rPr lang="es-ES" sz="1600">
                <a:solidFill>
                  <a:schemeClr val="tx2">
                    <a:alpha val="60000"/>
                  </a:schemeClr>
                </a:solidFill>
              </a:rPr>
              <a:t>Relacionó estos tipos con trastornos mentales: los atléticos con epilepsia, los leptosomáticos con esquizofrenia, etc.</a:t>
            </a:r>
          </a:p>
        </p:txBody>
      </p:sp>
      <p:pic>
        <p:nvPicPr>
          <p:cNvPr id="7" name="Graphic 6" descr="Soccer Player">
            <a:extLst>
              <a:ext uri="{FF2B5EF4-FFF2-40B4-BE49-F238E27FC236}">
                <a16:creationId xmlns:a16="http://schemas.microsoft.com/office/drawing/2014/main" id="{D3EF3725-9EAD-76B8-9414-699985236AE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39374" y="594584"/>
            <a:ext cx="5663269" cy="566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954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25FF977-FE21-EBD1-4D16-50F678E9A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7251"/>
            <a:ext cx="4581525" cy="2076450"/>
          </a:xfrm>
        </p:spPr>
        <p:txBody>
          <a:bodyPr anchor="b">
            <a:normAutofit/>
          </a:bodyPr>
          <a:lstStyle/>
          <a:p>
            <a:r>
              <a:rPr lang="es-ES" sz="44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Modelo de Sheldon</a:t>
            </a:r>
            <a:br>
              <a:rPr lang="es-ES" sz="44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endParaRPr lang="es-ES" sz="440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F743A8-6077-D0B8-9940-2077BDD4B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774" y="2561288"/>
            <a:ext cx="4581526" cy="29860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500" dirty="0">
                <a:solidFill>
                  <a:schemeClr val="tx2">
                    <a:alpha val="60000"/>
                  </a:schemeClr>
                </a:solidFill>
              </a:rPr>
              <a:t>Sheldon identificó </a:t>
            </a:r>
            <a:r>
              <a:rPr lang="es-ES" sz="1500" b="1" dirty="0">
                <a:solidFill>
                  <a:schemeClr val="tx2">
                    <a:alpha val="60000"/>
                  </a:schemeClr>
                </a:solidFill>
              </a:rPr>
              <a:t>tres dimensiones del cuerpo</a:t>
            </a:r>
            <a:r>
              <a:rPr lang="es-ES" sz="1500" dirty="0">
                <a:solidFill>
                  <a:schemeClr val="tx2">
                    <a:alpha val="60000"/>
                  </a:schemeClr>
                </a:solidFill>
              </a:rPr>
              <a:t> y las vinculó con temperamento: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500" b="1" dirty="0" err="1">
                <a:solidFill>
                  <a:schemeClr val="tx2">
                    <a:alpha val="60000"/>
                  </a:schemeClr>
                </a:solidFill>
              </a:rPr>
              <a:t>Endomorfia</a:t>
            </a:r>
            <a:r>
              <a:rPr lang="es-ES" sz="1500" b="1" dirty="0">
                <a:solidFill>
                  <a:schemeClr val="tx2">
                    <a:alpha val="60000"/>
                  </a:schemeClr>
                </a:solidFill>
              </a:rPr>
              <a:t>:</a:t>
            </a:r>
            <a:r>
              <a:rPr lang="es-ES" sz="1500" dirty="0">
                <a:solidFill>
                  <a:schemeClr val="tx2">
                    <a:alpha val="60000"/>
                  </a:schemeClr>
                </a:solidFill>
              </a:rPr>
              <a:t> Personalidades relajadas y sociables.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500" b="1" dirty="0" err="1">
                <a:solidFill>
                  <a:schemeClr val="tx2">
                    <a:alpha val="60000"/>
                  </a:schemeClr>
                </a:solidFill>
              </a:rPr>
              <a:t>Mesomorfia</a:t>
            </a:r>
            <a:r>
              <a:rPr lang="es-ES" sz="1500" b="1" dirty="0">
                <a:solidFill>
                  <a:schemeClr val="tx2">
                    <a:alpha val="60000"/>
                  </a:schemeClr>
                </a:solidFill>
              </a:rPr>
              <a:t>:</a:t>
            </a:r>
            <a:r>
              <a:rPr lang="es-ES" sz="1500" dirty="0">
                <a:solidFill>
                  <a:schemeClr val="tx2">
                    <a:alpha val="60000"/>
                  </a:schemeClr>
                </a:solidFill>
              </a:rPr>
              <a:t> Individuos enérgicos, asertivos y atléticos.</a:t>
            </a:r>
          </a:p>
          <a:p>
            <a:pPr marL="742950" lvl="1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500" b="1" dirty="0" err="1">
                <a:solidFill>
                  <a:schemeClr val="tx2">
                    <a:alpha val="60000"/>
                  </a:schemeClr>
                </a:solidFill>
              </a:rPr>
              <a:t>Ectomorfia</a:t>
            </a:r>
            <a:r>
              <a:rPr lang="es-ES" sz="1500" b="1" dirty="0">
                <a:solidFill>
                  <a:schemeClr val="tx2">
                    <a:alpha val="60000"/>
                  </a:schemeClr>
                </a:solidFill>
              </a:rPr>
              <a:t>:</a:t>
            </a:r>
            <a:r>
              <a:rPr lang="es-ES" sz="1500" dirty="0">
                <a:solidFill>
                  <a:schemeClr val="tx2">
                    <a:alpha val="60000"/>
                  </a:schemeClr>
                </a:solidFill>
              </a:rPr>
              <a:t> Personas tímidas, reflexivas y sensibles.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ES" sz="1500" dirty="0">
                <a:solidFill>
                  <a:schemeClr val="tx2">
                    <a:alpha val="60000"/>
                  </a:schemeClr>
                </a:solidFill>
              </a:rPr>
              <a:t>Sheldon basó su investigación en fotografías y estudios embriológicos.</a:t>
            </a:r>
          </a:p>
          <a:p>
            <a:pPr>
              <a:lnSpc>
                <a:spcPct val="100000"/>
              </a:lnSpc>
            </a:pPr>
            <a:endParaRPr lang="es-ES" sz="1500" dirty="0">
              <a:solidFill>
                <a:schemeClr val="tx2">
                  <a:alpha val="60000"/>
                </a:schemeClr>
              </a:solidFill>
            </a:endParaRPr>
          </a:p>
        </p:txBody>
      </p:sp>
      <p:pic>
        <p:nvPicPr>
          <p:cNvPr id="7" name="Graphic 6" descr="Social Network">
            <a:extLst>
              <a:ext uri="{FF2B5EF4-FFF2-40B4-BE49-F238E27FC236}">
                <a16:creationId xmlns:a16="http://schemas.microsoft.com/office/drawing/2014/main" id="{C5CBB419-1847-B733-379A-2DC088D3CA3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0893" y="903652"/>
            <a:ext cx="5022907" cy="502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93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8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8745BE2A-51FC-4767-8F23-FD32F628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2000">
                <a:srgbClr val="504CE5">
                  <a:alpha val="40000"/>
                </a:srgb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A59E2DC-E461-A923-BF83-236062E22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10515600" cy="2324101"/>
          </a:xfrm>
        </p:spPr>
        <p:txBody>
          <a:bodyPr anchor="ctr">
            <a:normAutofit/>
          </a:bodyPr>
          <a:lstStyle/>
          <a:p>
            <a:br>
              <a:rPr lang="es-ES" sz="44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r>
              <a:rPr lang="es-ES" sz="44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Críticas al Modelo de Sheldon</a:t>
            </a:r>
            <a:br>
              <a:rPr lang="es-ES" sz="4400" b="1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endParaRPr lang="es-ES" sz="4400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0629BED6-FAFC-B206-BBD2-D5AE44BB31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211682"/>
              </p:ext>
            </p:extLst>
          </p:nvPr>
        </p:nvGraphicFramePr>
        <p:xfrm>
          <a:off x="838200" y="3152775"/>
          <a:ext cx="10515600" cy="3024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2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8AF76C-F7BC-5398-649B-A4B11A0E1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7251"/>
            <a:ext cx="4581525" cy="2076450"/>
          </a:xfrm>
        </p:spPr>
        <p:txBody>
          <a:bodyPr anchor="b">
            <a:normAutofit/>
          </a:bodyPr>
          <a:lstStyle/>
          <a:p>
            <a:br>
              <a:rPr lang="es-ES" sz="34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r>
              <a:rPr lang="es-ES" sz="34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Constitución y Personalidad</a:t>
            </a:r>
            <a:br>
              <a:rPr lang="es-ES" sz="3400" b="1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</a:br>
            <a:endParaRPr lang="es-ES" sz="340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591A26-A543-AE84-1458-F2582DF49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9367" y="2681209"/>
            <a:ext cx="4581526" cy="298608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ES" sz="1700" dirty="0">
                <a:solidFill>
                  <a:schemeClr val="tx2">
                    <a:alpha val="60000"/>
                  </a:schemeClr>
                </a:solidFill>
              </a:rPr>
              <a:t>La constitución representa la </a:t>
            </a:r>
            <a:r>
              <a:rPr lang="es-ES" sz="1700" b="1" dirty="0">
                <a:solidFill>
                  <a:schemeClr val="tx2">
                    <a:alpha val="60000"/>
                  </a:schemeClr>
                </a:solidFill>
              </a:rPr>
              <a:t>base física</a:t>
            </a:r>
            <a:r>
              <a:rPr lang="es-ES" sz="1700" dirty="0">
                <a:solidFill>
                  <a:schemeClr val="tx2">
                    <a:alpha val="60000"/>
                  </a:schemeClr>
                </a:solidFill>
              </a:rPr>
              <a:t> y </a:t>
            </a:r>
            <a:r>
              <a:rPr lang="es-ES" sz="1700" b="1" dirty="0">
                <a:solidFill>
                  <a:schemeClr val="tx2">
                    <a:alpha val="60000"/>
                  </a:schemeClr>
                </a:solidFill>
              </a:rPr>
              <a:t>genética</a:t>
            </a:r>
            <a:r>
              <a:rPr lang="es-ES" sz="1700" dirty="0">
                <a:solidFill>
                  <a:schemeClr val="tx2">
                    <a:alpha val="60000"/>
                  </a:schemeClr>
                </a:solidFill>
              </a:rPr>
              <a:t> del individuo.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700" dirty="0">
                <a:solidFill>
                  <a:schemeClr val="tx2">
                    <a:alpha val="60000"/>
                  </a:schemeClr>
                </a:solidFill>
              </a:rPr>
              <a:t>Determina cómo se enfrenta a enfermedades y situaciones estresantes.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1700" dirty="0">
                <a:solidFill>
                  <a:schemeClr val="tx2">
                    <a:alpha val="60000"/>
                  </a:schemeClr>
                </a:solidFill>
              </a:rPr>
              <a:t>Ejemplos: Personas con cuerpos atléticos tienden a comportarse de manera dominante; los leptosomáticos suelen ser reservados.</a:t>
            </a:r>
          </a:p>
          <a:p>
            <a:endParaRPr lang="es-ES" sz="1700" dirty="0">
              <a:solidFill>
                <a:schemeClr val="tx2">
                  <a:alpha val="60000"/>
                </a:schemeClr>
              </a:solidFill>
            </a:endParaRPr>
          </a:p>
        </p:txBody>
      </p:sp>
      <p:pic>
        <p:nvPicPr>
          <p:cNvPr id="7" name="Graphic 6" descr="ADN">
            <a:extLst>
              <a:ext uri="{FF2B5EF4-FFF2-40B4-BE49-F238E27FC236}">
                <a16:creationId xmlns:a16="http://schemas.microsoft.com/office/drawing/2014/main" id="{DB5A91E1-82F0-EC96-C484-49B8D175253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30893" y="903652"/>
            <a:ext cx="5022907" cy="502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63170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Custom 54">
      <a:dk1>
        <a:sysClr val="windowText" lastClr="000000"/>
      </a:dk1>
      <a:lt1>
        <a:sysClr val="window" lastClr="FFFFFF"/>
      </a:lt1>
      <a:dk2>
        <a:srgbClr val="201449"/>
      </a:dk2>
      <a:lt2>
        <a:srgbClr val="EEEEEE"/>
      </a:lt2>
      <a:accent1>
        <a:srgbClr val="F900A0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8477FE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658</Words>
  <Application>Microsoft Office PowerPoint</Application>
  <PresentationFormat>Panorámica</PresentationFormat>
  <Paragraphs>64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Avenir Next LT Pro</vt:lpstr>
      <vt:lpstr>Sabon Next LT</vt:lpstr>
      <vt:lpstr>Wingdings</vt:lpstr>
      <vt:lpstr>LuminousVTI</vt:lpstr>
      <vt:lpstr>LA PERSONALIDAD COMO SISTEMA</vt:lpstr>
      <vt:lpstr>PSC. CL. VERONICA FREIRE, MsC.</vt:lpstr>
      <vt:lpstr>Introducción a la Personalidad</vt:lpstr>
      <vt:lpstr>Historia de la Constitución </vt:lpstr>
      <vt:lpstr> Contribuciones de Viola y Pende </vt:lpstr>
      <vt:lpstr>Kretschmer y Tipologías Corporales</vt:lpstr>
      <vt:lpstr>Modelo de Sheldon </vt:lpstr>
      <vt:lpstr> Críticas al Modelo de Sheldon </vt:lpstr>
      <vt:lpstr> Constitución y Personalidad </vt:lpstr>
      <vt:lpstr>Definición de Temperamento</vt:lpstr>
      <vt:lpstr> Diferencia entre Temperamento y Emoción </vt:lpstr>
      <vt:lpstr> Concepto de Carácter </vt:lpstr>
      <vt:lpstr>Diferencias entre Temperamento y Carácter</vt:lpstr>
      <vt:lpstr>Papel de la Inteligencia en la Personalidad</vt:lpstr>
      <vt:lpstr>Relaciones entre Personalidad e Inteligencia</vt:lpstr>
      <vt:lpstr> Estilos Psicológicos 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VERONICA ADRIANA FREIRE PALACIOS</dc:creator>
  <cp:lastModifiedBy>VERONICA ADRIANA FREIRE PALACIOS</cp:lastModifiedBy>
  <cp:revision>1</cp:revision>
  <dcterms:created xsi:type="dcterms:W3CDTF">2024-10-14T20:43:31Z</dcterms:created>
  <dcterms:modified xsi:type="dcterms:W3CDTF">2024-10-14T21:23:43Z</dcterms:modified>
</cp:coreProperties>
</file>