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8E2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E965ED-BB1C-4BAA-8040-661ECDEFB6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CC550B3-13E3-4B20-A62F-61BF72FD72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FACD4BF-9D94-4054-98F1-98200C514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82204-FA83-46C2-8761-924E27EEB0BA}" type="datetimeFigureOut">
              <a:rPr lang="es-EC" smtClean="0"/>
              <a:t>19/5/2022</a:t>
            </a:fld>
            <a:endParaRPr lang="es-EC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C7C48D9-0FC6-4C9B-B563-84AA903D2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76FFF26-AA36-44F6-A0C3-DCC8FD901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301A7-7573-4375-AE14-0609EC91602A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606946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2E4FD3-45C1-4323-97E6-BB34DEC04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3E609F7-3AF5-4624-AA7F-50BB5BB6DF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4358157-1E91-4F6E-870C-5EFF81D9C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82204-FA83-46C2-8761-924E27EEB0BA}" type="datetimeFigureOut">
              <a:rPr lang="es-EC" smtClean="0"/>
              <a:t>19/5/2022</a:t>
            </a:fld>
            <a:endParaRPr lang="es-EC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549EAE8-8BEB-4373-B384-2B6D9E816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65E4728-0E2F-43FC-A67F-9626DAED8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301A7-7573-4375-AE14-0609EC91602A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965778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D2F7F89-FE34-4C86-B120-4E0676FC0C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2024145-C432-4FD9-B948-5D91D5ED6C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D958B35-40AF-4120-9F4D-F514BB585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82204-FA83-46C2-8761-924E27EEB0BA}" type="datetimeFigureOut">
              <a:rPr lang="es-EC" smtClean="0"/>
              <a:t>19/5/2022</a:t>
            </a:fld>
            <a:endParaRPr lang="es-EC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FE6BF60-F213-4D27-90A0-E9143C5BC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64E84BB-28C5-4916-B853-92C79BCAC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301A7-7573-4375-AE14-0609EC91602A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724698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F83201-DD75-4608-82F6-293F52B88C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29660FB-4AB9-4A87-B7DB-1F999C9321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00FDDB5-EE42-4F2F-8C51-A5D62EE9F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82204-FA83-46C2-8761-924E27EEB0BA}" type="datetimeFigureOut">
              <a:rPr lang="es-EC" smtClean="0"/>
              <a:t>19/5/2022</a:t>
            </a:fld>
            <a:endParaRPr lang="es-EC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C593A77-4623-4E68-A634-D61C33DE2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5053910-5CA2-4E5B-901C-5059F5CCD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301A7-7573-4375-AE14-0609EC91602A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213731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59DC61-9EF1-45D0-B714-98D77B0CF6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431CFBA-07DB-41E7-A33E-00C35A2568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068810F-DD72-45F3-B309-BD113AEE9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82204-FA83-46C2-8761-924E27EEB0BA}" type="datetimeFigureOut">
              <a:rPr lang="es-EC" smtClean="0"/>
              <a:t>19/5/2022</a:t>
            </a:fld>
            <a:endParaRPr lang="es-EC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CC1640C-852B-48E7-B038-D78C0EAC4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C2630A8-93D2-479C-BD34-3559CFC85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301A7-7573-4375-AE14-0609EC91602A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245739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347E25-678F-4898-99EA-B6226F70F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7A1A359-2CD0-493F-8DEC-56A0254EF6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4B29E2C-0459-44FB-B7F0-DF99459F07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CACDA40-1401-4E12-B399-435385EAB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82204-FA83-46C2-8761-924E27EEB0BA}" type="datetimeFigureOut">
              <a:rPr lang="es-EC" smtClean="0"/>
              <a:t>19/5/2022</a:t>
            </a:fld>
            <a:endParaRPr lang="es-EC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47A685B-F5C6-45BB-BA69-7D2BD92E4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761AE08-9E8F-441B-A94F-63DD0CB6F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301A7-7573-4375-AE14-0609EC91602A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510855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422753-6877-416C-B5F0-4147065AD2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41CFB9E-D675-4A25-8CE8-07542DED35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582FB7C-59D2-406F-A222-97F73591CC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D8518D7-1992-44F5-A243-2AA6727D17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76AD00F-16C6-4A22-B1C2-446F31FE99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7A59FF8-96D2-4DB8-B3C0-2429234E3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82204-FA83-46C2-8761-924E27EEB0BA}" type="datetimeFigureOut">
              <a:rPr lang="es-EC" smtClean="0"/>
              <a:t>19/5/2022</a:t>
            </a:fld>
            <a:endParaRPr lang="es-EC" dirty="0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57F1594-F6BD-4BF6-A18D-E0612CA33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423C2D7-DBA4-4EBF-97F1-7E0DBFE85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301A7-7573-4375-AE14-0609EC91602A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677468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C339D6-1345-48B7-8987-9E88F6E22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F38489F-D48C-43A8-99B7-C5962C580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82204-FA83-46C2-8761-924E27EEB0BA}" type="datetimeFigureOut">
              <a:rPr lang="es-EC" smtClean="0"/>
              <a:t>19/5/2022</a:t>
            </a:fld>
            <a:endParaRPr lang="es-EC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1FD1AE5-BD41-4D24-A450-BE97DB086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86B2BF4-48CE-4B2E-90E8-51E3644A6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301A7-7573-4375-AE14-0609EC91602A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979838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F623789-1677-4A57-9A89-9DF41E0C2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82204-FA83-46C2-8761-924E27EEB0BA}" type="datetimeFigureOut">
              <a:rPr lang="es-EC" smtClean="0"/>
              <a:t>19/5/2022</a:t>
            </a:fld>
            <a:endParaRPr lang="es-EC" dirty="0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5BE586C-16CF-4FDB-AC66-C152D5B5F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AA9B1F6-FDE0-4E72-AC82-82E528449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301A7-7573-4375-AE14-0609EC91602A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840585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D568AF-0C65-4462-94F1-EE2338AB72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536661D-3382-484B-A0B9-8F9685E93C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0130980-248E-4FCE-983A-5B7D1F6708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B5C3E0A-7C13-4835-B119-C43F792D8D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82204-FA83-46C2-8761-924E27EEB0BA}" type="datetimeFigureOut">
              <a:rPr lang="es-EC" smtClean="0"/>
              <a:t>19/5/2022</a:t>
            </a:fld>
            <a:endParaRPr lang="es-EC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390393A-7892-4D2F-BC65-2410AB14A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506F9EE-FEB7-4844-9E3D-5707BB292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301A7-7573-4375-AE14-0609EC91602A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631457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CD7787-3A19-4958-B2AB-0CD7E26C08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46F0596-DD41-4313-B45D-4F25D29A01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/>
              <a:t>Haga clic en el icono para agregar una imagen</a:t>
            </a:r>
            <a:endParaRPr lang="es-EC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8350E68-A4EC-46C1-9061-CAF2703313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406CC50-18EF-40C5-A7AF-51BB76F44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82204-FA83-46C2-8761-924E27EEB0BA}" type="datetimeFigureOut">
              <a:rPr lang="es-EC" smtClean="0"/>
              <a:t>19/5/2022</a:t>
            </a:fld>
            <a:endParaRPr lang="es-EC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5C25D73-59D0-4679-B644-99ACBFE35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2184985-2D6A-4B79-B054-03B517277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301A7-7573-4375-AE14-0609EC91602A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033863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  <a:alpha val="28000"/>
              </a:schemeClr>
            </a:gs>
            <a:gs pos="100000">
              <a:srgbClr val="D8E2F3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7D07C9D-9A28-4F8B-A637-6702551D1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881815D-0F9A-4A0A-AB1E-1CCCD32F41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ADFA9F1-1B11-4FF1-87D7-1B66ED529B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82204-FA83-46C2-8761-924E27EEB0BA}" type="datetimeFigureOut">
              <a:rPr lang="es-EC" smtClean="0"/>
              <a:t>19/5/2022</a:t>
            </a:fld>
            <a:endParaRPr lang="es-EC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D1E4625-C03E-47E6-B423-832F73D118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9B8DF14-5C13-4023-9F1E-A7DE678548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301A7-7573-4375-AE14-0609EC91602A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575058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10C3787E-B306-43EC-AE99-EF6CD4A17D23}"/>
              </a:ext>
            </a:extLst>
          </p:cNvPr>
          <p:cNvSpPr txBox="1"/>
          <p:nvPr/>
        </p:nvSpPr>
        <p:spPr>
          <a:xfrm>
            <a:off x="1483360" y="1477215"/>
            <a:ext cx="9834880" cy="39035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C" sz="24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“</a:t>
            </a:r>
            <a:r>
              <a:rPr lang="es-EC" sz="24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4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2400" i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4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</a:t>
            </a:r>
            <a:r>
              <a:rPr lang="es-EC" sz="24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4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400" i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4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4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400" i="1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4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4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4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4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400" i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4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4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as </a:t>
            </a:r>
            <a:r>
              <a:rPr lang="es-EC" sz="24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</a:t>
            </a:r>
            <a:r>
              <a:rPr lang="es-EC" sz="24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2400" i="1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24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24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4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ones</a:t>
            </a:r>
            <a:r>
              <a:rPr lang="es-EC" sz="2400" i="1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4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2400" i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4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4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nves</a:t>
            </a:r>
            <a:r>
              <a:rPr lang="es-EC" sz="24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4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4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gac</a:t>
            </a:r>
            <a:r>
              <a:rPr lang="es-EC" sz="24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4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ón se</a:t>
            </a:r>
            <a:r>
              <a:rPr lang="es-EC" sz="2400" i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4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sepa</a:t>
            </a:r>
            <a:r>
              <a:rPr lang="es-EC" sz="24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4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</a:t>
            </a:r>
            <a:r>
              <a:rPr lang="es-EC" sz="2400" i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4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2400" i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4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4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as</a:t>
            </a:r>
            <a:r>
              <a:rPr lang="es-EC" sz="2400" i="1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4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 </a:t>
            </a:r>
            <a:r>
              <a:rPr lang="es-EC" sz="24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j</a:t>
            </a:r>
            <a:r>
              <a:rPr lang="es-EC" sz="2400" i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2400" i="1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z</a:t>
            </a:r>
            <a:r>
              <a:rPr lang="es-EC" sz="24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ga</a:t>
            </a:r>
            <a:r>
              <a:rPr lang="es-EC" sz="24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4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4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z="24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4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o.</a:t>
            </a:r>
            <a:r>
              <a:rPr lang="es-EC" sz="24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4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4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4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f</a:t>
            </a:r>
            <a:r>
              <a:rPr lang="es-EC" sz="24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4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scal </a:t>
            </a:r>
            <a:r>
              <a:rPr lang="es-EC" sz="24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4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nves</a:t>
            </a:r>
            <a:r>
              <a:rPr lang="es-EC" sz="24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4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4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ga y</a:t>
            </a:r>
            <a:r>
              <a:rPr lang="es-EC" sz="24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4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acusa,</a:t>
            </a:r>
            <a:r>
              <a:rPr lang="es-EC" sz="2400" i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4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4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4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400" i="1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24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tr</a:t>
            </a:r>
            <a:r>
              <a:rPr lang="es-EC" sz="24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as</a:t>
            </a:r>
            <a:r>
              <a:rPr lang="es-EC" sz="24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4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el apa</a:t>
            </a:r>
            <a:r>
              <a:rPr lang="es-EC" sz="24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400" i="1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4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4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 </a:t>
            </a:r>
            <a:r>
              <a:rPr lang="es-EC" sz="24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j</a:t>
            </a:r>
            <a:r>
              <a:rPr lang="es-EC" sz="24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ud</a:t>
            </a:r>
            <a:r>
              <a:rPr lang="es-EC" sz="24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4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24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4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al</a:t>
            </a:r>
            <a:r>
              <a:rPr lang="es-EC" sz="2400" i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4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se aboca a dos</a:t>
            </a:r>
            <a:r>
              <a:rPr lang="es-EC" sz="24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f</a:t>
            </a:r>
            <a:r>
              <a:rPr lang="es-EC" sz="24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unc</a:t>
            </a:r>
            <a:r>
              <a:rPr lang="es-EC" sz="24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4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ones:</a:t>
            </a:r>
            <a:r>
              <a:rPr lang="es-EC" sz="2400" i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</a:p>
          <a:p>
            <a:pPr algn="just">
              <a:lnSpc>
                <a:spcPct val="150000"/>
              </a:lnSpc>
            </a:pPr>
            <a:endParaRPr lang="es-EC" sz="2400" i="1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s-EC" sz="24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ga</a:t>
            </a:r>
            <a:r>
              <a:rPr lang="es-EC" sz="24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4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400" i="1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24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ti</a:t>
            </a:r>
            <a:r>
              <a:rPr lang="es-EC" sz="2400" i="1" spc="-2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z</a:t>
            </a:r>
            <a:r>
              <a:rPr lang="es-EC" sz="24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ar</a:t>
            </a:r>
            <a:r>
              <a:rPr lang="es-EC" sz="24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4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4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 de</a:t>
            </a:r>
            <a:r>
              <a:rPr lang="es-EC" sz="24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4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echos</a:t>
            </a:r>
            <a:r>
              <a:rPr lang="es-EC" sz="2400" i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4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</a:t>
            </a:r>
            <a:r>
              <a:rPr lang="es-EC" sz="2400" i="1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24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4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4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4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4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uc</a:t>
            </a:r>
            <a:r>
              <a:rPr lang="es-EC" sz="24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4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ona</a:t>
            </a:r>
            <a:r>
              <a:rPr lang="es-EC" sz="24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400" i="1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4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400" i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4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du</a:t>
            </a:r>
            <a:r>
              <a:rPr lang="es-EC" sz="24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4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400" i="1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24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4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400" i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4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4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400" i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4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4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nves</a:t>
            </a:r>
            <a:r>
              <a:rPr lang="es-EC" sz="24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4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4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gac</a:t>
            </a:r>
            <a:r>
              <a:rPr lang="es-EC" sz="24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400" i="1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</a:t>
            </a:r>
            <a:r>
              <a:rPr lang="es-EC" sz="24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2400" i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4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y</a:t>
            </a:r>
            <a:r>
              <a:rPr lang="es-EC" sz="2400" i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endParaRPr lang="es-EC" sz="2400" i="1" spc="1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s-EC" sz="24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400" i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4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j</a:t>
            </a:r>
            <a:r>
              <a:rPr lang="es-EC" sz="2400" i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2400" i="1" spc="-3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z</a:t>
            </a:r>
            <a:r>
              <a:rPr lang="es-EC" sz="24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gar</a:t>
            </a:r>
            <a:r>
              <a:rPr lang="es-EC" sz="2400" i="1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4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sob</a:t>
            </a:r>
            <a:r>
              <a:rPr lang="es-EC" sz="24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4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400" i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4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4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400" i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4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ex</a:t>
            </a:r>
            <a:r>
              <a:rPr lang="es-EC" sz="2400" i="1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4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4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4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enc</a:t>
            </a:r>
            <a:r>
              <a:rPr lang="es-EC" sz="24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4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400" i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4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400" i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4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no de</a:t>
            </a:r>
            <a:r>
              <a:rPr lang="es-EC" sz="2400" i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4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4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 </a:t>
            </a:r>
            <a:r>
              <a:rPr lang="es-EC" sz="24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4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24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fr</a:t>
            </a:r>
            <a:r>
              <a:rPr lang="es-EC" sz="24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acc</a:t>
            </a:r>
            <a:r>
              <a:rPr lang="es-EC" sz="24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4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ón</a:t>
            </a:r>
            <a:r>
              <a:rPr lang="es-EC" sz="24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4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y</a:t>
            </a:r>
            <a:r>
              <a:rPr lang="es-EC" sz="2400" i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4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4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4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4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cu</a:t>
            </a:r>
            <a:r>
              <a:rPr lang="es-EC" sz="24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4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pab</a:t>
            </a:r>
            <a:r>
              <a:rPr lang="es-EC" sz="24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ili</a:t>
            </a:r>
            <a:r>
              <a:rPr lang="es-EC" sz="24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dad</a:t>
            </a:r>
            <a:r>
              <a:rPr lang="es-EC" sz="24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4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del acusado</a:t>
            </a:r>
            <a:r>
              <a:rPr lang="es-EC" sz="24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4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z="24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4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el</a:t>
            </a:r>
            <a:r>
              <a:rPr lang="es-EC" sz="2400" i="1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4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400" i="1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4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4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z="24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4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4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4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del </a:t>
            </a:r>
            <a:r>
              <a:rPr lang="es-EC" sz="24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j</a:t>
            </a:r>
            <a:r>
              <a:rPr lang="es-EC" sz="24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24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4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24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4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4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” </a:t>
            </a:r>
            <a:endParaRPr lang="es-EC" sz="2400" dirty="0"/>
          </a:p>
        </p:txBody>
      </p:sp>
    </p:spTree>
    <p:extLst>
      <p:ext uri="{BB962C8B-B14F-4D97-AF65-F5344CB8AC3E}">
        <p14:creationId xmlns:p14="http://schemas.microsoft.com/office/powerpoint/2010/main" val="24311334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73D8C814-2C3D-4087-A089-6B44571B9CEB}"/>
              </a:ext>
            </a:extLst>
          </p:cNvPr>
          <p:cNvSpPr txBox="1"/>
          <p:nvPr/>
        </p:nvSpPr>
        <p:spPr>
          <a:xfrm>
            <a:off x="1082040" y="689788"/>
            <a:ext cx="10027920" cy="54784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41910" algn="just">
              <a:lnSpc>
                <a:spcPct val="150000"/>
              </a:lnSpc>
              <a:spcAft>
                <a:spcPts val="0"/>
              </a:spcAft>
            </a:pPr>
            <a:r>
              <a:rPr lang="es-EC" sz="2000" spc="-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B</a:t>
            </a:r>
            <a:r>
              <a:rPr lang="es-EC" sz="20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ay</a:t>
            </a:r>
            <a:r>
              <a:rPr lang="es-EC" sz="2000" spc="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-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spc="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,</a:t>
            </a:r>
            <a:r>
              <a:rPr lang="es-EC" sz="2000" spc="25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  <a:r>
              <a:rPr lang="es-EC" sz="2000" spc="255" dirty="0"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(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2003)</a:t>
            </a:r>
            <a:r>
              <a:rPr lang="es-EC" sz="2000" spc="25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exponen</a:t>
            </a:r>
            <a:r>
              <a:rPr lang="es-EC" sz="2000" spc="24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tr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000" spc="25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</a:t>
            </a:r>
            <a:r>
              <a:rPr lang="es-EC" sz="2000" spc="25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endosados</a:t>
            </a:r>
            <a:r>
              <a:rPr lang="es-EC" sz="2000" spc="23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al</a:t>
            </a:r>
            <a:r>
              <a:rPr lang="es-EC" sz="2000" spc="24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 acusa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que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enen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el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poder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oduc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 e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b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o:</a:t>
            </a:r>
          </a:p>
          <a:p>
            <a:pPr marR="41910" algn="just">
              <a:lnSpc>
                <a:spcPct val="150000"/>
              </a:lnSpc>
              <a:spcAft>
                <a:spcPts val="0"/>
              </a:spcAft>
            </a:pPr>
            <a:endParaRPr lang="es-EC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457200" algn="just">
              <a:buAutoNum type="alphaLcParenR"/>
            </a:pP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er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uga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,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pub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li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dad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oced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os,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espec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del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j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La ape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rt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 de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 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tr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buna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 a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 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udadan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í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 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(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y a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ensa)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sue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 p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oduc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 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enó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eno que supe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 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 pub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dad: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 p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ocesos 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j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ud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es,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espec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j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 pena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cap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un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dad,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-2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z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scus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,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al y po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ít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ca</a:t>
            </a:r>
            <a:r>
              <a:rPr lang="es-EC" sz="2000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(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…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)</a:t>
            </a:r>
            <a:r>
              <a:rPr lang="es-EC" sz="2000" spc="2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</a:p>
          <a:p>
            <a:pPr marL="457200" indent="-457200" algn="just">
              <a:buAutoNum type="alphaLcParenR"/>
            </a:pPr>
            <a:r>
              <a:rPr lang="es-EC" sz="2000" dirty="0"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seg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ndo</a:t>
            </a:r>
            <a:r>
              <a:rPr lang="es-EC" sz="2000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avés del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cual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el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acu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puede a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ar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po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tr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nc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vos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op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ado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j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rí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cos 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espec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capac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óg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ca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va.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 s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acu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á d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señado sob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 base de una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 con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2000" spc="-2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z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 en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 co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 adve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al 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(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…)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</a:p>
          <a:p>
            <a:pPr marL="457200" indent="-457200" algn="just">
              <a:buAutoNum type="alphaLcParenR"/>
            </a:pPr>
            <a:r>
              <a:rPr lang="es-EC" sz="2000" dirty="0"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 s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j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es,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hace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el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j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ón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b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ogado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y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j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z a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go</a:t>
            </a:r>
            <a:r>
              <a:rPr lang="es-EC" sz="2000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ex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tr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vo,</a:t>
            </a:r>
            <a:r>
              <a:rPr lang="es-EC" sz="2000" spc="3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ona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á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000" spc="2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gno</a:t>
            </a:r>
            <a:r>
              <a:rPr lang="es-EC" sz="2000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y</a:t>
            </a:r>
            <a:r>
              <a:rPr lang="es-EC" sz="2000" spc="2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á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 es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,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í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donde el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nqu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vo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h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hecho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go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ás 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ed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nd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gno.</a:t>
            </a:r>
            <a:endParaRPr lang="es-EC" sz="2000" dirty="0"/>
          </a:p>
        </p:txBody>
      </p:sp>
    </p:spTree>
    <p:extLst>
      <p:ext uri="{BB962C8B-B14F-4D97-AF65-F5344CB8AC3E}">
        <p14:creationId xmlns:p14="http://schemas.microsoft.com/office/powerpoint/2010/main" val="20857043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264CC8B9-4E03-49F7-B3F9-A7660E5C14E7}"/>
              </a:ext>
            </a:extLst>
          </p:cNvPr>
          <p:cNvSpPr txBox="1"/>
          <p:nvPr/>
        </p:nvSpPr>
        <p:spPr>
          <a:xfrm>
            <a:off x="1524000" y="493137"/>
            <a:ext cx="9337040" cy="12887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4770" marR="43180" algn="just">
              <a:lnSpc>
                <a:spcPct val="150000"/>
              </a:lnSpc>
              <a:spcAft>
                <a:spcPts val="0"/>
              </a:spcAft>
            </a:pP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1800" spc="2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as</a:t>
            </a:r>
            <a:r>
              <a:rPr lang="es-EC" sz="1800" spc="-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í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,</a:t>
            </a:r>
            <a:r>
              <a:rPr lang="es-EC" sz="1800" spc="3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q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ue</a:t>
            </a:r>
            <a:r>
              <a:rPr lang="es-EC" sz="1800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el</a:t>
            </a:r>
            <a:r>
              <a:rPr lang="es-EC" sz="1800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cusa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al</a:t>
            </a:r>
            <a:r>
              <a:rPr lang="es-EC" sz="1800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da</a:t>
            </a:r>
            <a:r>
              <a:rPr lang="es-EC" sz="1800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 al</a:t>
            </a:r>
            <a:r>
              <a:rPr lang="es-EC" sz="1800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nac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1800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</a:t>
            </a:r>
            <a:r>
              <a:rPr lang="es-EC" sz="1800" spc="2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 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q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ue se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onan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 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ón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ca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y 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a;</a:t>
            </a:r>
            <a:r>
              <a:rPr lang="es-EC" sz="1800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án 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a: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Or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dad,</a:t>
            </a:r>
            <a:r>
              <a:rPr lang="es-EC" sz="1800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on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ad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ón, 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ed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ón, 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y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P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ub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dad; 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q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ue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nuac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ón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desa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  <a:endParaRPr lang="es-EC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7C295579-A325-4D21-BE77-ED5AB4A26358}"/>
              </a:ext>
            </a:extLst>
          </p:cNvPr>
          <p:cNvSpPr txBox="1"/>
          <p:nvPr/>
        </p:nvSpPr>
        <p:spPr>
          <a:xfrm>
            <a:off x="1524000" y="2577365"/>
            <a:ext cx="19812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C" sz="2400" b="1" dirty="0">
                <a:effectLst/>
                <a:highlight>
                  <a:srgbClr val="00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La</a:t>
            </a:r>
            <a:r>
              <a:rPr lang="es-EC" sz="2400" b="1" spc="-5" dirty="0">
                <a:effectLst/>
                <a:highlight>
                  <a:srgbClr val="00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O</a:t>
            </a:r>
            <a:r>
              <a:rPr lang="es-EC" sz="2400" b="1" spc="5" dirty="0">
                <a:effectLst/>
                <a:highlight>
                  <a:srgbClr val="00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400" b="1" dirty="0">
                <a:effectLst/>
                <a:highlight>
                  <a:srgbClr val="00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400" b="1" spc="-5" dirty="0">
                <a:effectLst/>
                <a:highlight>
                  <a:srgbClr val="00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400" b="1" spc="5" dirty="0">
                <a:effectLst/>
                <a:highlight>
                  <a:srgbClr val="00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400" b="1" dirty="0">
                <a:effectLst/>
                <a:highlight>
                  <a:srgbClr val="00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dad.</a:t>
            </a:r>
            <a:endParaRPr lang="es-EC" sz="2400" dirty="0">
              <a:highlight>
                <a:srgbClr val="00FFFF"/>
              </a:highlight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272FB36D-A378-46DA-A30F-4182979B33C6}"/>
              </a:ext>
            </a:extLst>
          </p:cNvPr>
          <p:cNvSpPr txBox="1"/>
          <p:nvPr/>
        </p:nvSpPr>
        <p:spPr>
          <a:xfrm>
            <a:off x="1524000" y="3294850"/>
            <a:ext cx="9235440" cy="21066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4770" marR="41910" algn="just">
              <a:lnSpc>
                <a:spcPct val="149000"/>
              </a:lnSpc>
              <a:spcAft>
                <a:spcPts val="0"/>
              </a:spcAft>
            </a:pPr>
            <a:r>
              <a:rPr lang="es-EC" spc="20" dirty="0">
                <a:latin typeface="Arial" panose="020B0604020202020204" pitchFamily="34" charset="0"/>
                <a:ea typeface="Arial" panose="020B0604020202020204" pitchFamily="34" charset="0"/>
              </a:rPr>
              <a:t>Tiene su</a:t>
            </a:r>
            <a:r>
              <a:rPr lang="es-EC" sz="1800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na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z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desde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q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ue el</a:t>
            </a:r>
            <a:r>
              <a:rPr lang="es-EC" sz="1800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ser</a:t>
            </a:r>
            <a:r>
              <a:rPr lang="es-EC" sz="1800" spc="3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h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ano</a:t>
            </a:r>
            <a:r>
              <a:rPr lang="es-EC" sz="1800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onc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be</a:t>
            </a:r>
            <a:r>
              <a:rPr lang="es-EC" sz="1800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pa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ab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a, </a:t>
            </a:r>
            <a:r>
              <a:rPr lang="es-EC" sz="1800" spc="6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 un</a:t>
            </a:r>
            <a:r>
              <a:rPr lang="es-EC" sz="1800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ed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  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  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x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sar</a:t>
            </a:r>
            <a:r>
              <a:rPr lang="es-EC" sz="1800" spc="2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sus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pensa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os, 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deas,</a:t>
            </a:r>
            <a:r>
              <a:rPr lang="es-EC" sz="1800" spc="2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y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sen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s;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onces</a:t>
            </a:r>
            <a:r>
              <a:rPr lang="es-EC" sz="1800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se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debe en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ender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 </a:t>
            </a:r>
            <a:r>
              <a:rPr lang="es-EC" sz="1800" spc="13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dad</a:t>
            </a:r>
            <a:r>
              <a:rPr lang="es-EC" sz="1800" spc="3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esenc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al en 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 </a:t>
            </a:r>
            <a:r>
              <a:rPr lang="es-EC" sz="1800" spc="14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ón</a:t>
            </a:r>
            <a:r>
              <a:rPr lang="es-EC" sz="1800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hu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ana,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y co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el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ca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no 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q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ue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nduce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</a:t>
            </a:r>
            <a:r>
              <a:rPr lang="es-EC" sz="18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nue</a:t>
            </a:r>
            <a:r>
              <a:rPr lang="es-EC" sz="18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conoc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s,</a:t>
            </a:r>
            <a:r>
              <a:rPr lang="es-EC" sz="1800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pe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endo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al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ho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b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 desa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ar sus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apac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dades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ón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hu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  <a:endParaRPr lang="es-EC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77246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E985C2C3-B406-4E61-9F2D-82FED096E653}"/>
              </a:ext>
            </a:extLst>
          </p:cNvPr>
          <p:cNvSpPr txBox="1"/>
          <p:nvPr/>
        </p:nvSpPr>
        <p:spPr>
          <a:xfrm>
            <a:off x="1463040" y="914882"/>
            <a:ext cx="9641840" cy="50282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4770" marR="41910" algn="just">
              <a:lnSpc>
                <a:spcPct val="150000"/>
              </a:lnSpc>
              <a:spcAft>
                <a:spcPts val="0"/>
              </a:spcAft>
            </a:pPr>
            <a:r>
              <a:rPr lang="es-EC" sz="1800" b="1" u="sng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b="1" u="sng" spc="8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b="1" u="sng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1800" b="1" u="sng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ane</a:t>
            </a:r>
            <a:r>
              <a:rPr lang="es-EC" sz="1800" b="1" u="sng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b="1" u="sng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b="1" u="sng" spc="8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b="1" u="sng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1800" b="1" u="sng" spc="9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b="1" u="sng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b="1" u="sng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j</a:t>
            </a:r>
            <a:r>
              <a:rPr lang="es-EC" sz="1800" b="1" u="sng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b="1" u="sng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1800" b="1" u="sng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1800" b="1" u="sng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b="1" u="sng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o:</a:t>
            </a:r>
            <a:r>
              <a:rPr lang="es-EC" sz="1800" b="1" u="sng" spc="8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</a:p>
          <a:p>
            <a:pPr marL="64770" marR="41910" algn="just">
              <a:lnSpc>
                <a:spcPct val="150000"/>
              </a:lnSpc>
              <a:spcAft>
                <a:spcPts val="0"/>
              </a:spcAft>
            </a:pPr>
            <a:endParaRPr lang="es-EC" sz="1800" b="1" u="sng" spc="85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64770" marR="41910" algn="just">
              <a:lnSpc>
                <a:spcPct val="150000"/>
              </a:lnSpc>
              <a:spcAft>
                <a:spcPts val="0"/>
              </a:spcAft>
            </a:pPr>
            <a:r>
              <a:rPr lang="es-EC" spc="85" dirty="0"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spc="-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í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9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nú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spc="8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pensar</a:t>
            </a:r>
            <a:r>
              <a:rPr lang="es-EC" sz="1800" spc="9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q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ue</a:t>
            </a:r>
            <a:r>
              <a:rPr lang="es-EC" sz="1800" spc="9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el</a:t>
            </a:r>
            <a:r>
              <a:rPr lang="es-EC" sz="1800" spc="7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j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uez</a:t>
            </a:r>
            <a:r>
              <a:rPr lang="es-EC" sz="1800" spc="8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9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una</a:t>
            </a:r>
            <a:r>
              <a:rPr lang="es-EC" sz="1800" spc="9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ón</a:t>
            </a:r>
            <a:r>
              <a:rPr lang="es-EC" sz="1800" spc="9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9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y</a:t>
            </a:r>
            <a:r>
              <a:rPr lang="es-EC" sz="1800" spc="8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sus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al</a:t>
            </a:r>
            <a:r>
              <a:rPr lang="es-EC" sz="1800" spc="8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 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</a:t>
            </a:r>
            <a:r>
              <a:rPr lang="es-EC" sz="1800" spc="22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hechos,</a:t>
            </a:r>
            <a:r>
              <a:rPr lang="es-EC" sz="1800" spc="23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1800" spc="2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q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ue</a:t>
            </a:r>
            <a:r>
              <a:rPr lang="es-EC" sz="1800" spc="2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é</a:t>
            </a:r>
            <a:r>
              <a:rPr lang="es-EC" sz="18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</a:t>
            </a:r>
            <a:r>
              <a:rPr lang="es-EC" sz="1800" spc="22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sean</a:t>
            </a:r>
            <a:r>
              <a:rPr lang="es-EC" sz="1800" spc="2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x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pues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</a:t>
            </a:r>
            <a:r>
              <a:rPr lang="es-EC" sz="1800" spc="22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  </a:t>
            </a:r>
            <a:r>
              <a:rPr lang="es-EC" sz="1800" spc="14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por</a:t>
            </a:r>
            <a:r>
              <a:rPr lang="es-EC" sz="1800" spc="23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as</a:t>
            </a:r>
            <a:r>
              <a:rPr lang="es-EC" sz="1800" spc="22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pa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  </a:t>
            </a:r>
            <a:r>
              <a:rPr lang="es-EC" sz="1800" spc="13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y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2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q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ue</a:t>
            </a:r>
            <a:r>
              <a:rPr lang="es-EC" sz="1800" spc="2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q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ue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spc="2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 o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 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acu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ad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er</a:t>
            </a:r>
            <a:r>
              <a:rPr lang="es-EC" sz="1800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una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ap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ón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sob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ado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y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su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z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, </a:t>
            </a:r>
            <a:r>
              <a:rPr lang="es-EC" sz="1800" spc="13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 pe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rm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 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 po</a:t>
            </a:r>
            <a:r>
              <a:rPr lang="es-EC" sz="1800" i="1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18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 </a:t>
            </a:r>
            <a:r>
              <a:rPr lang="es-EC" sz="1800" i="1" spc="7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nunc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se con ce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z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 en 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 </a:t>
            </a:r>
            <a:r>
              <a:rPr lang="es-EC" sz="1800" spc="7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sen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a.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Ir</a:t>
            </a:r>
            <a:r>
              <a:rPr lang="es-EC" sz="1800" spc="-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í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 con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 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 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ca 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j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spc="-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í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ca co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spc="2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spc="2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desc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be</a:t>
            </a:r>
            <a:r>
              <a:rPr lang="es-EC" sz="1800" spc="2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el</a:t>
            </a:r>
            <a:r>
              <a:rPr lang="es-EC" sz="1800" spc="2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au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or</a:t>
            </a:r>
            <a:r>
              <a:rPr lang="es-EC" sz="1800" spc="23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desechar</a:t>
            </a:r>
            <a:r>
              <a:rPr lang="es-EC" sz="1800" spc="23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al</a:t>
            </a:r>
            <a:r>
              <a:rPr lang="es-EC" sz="1800" spc="2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spc="2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1800" spc="2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dad</a:t>
            </a:r>
            <a:r>
              <a:rPr lang="es-EC" sz="1800" spc="2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spc="2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el</a:t>
            </a:r>
            <a:r>
              <a:rPr lang="es-EC" sz="1800" spc="2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pal</a:t>
            </a:r>
            <a:r>
              <a:rPr lang="es-EC" sz="1800" spc="2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den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spc="2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del á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b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no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 </a:t>
            </a:r>
            <a:r>
              <a:rPr lang="es-EC" sz="1800" spc="14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y co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secu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o,</a:t>
            </a:r>
            <a:r>
              <a:rPr lang="es-EC" sz="1800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y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q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ue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no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pu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x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el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1800" spc="2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con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ad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ón;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 o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dad,</a:t>
            </a:r>
            <a:r>
              <a:rPr lang="es-EC" sz="1800" spc="17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el</a:t>
            </a:r>
            <a:r>
              <a:rPr lang="es-EC" sz="1800" spc="16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j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uez</a:t>
            </a:r>
            <a:r>
              <a:rPr lang="es-EC" sz="1800" spc="15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no</a:t>
            </a:r>
            <a:r>
              <a:rPr lang="es-EC" sz="1800" spc="16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pu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1800" spc="16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hacer</a:t>
            </a:r>
            <a:r>
              <a:rPr lang="es-EC" sz="1800" spc="15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uso</a:t>
            </a:r>
            <a:r>
              <a:rPr lang="es-EC" sz="1800" spc="16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1800" spc="15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16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ed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ón</a:t>
            </a:r>
            <a:r>
              <a:rPr lang="es-EC" sz="1800" spc="16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1800" spc="16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un</a:t>
            </a:r>
            <a:r>
              <a:rPr lang="es-EC" sz="1800" spc="16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ceso</a:t>
            </a:r>
            <a:r>
              <a:rPr lang="es-EC" sz="1800" spc="15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1800" spc="15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q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ue</a:t>
            </a:r>
            <a:r>
              <a:rPr lang="es-EC" sz="1800" spc="16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se</a:t>
            </a:r>
            <a:r>
              <a:rPr lang="es-EC" sz="1800" spc="15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16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 cabo</a:t>
            </a:r>
            <a:r>
              <a:rPr lang="es-EC" sz="1800" spc="4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un</a:t>
            </a:r>
            <a:r>
              <a:rPr lang="es-EC" sz="1800" spc="4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oceso</a:t>
            </a:r>
            <a:r>
              <a:rPr lang="es-EC" sz="1800" spc="4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al</a:t>
            </a:r>
            <a:r>
              <a:rPr lang="es-EC" sz="1800" spc="4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q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4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spc="4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con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e,</a:t>
            </a:r>
            <a:r>
              <a:rPr lang="es-EC" sz="1800" spc="5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no</a:t>
            </a:r>
            <a:r>
              <a:rPr lang="es-EC" sz="1800" spc="4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pue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4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x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spc="5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pub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dad</a:t>
            </a:r>
            <a:r>
              <a:rPr lang="es-EC" sz="1800" spc="4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1800" spc="4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4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do</a:t>
            </a:r>
            <a:r>
              <a:rPr lang="es-EC" sz="1800" spc="4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oc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so si</a:t>
            </a:r>
            <a:r>
              <a:rPr lang="es-EC" sz="1800" spc="2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no</a:t>
            </a:r>
            <a:r>
              <a:rPr lang="es-EC" sz="1800" spc="2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se</a:t>
            </a:r>
            <a:r>
              <a:rPr lang="es-EC" sz="1800" spc="2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2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2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cabo</a:t>
            </a:r>
            <a:r>
              <a:rPr lang="es-EC" sz="1800" spc="2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na</a:t>
            </a:r>
            <a:r>
              <a:rPr lang="es-EC" sz="1800" spc="2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aud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2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al</a:t>
            </a:r>
            <a:r>
              <a:rPr lang="es-EC" sz="1800" spc="2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y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con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ad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a,</a:t>
            </a:r>
            <a:r>
              <a:rPr lang="es-EC" sz="1800" spc="3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pu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1800" spc="3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</a:t>
            </a:r>
            <a:r>
              <a:rPr lang="es-EC" sz="1800" spc="3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 </a:t>
            </a:r>
            <a:r>
              <a:rPr lang="es-EC" sz="18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al</a:t>
            </a:r>
            <a:r>
              <a:rPr lang="es-EC" sz="1800" spc="2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po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2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 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ón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ec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-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q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ue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x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el 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con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á</a:t>
            </a:r>
            <a:r>
              <a:rPr lang="es-EC" sz="18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  <a:endParaRPr lang="es-EC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5051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CFC068AA-67B5-4847-9550-E3CC76E17110}"/>
              </a:ext>
            </a:extLst>
          </p:cNvPr>
          <p:cNvSpPr txBox="1"/>
          <p:nvPr/>
        </p:nvSpPr>
        <p:spPr>
          <a:xfrm>
            <a:off x="1584960" y="1023344"/>
            <a:ext cx="9184640" cy="50704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4770" marR="41910" algn="just">
              <a:lnSpc>
                <a:spcPct val="149000"/>
              </a:lnSpc>
              <a:spcAft>
                <a:spcPts val="0"/>
              </a:spcAft>
            </a:pP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del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no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 </a:t>
            </a:r>
            <a:r>
              <a:rPr lang="es-EC" sz="1800" spc="12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y cons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onal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b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dad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pode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encon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ar</a:t>
            </a:r>
            <a:r>
              <a:rPr lang="es-EC" sz="1800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unas d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spos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ones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q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ue</a:t>
            </a:r>
            <a:r>
              <a:rPr lang="es-EC" sz="1800" spc="-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ti</a:t>
            </a:r>
            <a:r>
              <a:rPr lang="es-EC" sz="18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z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el cu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li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1800" spc="29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o.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</a:p>
          <a:p>
            <a:pPr marL="64770" marR="41910" algn="just">
              <a:lnSpc>
                <a:spcPct val="149000"/>
              </a:lnSpc>
              <a:spcAft>
                <a:spcPts val="0"/>
              </a:spcAft>
            </a:pPr>
            <a:endParaRPr lang="es-EC" spc="15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64770" marR="41910" algn="just">
              <a:lnSpc>
                <a:spcPct val="149000"/>
              </a:lnSpc>
              <a:spcAft>
                <a:spcPts val="0"/>
              </a:spcAft>
            </a:pP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a:</a:t>
            </a:r>
            <a:endParaRPr lang="es-EC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900"/>
              </a:lnSpc>
              <a:spcBef>
                <a:spcPts val="15"/>
              </a:spcBef>
            </a:pPr>
            <a:r>
              <a:rPr lang="es-EC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s-EC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1000"/>
              </a:lnSpc>
            </a:pPr>
            <a:r>
              <a:rPr lang="es-EC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64770" marR="41910" indent="38100" algn="just">
              <a:lnSpc>
                <a:spcPct val="149000"/>
              </a:lnSpc>
              <a:spcAft>
                <a:spcPts val="0"/>
              </a:spcAft>
            </a:pP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spc="7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  <a:r>
              <a:rPr lang="es-EC" sz="1800" spc="8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168,</a:t>
            </a:r>
            <a:r>
              <a:rPr lang="es-EC" sz="1800" spc="7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nu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al</a:t>
            </a:r>
            <a:r>
              <a:rPr lang="es-EC" sz="1800" spc="7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6,</a:t>
            </a:r>
            <a:r>
              <a:rPr lang="es-EC" sz="1800" spc="7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1800" spc="8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8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ons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ón,</a:t>
            </a:r>
            <a:r>
              <a:rPr lang="es-EC" sz="1800" spc="8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consag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6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:</a:t>
            </a:r>
            <a:r>
              <a:rPr lang="es-EC" sz="1800" spc="8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“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8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sus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ón</a:t>
            </a:r>
            <a:r>
              <a:rPr lang="es-EC" sz="1800" spc="8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 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 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ocesos</a:t>
            </a:r>
            <a:r>
              <a:rPr lang="es-EC" sz="1800" spc="30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 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as</a:t>
            </a:r>
            <a:r>
              <a:rPr lang="es-EC" sz="1800" spc="30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as 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as, 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ns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, </a:t>
            </a:r>
            <a:r>
              <a:rPr lang="es-EC" sz="1800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ap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 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y  d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ili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as  se 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á 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 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cabo 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ed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u="sng" dirty="0">
                <a:effectLst/>
                <a:highlight>
                  <a:srgbClr val="00FFFF"/>
                </a:highlight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</a:rPr>
              <a:t>el s</a:t>
            </a:r>
            <a:r>
              <a:rPr lang="es-EC" sz="1800" u="sng" spc="-5" dirty="0">
                <a:effectLst/>
                <a:highlight>
                  <a:srgbClr val="00FFFF"/>
                </a:highlight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u="sng" dirty="0">
                <a:effectLst/>
                <a:highlight>
                  <a:srgbClr val="00FFFF"/>
                </a:highlight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1800" u="sng" spc="5" dirty="0">
                <a:effectLst/>
                <a:highlight>
                  <a:srgbClr val="00FFFF"/>
                </a:highlight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u="sng" spc="-15" dirty="0">
                <a:effectLst/>
                <a:highlight>
                  <a:srgbClr val="00FFFF"/>
                </a:highlight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u="sng" spc="5" dirty="0">
                <a:effectLst/>
                <a:highlight>
                  <a:srgbClr val="00FFFF"/>
                </a:highlight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1800" u="sng" dirty="0">
                <a:effectLst/>
                <a:highlight>
                  <a:srgbClr val="00FFFF"/>
                </a:highlight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u="sng" spc="5" dirty="0">
                <a:effectLst/>
                <a:highlight>
                  <a:srgbClr val="00FFFF"/>
                </a:highlight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u="sng" dirty="0">
                <a:effectLst/>
                <a:highlight>
                  <a:srgbClr val="00FFFF"/>
                </a:highlight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u="sng" spc="5" dirty="0">
                <a:effectLst/>
                <a:highlight>
                  <a:srgbClr val="00FFFF"/>
                </a:highlight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u="sng" spc="-15" dirty="0">
                <a:effectLst/>
                <a:highlight>
                  <a:srgbClr val="00FFFF"/>
                </a:highlight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u="sng" spc="-5" dirty="0">
                <a:effectLst/>
                <a:highlight>
                  <a:srgbClr val="00FFFF"/>
                </a:highlight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,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acue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do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con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concen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n,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con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ad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ón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y d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spos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”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  <a:endParaRPr lang="es-EC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900"/>
              </a:lnSpc>
              <a:spcBef>
                <a:spcPts val="25"/>
              </a:spcBef>
            </a:pPr>
            <a:r>
              <a:rPr lang="es-EC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s-EC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1000"/>
              </a:lnSpc>
            </a:pPr>
            <a:r>
              <a:rPr lang="es-EC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64770" marR="41910" algn="just">
              <a:lnSpc>
                <a:spcPct val="149000"/>
              </a:lnSpc>
              <a:spcAft>
                <a:spcPts val="0"/>
              </a:spcAft>
            </a:pP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rt</a:t>
            </a:r>
            <a:r>
              <a:rPr lang="es-EC" sz="1800" spc="-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í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cu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spc="2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86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-</a:t>
            </a:r>
            <a:r>
              <a:rPr lang="es-EC" sz="1800" spc="3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Las 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spc="-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í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as</a:t>
            </a:r>
            <a:r>
              <a:rPr lang="es-EC" sz="1800" spc="2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j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sd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ona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</a:t>
            </a:r>
            <a:r>
              <a:rPr lang="es-EC" sz="1800" spc="2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2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á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,</a:t>
            </a:r>
            <a:r>
              <a:rPr lang="es-EC" sz="1800" spc="3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g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,</a:t>
            </a:r>
            <a:r>
              <a:rPr lang="es-EC" sz="1800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por</a:t>
            </a:r>
            <a:r>
              <a:rPr lang="es-EC" sz="1800" spc="3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as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 d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spos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ones: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“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….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á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al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odas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sus 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ases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ns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as.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án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ser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op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as o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sc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,</a:t>
            </a:r>
            <a:r>
              <a:rPr lang="es-EC" sz="18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dades, y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eces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dad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no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fr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”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  <a:endParaRPr lang="es-EC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64134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F71173DE-0759-4335-B72A-D85507D2414B}"/>
              </a:ext>
            </a:extLst>
          </p:cNvPr>
          <p:cNvSpPr txBox="1"/>
          <p:nvPr/>
        </p:nvSpPr>
        <p:spPr>
          <a:xfrm>
            <a:off x="2174240" y="1343814"/>
            <a:ext cx="8930640" cy="4623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4770" marR="41275" indent="38100" algn="just">
              <a:lnSpc>
                <a:spcPct val="149000"/>
              </a:lnSpc>
              <a:spcAft>
                <a:spcPts val="0"/>
              </a:spcAft>
            </a:pPr>
            <a:r>
              <a:rPr lang="es-EC" sz="2000" dirty="0"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 </a:t>
            </a:r>
            <a:r>
              <a:rPr lang="es-EC" sz="2000" spc="-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2000" spc="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OI</a:t>
            </a:r>
            <a:r>
              <a:rPr lang="es-EC" sz="2000" spc="-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,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el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5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,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al 11,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na: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</a:p>
          <a:p>
            <a:pPr marL="64770" marR="41275" indent="38100" algn="just">
              <a:lnSpc>
                <a:spcPct val="149000"/>
              </a:lnSpc>
              <a:spcAft>
                <a:spcPts val="0"/>
              </a:spcAft>
            </a:pPr>
            <a:endParaRPr lang="es-EC" sz="2000" spc="1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64770" marR="41275" indent="38100" algn="just">
              <a:lnSpc>
                <a:spcPct val="149000"/>
              </a:lnSpc>
              <a:spcAft>
                <a:spcPts val="0"/>
              </a:spcAft>
            </a:pP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“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dad: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el p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oceso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se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desa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á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ed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el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al y</a:t>
            </a:r>
            <a:r>
              <a:rPr lang="es-EC" sz="2000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as</a:t>
            </a:r>
            <a:r>
              <a:rPr lang="es-EC" sz="2000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ones</a:t>
            </a:r>
            <a:r>
              <a:rPr lang="es-EC" sz="2000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se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án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aud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a; se  u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ili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z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án 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 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ed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 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écn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cos 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spon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b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 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  de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j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ar 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con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  y 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ar 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as ac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uac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ones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ocesa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;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y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,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su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j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ocesa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 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ecu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rr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án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ed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casos p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ód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”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</a:p>
          <a:p>
            <a:pPr marL="64770" marR="41275" indent="38100" algn="just">
              <a:lnSpc>
                <a:spcPct val="149000"/>
              </a:lnSpc>
              <a:spcAft>
                <a:spcPts val="0"/>
              </a:spcAft>
            </a:pPr>
            <a:endParaRPr lang="es-EC" sz="2000" spc="1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64770" marR="41275" indent="38100" algn="just">
              <a:lnSpc>
                <a:spcPct val="149000"/>
              </a:lnSpc>
              <a:spcAft>
                <a:spcPts val="0"/>
              </a:spcAft>
            </a:pP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ado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el </a:t>
            </a:r>
            <a:r>
              <a:rPr lang="es-EC" sz="2000" spc="-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2000" spc="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OI</a:t>
            </a:r>
            <a:r>
              <a:rPr lang="es-EC" sz="20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co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uno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 p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q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ue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son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nece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-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q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ue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des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el s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acus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al</a:t>
            </a:r>
            <a:endParaRPr lang="es-EC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00571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B1FF2EBA-6A18-4C4A-B9C6-FCAD967F813C}"/>
              </a:ext>
            </a:extLst>
          </p:cNvPr>
          <p:cNvSpPr txBox="1"/>
          <p:nvPr/>
        </p:nvSpPr>
        <p:spPr>
          <a:xfrm>
            <a:off x="1148080" y="1712652"/>
            <a:ext cx="10485120" cy="44140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-5" dirty="0">
                <a:latin typeface="Arial" panose="020B0604020202020204" pitchFamily="34" charset="0"/>
                <a:ea typeface="Arial" panose="020B0604020202020204" pitchFamily="34" charset="0"/>
              </a:rPr>
              <a:t>ste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t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sus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j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-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í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el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5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del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</a:t>
            </a:r>
            <a:r>
              <a:rPr lang="es-EC" sz="2000" spc="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-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, nu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al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13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el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cual es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ab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ece 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q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ue:</a:t>
            </a:r>
            <a:r>
              <a:rPr lang="es-EC" sz="2000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</a:p>
          <a:p>
            <a:pPr marL="64770" marR="41275" algn="just">
              <a:spcAft>
                <a:spcPts val="0"/>
              </a:spcAft>
            </a:pPr>
            <a:endParaRPr lang="es-EC" sz="2000" spc="2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64770" marR="41275" algn="just">
              <a:spcAft>
                <a:spcPts val="0"/>
              </a:spcAft>
            </a:pPr>
            <a:r>
              <a:rPr lang="es-EC" sz="2000" spc="-5" dirty="0"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j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oc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sa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deben p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esen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,</a:t>
            </a:r>
            <a:r>
              <a:rPr lang="es-EC" sz="2000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 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bal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as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z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ones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 a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 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q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ue se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ean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as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dos;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r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car</a:t>
            </a:r>
            <a:r>
              <a:rPr lang="es-EC" sz="2000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as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as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rt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 p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ocesa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es; </a:t>
            </a:r>
            <a:r>
              <a:rPr lang="es-EC" sz="2000" u="sng" dirty="0"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2000" u="sng" spc="5" dirty="0"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u="sng" dirty="0"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</a:rPr>
              <a:t>ese</a:t>
            </a:r>
            <a:r>
              <a:rPr lang="es-EC" sz="2000" u="sng" spc="-15" dirty="0"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2000" u="sng" spc="5" dirty="0"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u="sng" dirty="0"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</a:rPr>
              <a:t>ar p</a:t>
            </a:r>
            <a:r>
              <a:rPr lang="es-EC" sz="2000" u="sng" spc="-5" dirty="0"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u="sng" dirty="0"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</a:rPr>
              <a:t>uebas;</a:t>
            </a:r>
            <a:r>
              <a:rPr lang="es-EC" sz="2000" u="sng" spc="10" dirty="0"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u="sng" spc="-10" dirty="0"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</a:rPr>
              <a:t>y</a:t>
            </a:r>
            <a:r>
              <a:rPr lang="es-EC" sz="2000" u="sng" dirty="0"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</a:rPr>
              <a:t>, con</a:t>
            </a:r>
            <a:r>
              <a:rPr lang="es-EC" sz="2000" u="sng" spc="-5" dirty="0"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u="sng" spc="5" dirty="0"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u="sng" dirty="0"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</a:rPr>
              <a:t>adec</a:t>
            </a:r>
            <a:r>
              <a:rPr lang="es-EC" sz="2000" u="sng" spc="-5" dirty="0"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u="sng" dirty="0"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</a:rPr>
              <a:t>r </a:t>
            </a:r>
            <a:r>
              <a:rPr lang="es-EC" sz="2000" u="sng" spc="-5" dirty="0"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u="sng" dirty="0"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</a:rPr>
              <a:t>as</a:t>
            </a:r>
            <a:r>
              <a:rPr lang="es-EC" sz="2000" u="sng" spc="-5" dirty="0"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u="sng" spc="10" dirty="0"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</a:rPr>
              <a:t>q</a:t>
            </a:r>
            <a:r>
              <a:rPr lang="es-EC" sz="2000" u="sng" dirty="0"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</a:rPr>
              <a:t>ue</a:t>
            </a:r>
            <a:r>
              <a:rPr lang="es-EC" sz="2000" u="sng" spc="-10" dirty="0"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u="sng" dirty="0"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</a:rPr>
              <a:t>se</a:t>
            </a:r>
            <a:r>
              <a:rPr lang="es-EC" sz="2000" u="sng" spc="5" dirty="0"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u="sng" spc="-15" dirty="0"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2000" u="sng" spc="5" dirty="0"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u="sng" dirty="0"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</a:rPr>
              <a:t>ese</a:t>
            </a:r>
            <a:r>
              <a:rPr lang="es-EC" sz="2000" u="sng" spc="-15" dirty="0"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2000" u="sng" spc="5" dirty="0"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u="sng" dirty="0"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z="2000" u="sng" spc="5" dirty="0"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u="sng" dirty="0"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z="2000" u="sng" spc="-10" dirty="0"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u="sng" dirty="0"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</a:rPr>
              <a:t>su</a:t>
            </a:r>
            <a:r>
              <a:rPr lang="es-EC" sz="2000" u="sng" spc="-10" dirty="0"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u="sng" dirty="0"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</a:rPr>
              <a:t>con</a:t>
            </a:r>
            <a:r>
              <a:rPr lang="es-EC" sz="2000" u="sng" spc="5" dirty="0"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</a:rPr>
              <a:t>tr</a:t>
            </a:r>
            <a:r>
              <a:rPr lang="es-EC" sz="2000" u="sng" spc="-15" dirty="0"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u="sng" spc="5" dirty="0"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  <a:r>
              <a:rPr lang="es-EC" sz="2000" u="sng" dirty="0"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</a:rPr>
              <a:t>”</a:t>
            </a:r>
            <a:endParaRPr lang="es-EC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spcBef>
                <a:spcPts val="75"/>
              </a:spcBef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B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q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z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o,</a:t>
            </a:r>
            <a:r>
              <a:rPr lang="es-EC" sz="2000" spc="15" dirty="0"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q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:</a:t>
            </a:r>
            <a:endParaRPr lang="es-EC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30"/>
              </a:spcBef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514350" marR="55245">
              <a:spcAft>
                <a:spcPts val="0"/>
              </a:spcAft>
            </a:pP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“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por el p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con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ad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só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-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ocesal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echo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conocer el 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ed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ueba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-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con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ove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o, s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no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b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én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t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cho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que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ponga en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conoc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el 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gen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ueba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h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ace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ob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j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del 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esp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aná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 y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consecue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va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ón,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pues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si no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pueden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j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cer es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dad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pos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b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 que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puedan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tr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ve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” </a:t>
            </a:r>
            <a:endParaRPr lang="es-EC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C765114C-01C7-4435-A572-B39CC875715C}"/>
              </a:ext>
            </a:extLst>
          </p:cNvPr>
          <p:cNvSpPr txBox="1"/>
          <p:nvPr/>
        </p:nvSpPr>
        <p:spPr>
          <a:xfrm>
            <a:off x="4795520" y="634394"/>
            <a:ext cx="278384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C" sz="2400" b="1" dirty="0">
                <a:effectLst/>
                <a:highlight>
                  <a:srgbClr val="00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La</a:t>
            </a:r>
            <a:r>
              <a:rPr lang="es-EC" sz="2400" b="1" spc="-5" dirty="0">
                <a:effectLst/>
                <a:highlight>
                  <a:srgbClr val="00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C</a:t>
            </a:r>
            <a:r>
              <a:rPr lang="es-EC" sz="2400" b="1" dirty="0">
                <a:effectLst/>
                <a:highlight>
                  <a:srgbClr val="00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on</a:t>
            </a:r>
            <a:r>
              <a:rPr lang="es-EC" sz="2400" b="1" spc="5" dirty="0">
                <a:effectLst/>
                <a:highlight>
                  <a:srgbClr val="00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tr</a:t>
            </a:r>
            <a:r>
              <a:rPr lang="es-EC" sz="2400" b="1" dirty="0">
                <a:effectLst/>
                <a:highlight>
                  <a:srgbClr val="00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400" b="1" spc="-15" dirty="0">
                <a:effectLst/>
                <a:highlight>
                  <a:srgbClr val="00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s-EC" sz="2400" b="1" spc="5" dirty="0">
                <a:effectLst/>
                <a:highlight>
                  <a:srgbClr val="00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400" b="1" dirty="0">
                <a:effectLst/>
                <a:highlight>
                  <a:srgbClr val="00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cc</a:t>
            </a:r>
            <a:r>
              <a:rPr lang="es-EC" sz="2400" b="1" spc="5" dirty="0">
                <a:effectLst/>
                <a:highlight>
                  <a:srgbClr val="00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400" b="1" dirty="0">
                <a:effectLst/>
                <a:highlight>
                  <a:srgbClr val="00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ó</a:t>
            </a:r>
            <a:r>
              <a:rPr lang="es-EC" sz="2400" b="1" spc="-15" dirty="0">
                <a:effectLst/>
                <a:highlight>
                  <a:srgbClr val="00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endParaRPr lang="es-EC" sz="2400" dirty="0">
              <a:highlight>
                <a:srgbClr val="00FFFF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5545865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535993E1-DF6B-452B-B7BD-A9D9E121BB34}"/>
              </a:ext>
            </a:extLst>
          </p:cNvPr>
          <p:cNvSpPr txBox="1"/>
          <p:nvPr/>
        </p:nvSpPr>
        <p:spPr>
          <a:xfrm>
            <a:off x="1513840" y="1122631"/>
            <a:ext cx="9326880" cy="50282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4770" marR="42545" algn="just">
              <a:lnSpc>
                <a:spcPct val="150000"/>
              </a:lnSpc>
              <a:spcAft>
                <a:spcPts val="0"/>
              </a:spcAft>
            </a:pP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nace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 </a:t>
            </a:r>
            <a:r>
              <a:rPr lang="es-EC" sz="1800" spc="15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“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ua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dad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rm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”</a:t>
            </a:r>
            <a:r>
              <a:rPr lang="es-EC" sz="1800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,</a:t>
            </a:r>
            <a:r>
              <a:rPr lang="es-EC" sz="1800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éndose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 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q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ue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as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pa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ocesa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 deben</a:t>
            </a:r>
            <a:r>
              <a:rPr lang="es-EC" sz="1800" spc="5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conocer</a:t>
            </a:r>
            <a:r>
              <a:rPr lang="es-EC" sz="1800" spc="6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</a:t>
            </a:r>
            <a:r>
              <a:rPr lang="es-EC" sz="1800" spc="5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ed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</a:t>
            </a:r>
            <a:r>
              <a:rPr lang="es-EC" sz="1800" spc="5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1800" spc="5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uebas</a:t>
            </a:r>
            <a:r>
              <a:rPr lang="es-EC" sz="1800" spc="5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y</a:t>
            </a:r>
            <a:r>
              <a:rPr lang="es-EC" sz="1800" spc="5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el</a:t>
            </a:r>
            <a:r>
              <a:rPr lang="es-EC" sz="1800" spc="6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z="1800" spc="5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1800" spc="5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</a:t>
            </a:r>
            <a:r>
              <a:rPr lang="es-EC" sz="1800" spc="7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spc="5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,</a:t>
            </a:r>
            <a:r>
              <a:rPr lang="es-EC" sz="1800" spc="6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con</a:t>
            </a:r>
            <a:r>
              <a:rPr lang="es-EC" sz="1800" spc="5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6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na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dad</a:t>
            </a:r>
            <a:r>
              <a:rPr lang="es-EC" sz="1800" spc="5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1800" spc="5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q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ue</a:t>
            </a:r>
            <a:r>
              <a:rPr lang="es-EC" sz="1800" spc="5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 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aud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j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der </a:t>
            </a:r>
            <a:r>
              <a:rPr lang="es-EC" sz="1800" spc="4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ana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li</a:t>
            </a:r>
            <a:r>
              <a:rPr lang="es-EC" sz="18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z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ar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y </a:t>
            </a:r>
            <a:r>
              <a:rPr lang="es-EC" sz="18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ar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su </a:t>
            </a:r>
            <a:r>
              <a:rPr lang="es-EC" sz="18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or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oba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pa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 c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rt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</a:p>
          <a:p>
            <a:pPr marL="64770" marR="42545" algn="just">
              <a:lnSpc>
                <a:spcPct val="150000"/>
              </a:lnSpc>
              <a:spcAft>
                <a:spcPts val="0"/>
              </a:spcAft>
            </a:pPr>
            <a:endParaRPr lang="es-EC" spc="15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64770" marR="42545" algn="just">
              <a:lnSpc>
                <a:spcPct val="150000"/>
              </a:lnSpc>
              <a:spcAft>
                <a:spcPts val="0"/>
              </a:spcAft>
            </a:pP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 e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j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o: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</a:p>
          <a:p>
            <a:pPr marL="64770" marR="42545" algn="just">
              <a:lnSpc>
                <a:spcPct val="150000"/>
              </a:lnSpc>
              <a:spcAft>
                <a:spcPts val="0"/>
              </a:spcAft>
            </a:pPr>
            <a:r>
              <a:rPr lang="es-EC" spc="5" dirty="0"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acusac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ón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ebe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tr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 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esp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nsab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ili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dad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penal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del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acusado,</a:t>
            </a:r>
            <a:r>
              <a:rPr lang="es-EC" sz="1800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y 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q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ue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 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ea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li</a:t>
            </a:r>
            <a:r>
              <a:rPr lang="es-EC" sz="18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z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és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del</a:t>
            </a:r>
            <a:r>
              <a:rPr lang="es-EC" sz="1800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so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oba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q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ue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ob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su 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eo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spc="-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í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del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caso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 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ón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pu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ón;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su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z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ensa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b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én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t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ene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el de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echo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eco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ec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ar e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 p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ob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 que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pe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án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18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uar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spc="-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í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del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caso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18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spc="-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í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pa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rm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 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24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nocenc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24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spc="24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ocesado.</a:t>
            </a:r>
            <a:r>
              <a:rPr lang="es-EC" sz="1800" spc="25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spc="24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aná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li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1800" spc="25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q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ue</a:t>
            </a:r>
            <a:r>
              <a:rPr lang="es-EC" sz="1800" spc="24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se</a:t>
            </a:r>
            <a:r>
              <a:rPr lang="es-EC" sz="1800" spc="24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ac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ca</a:t>
            </a:r>
            <a:r>
              <a:rPr lang="es-EC" sz="1800" spc="24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24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as</a:t>
            </a:r>
            <a:r>
              <a:rPr lang="es-EC" sz="1800" spc="25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uebas  </a:t>
            </a:r>
            <a:r>
              <a:rPr lang="es-EC" sz="1800" spc="19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z="1800" spc="24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ón</a:t>
            </a:r>
            <a:r>
              <a:rPr lang="es-EC" sz="1800" spc="26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24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 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cac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de la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convicción es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q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ue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da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se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do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po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al</a:t>
            </a:r>
            <a:r>
              <a:rPr lang="es-EC" sz="18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con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ad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ón.</a:t>
            </a:r>
            <a:endParaRPr lang="es-EC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05245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707FADE3-A0B6-4185-BF92-7F86ADD71FAE}"/>
              </a:ext>
            </a:extLst>
          </p:cNvPr>
          <p:cNvSpPr txBox="1"/>
          <p:nvPr/>
        </p:nvSpPr>
        <p:spPr>
          <a:xfrm>
            <a:off x="1341120" y="1286253"/>
            <a:ext cx="9662160" cy="46127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4770" marR="41275" algn="just">
              <a:lnSpc>
                <a:spcPct val="150000"/>
              </a:lnSpc>
              <a:spcAft>
                <a:spcPts val="0"/>
              </a:spcAft>
            </a:pP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ón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 </a:t>
            </a:r>
            <a:r>
              <a:rPr lang="es-EC" sz="1800" spc="5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2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con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ón</a:t>
            </a:r>
            <a:r>
              <a:rPr lang="es-EC" sz="1800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no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 en</a:t>
            </a:r>
            <a:r>
              <a:rPr lang="es-EC" sz="1800" spc="6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el</a:t>
            </a:r>
            <a:r>
              <a:rPr lang="es-EC" sz="1800" spc="6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1800" spc="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OI</a:t>
            </a:r>
            <a:r>
              <a:rPr lang="es-EC" sz="1800" spc="-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, </a:t>
            </a:r>
            <a:r>
              <a:rPr lang="es-EC" sz="1800" spc="14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és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6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spc="6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debe</a:t>
            </a:r>
            <a:r>
              <a:rPr lang="es-EC" sz="1800" spc="6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ser</a:t>
            </a:r>
            <a:r>
              <a:rPr lang="es-EC" sz="1800" spc="7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ap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cado</a:t>
            </a:r>
            <a:r>
              <a:rPr lang="es-EC" sz="1800" spc="6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desde</a:t>
            </a:r>
            <a:r>
              <a:rPr lang="es-EC" sz="1800" spc="6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el</a:t>
            </a:r>
            <a:r>
              <a:rPr lang="es-EC" sz="1800" spc="6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spc="8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1800" spc="6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6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6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ili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6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pues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 en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cha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el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oce</a:t>
            </a:r>
            <a:r>
              <a:rPr lang="es-EC" sz="18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pena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,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m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 co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 a :</a:t>
            </a:r>
            <a:r>
              <a:rPr lang="es-EC" sz="1800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conoc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,</a:t>
            </a:r>
            <a:r>
              <a:rPr lang="es-EC" sz="1800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pe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j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, 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rr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,</a:t>
            </a:r>
            <a:r>
              <a:rPr lang="es-EC" sz="1800" spc="23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ac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ones,</a:t>
            </a:r>
            <a:r>
              <a:rPr lang="es-EC" sz="1800" spc="23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ones;</a:t>
            </a:r>
            <a:r>
              <a:rPr lang="es-EC" sz="1800" spc="23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</a:t>
            </a:r>
            <a:r>
              <a:rPr lang="es-EC" sz="1800" spc="2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18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spc="23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q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ue</a:t>
            </a:r>
            <a:r>
              <a:rPr lang="es-EC" sz="1800" spc="2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2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ensa</a:t>
            </a:r>
            <a:r>
              <a:rPr lang="es-EC" sz="1800" spc="2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del</a:t>
            </a:r>
            <a:r>
              <a:rPr lang="es-EC" sz="1800" spc="2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pu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ado</a:t>
            </a:r>
            <a:r>
              <a:rPr lang="es-EC" sz="1800" spc="2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2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un p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eno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conoc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oced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ili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as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q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ue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se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sus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 en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su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con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a,</a:t>
            </a:r>
            <a:r>
              <a:rPr lang="es-EC" sz="1800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 con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á</a:t>
            </a:r>
            <a:r>
              <a:rPr lang="es-EC" sz="1800" spc="2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2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q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ue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2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nsa</a:t>
            </a:r>
            <a:r>
              <a:rPr lang="es-EC" sz="1800" spc="2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ada</a:t>
            </a:r>
            <a:r>
              <a:rPr lang="es-EC" sz="1800" spc="2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spc="2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1800" spc="2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spc="2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2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opo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one</a:t>
            </a:r>
            <a:r>
              <a:rPr lang="es-EC" sz="1800" spc="2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ua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dad de</a:t>
            </a:r>
            <a:r>
              <a:rPr lang="es-EC" sz="1800" spc="2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cond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ones </a:t>
            </a:r>
            <a:r>
              <a:rPr lang="es-EC" sz="1800" spc="15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al p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esun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  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esponsab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 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el 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hecho 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penal 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, 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y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 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que 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 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esa 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 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 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 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ener 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  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 capac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dad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y conoc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q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ue desa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 </a:t>
            </a:r>
            <a:r>
              <a:rPr lang="es-EC" sz="1800" spc="5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acusac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ón,</a:t>
            </a:r>
            <a:r>
              <a:rPr lang="es-EC" sz="1800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so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 es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ane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 se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á e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j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ecu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ando</a:t>
            </a:r>
            <a:r>
              <a:rPr lang="es-EC" sz="1800" spc="1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1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o.</a:t>
            </a:r>
            <a:r>
              <a:rPr lang="es-EC" sz="1800" spc="1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éndo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1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1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q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z="1800" spc="1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1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1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ad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tr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spc="1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j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us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1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poder</a:t>
            </a:r>
            <a:r>
              <a:rPr lang="es-EC" sz="1800" spc="1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esc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char</a:t>
            </a:r>
            <a:r>
              <a:rPr lang="es-EC" sz="1800" spc="1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 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as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pa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por</a:t>
            </a:r>
            <a:r>
              <a:rPr lang="es-EC" sz="1800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ual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y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rm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x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poner</a:t>
            </a:r>
            <a:r>
              <a:rPr lang="es-EC" sz="1800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sus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uebas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su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dad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j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ada </a:t>
            </a:r>
            <a:r>
              <a:rPr lang="es-EC" sz="1800" spc="15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 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q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ue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as 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as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puedan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ser 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ad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cha</a:t>
            </a:r>
            <a:r>
              <a:rPr lang="es-EC" sz="18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  <a:endParaRPr lang="es-EC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78832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C2BC6EB1-4A71-4FB4-85A2-00E8493BEEA6}"/>
              </a:ext>
            </a:extLst>
          </p:cNvPr>
          <p:cNvSpPr txBox="1"/>
          <p:nvPr/>
        </p:nvSpPr>
        <p:spPr>
          <a:xfrm>
            <a:off x="4933475" y="586331"/>
            <a:ext cx="249936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C" sz="2400" b="1" dirty="0">
                <a:effectLst/>
                <a:highlight>
                  <a:srgbClr val="00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La</a:t>
            </a:r>
            <a:r>
              <a:rPr lang="es-EC" sz="2400" b="1" spc="-5" dirty="0">
                <a:effectLst/>
                <a:highlight>
                  <a:srgbClr val="00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400" b="1" spc="5" dirty="0">
                <a:effectLst/>
                <a:highlight>
                  <a:srgbClr val="00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400" b="1" spc="-15" dirty="0">
                <a:effectLst/>
                <a:highlight>
                  <a:srgbClr val="00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2400" b="1" spc="5" dirty="0">
                <a:effectLst/>
                <a:highlight>
                  <a:srgbClr val="00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400" b="1" dirty="0">
                <a:effectLst/>
                <a:highlight>
                  <a:srgbClr val="00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ed</a:t>
            </a:r>
            <a:r>
              <a:rPr lang="es-EC" sz="2400" b="1" spc="5" dirty="0">
                <a:effectLst/>
                <a:highlight>
                  <a:srgbClr val="00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400" b="1" dirty="0">
                <a:effectLst/>
                <a:highlight>
                  <a:srgbClr val="00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400" b="1" spc="-15" dirty="0">
                <a:effectLst/>
                <a:highlight>
                  <a:srgbClr val="00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2400" b="1" spc="5" dirty="0">
                <a:effectLst/>
                <a:highlight>
                  <a:srgbClr val="00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400" b="1" dirty="0">
                <a:effectLst/>
                <a:highlight>
                  <a:srgbClr val="00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ón</a:t>
            </a:r>
            <a:endParaRPr lang="es-EC" sz="2400" dirty="0">
              <a:highlight>
                <a:srgbClr val="00FFFF"/>
              </a:highlight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5561522C-F477-4244-BABA-46DDD0CA6498}"/>
              </a:ext>
            </a:extLst>
          </p:cNvPr>
          <p:cNvSpPr txBox="1"/>
          <p:nvPr/>
        </p:nvSpPr>
        <p:spPr>
          <a:xfrm>
            <a:off x="909320" y="1389519"/>
            <a:ext cx="10373360" cy="40116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4770" marR="41275" algn="just">
              <a:lnSpc>
                <a:spcPct val="149000"/>
              </a:lnSpc>
              <a:spcAft>
                <a:spcPts val="0"/>
              </a:spcAft>
            </a:pPr>
            <a:r>
              <a:rPr lang="es-EC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pc="15" dirty="0">
                <a:latin typeface="Arial" panose="020B0604020202020204" pitchFamily="34" charset="0"/>
                <a:ea typeface="Arial" panose="020B0604020202020204" pitchFamily="34" charset="0"/>
              </a:rPr>
              <a:t>la Constitución del 2008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,</a:t>
            </a:r>
            <a:r>
              <a:rPr lang="es-EC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s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pc="2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encue</a:t>
            </a:r>
            <a:r>
              <a:rPr lang="es-EC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tr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 en</a:t>
            </a:r>
            <a:r>
              <a:rPr lang="es-EC" spc="2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el</a:t>
            </a:r>
            <a:r>
              <a:rPr lang="es-EC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  <a:r>
              <a:rPr lang="es-EC" spc="3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16</a:t>
            </a:r>
            <a:r>
              <a:rPr lang="es-EC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9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,</a:t>
            </a:r>
            <a:r>
              <a:rPr lang="es-EC" spc="3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q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ue</a:t>
            </a:r>
            <a:r>
              <a:rPr lang="es-EC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x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esa:</a:t>
            </a:r>
            <a:endParaRPr lang="es-EC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14350" marR="41275" algn="just">
              <a:lnSpc>
                <a:spcPct val="149000"/>
              </a:lnSpc>
              <a:spcBef>
                <a:spcPts val="30"/>
              </a:spcBef>
              <a:spcAft>
                <a:spcPts val="0"/>
              </a:spcAft>
            </a:pPr>
            <a:r>
              <a:rPr lang="es-EC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“</a:t>
            </a:r>
            <a:r>
              <a:rPr lang="es-EC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i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i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i="1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ocesal</a:t>
            </a:r>
            <a:r>
              <a:rPr lang="es-EC" i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 un</a:t>
            </a:r>
            <a:r>
              <a:rPr lang="es-EC" i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ed</a:t>
            </a:r>
            <a:r>
              <a:rPr lang="es-EC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i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pa</a:t>
            </a:r>
            <a:r>
              <a:rPr lang="es-EC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i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i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ea</a:t>
            </a:r>
            <a:r>
              <a:rPr lang="es-EC" i="1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i="1" spc="-2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z</a:t>
            </a:r>
            <a:r>
              <a:rPr lang="es-EC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ac</a:t>
            </a:r>
            <a:r>
              <a:rPr lang="es-EC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ón</a:t>
            </a:r>
            <a:r>
              <a:rPr lang="es-EC" i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i="1" spc="2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i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j</a:t>
            </a:r>
            <a:r>
              <a:rPr lang="es-EC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us</a:t>
            </a:r>
            <a:r>
              <a:rPr lang="es-EC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a.</a:t>
            </a:r>
            <a:r>
              <a:rPr lang="es-EC" i="1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Las</a:t>
            </a:r>
            <a:r>
              <a:rPr lang="es-EC" i="1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no</a:t>
            </a:r>
            <a:r>
              <a:rPr lang="es-EC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rm</a:t>
            </a:r>
            <a:r>
              <a:rPr lang="es-EC" i="1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 p</a:t>
            </a:r>
            <a:r>
              <a:rPr lang="es-EC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ocesa</a:t>
            </a:r>
            <a:r>
              <a:rPr lang="es-EC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 consag</a:t>
            </a:r>
            <a:r>
              <a:rPr lang="es-EC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i="1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i="1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á</a:t>
            </a:r>
            <a:r>
              <a:rPr lang="es-EC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 </a:t>
            </a:r>
            <a:r>
              <a:rPr lang="es-EC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 p</a:t>
            </a:r>
            <a:r>
              <a:rPr lang="es-EC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nc</a:t>
            </a:r>
            <a:r>
              <a:rPr lang="es-EC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</a:t>
            </a:r>
            <a:r>
              <a:rPr lang="es-EC" i="1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 s</a:t>
            </a:r>
            <a:r>
              <a:rPr lang="es-EC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im</a:t>
            </a:r>
            <a:r>
              <a:rPr lang="es-EC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li</a:t>
            </a:r>
            <a:r>
              <a:rPr lang="es-EC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</a:t>
            </a:r>
            <a:r>
              <a:rPr lang="es-EC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cac</a:t>
            </a:r>
            <a:r>
              <a:rPr lang="es-EC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ón,</a:t>
            </a:r>
            <a:r>
              <a:rPr lang="es-EC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un</a:t>
            </a:r>
            <a:r>
              <a:rPr lang="es-EC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</a:t>
            </a:r>
            <a:r>
              <a:rPr lang="es-EC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rm</a:t>
            </a:r>
            <a:r>
              <a:rPr lang="es-EC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s-EC" i="1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d,</a:t>
            </a:r>
            <a:r>
              <a:rPr lang="es-EC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</a:t>
            </a:r>
            <a:r>
              <a:rPr lang="es-EC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cac</a:t>
            </a:r>
            <a:r>
              <a:rPr lang="es-EC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a, </a:t>
            </a:r>
            <a:r>
              <a:rPr lang="es-EC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ed</a:t>
            </a:r>
            <a:r>
              <a:rPr lang="es-EC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ac</a:t>
            </a:r>
            <a:r>
              <a:rPr lang="es-EC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ón, </a:t>
            </a:r>
            <a:r>
              <a:rPr lang="es-EC" i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ce</a:t>
            </a:r>
            <a:r>
              <a:rPr lang="es-EC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dad</a:t>
            </a:r>
            <a:r>
              <a:rPr lang="es-EC" i="1" spc="30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y</a:t>
            </a:r>
            <a:r>
              <a:rPr lang="es-EC" i="1" spc="30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econo</a:t>
            </a:r>
            <a:r>
              <a:rPr lang="es-EC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mí</a:t>
            </a:r>
            <a:r>
              <a:rPr lang="es-EC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i="1" spc="30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oc</a:t>
            </a:r>
            <a:r>
              <a:rPr lang="es-EC" i="1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sa</a:t>
            </a:r>
            <a:r>
              <a:rPr lang="es-EC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, </a:t>
            </a:r>
            <a:r>
              <a:rPr lang="es-EC" i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y</a:t>
            </a:r>
            <a:r>
              <a:rPr lang="es-EC" i="1" spc="29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ha</a:t>
            </a:r>
            <a:r>
              <a:rPr lang="es-EC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án  e</a:t>
            </a:r>
            <a:r>
              <a:rPr lang="es-EC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</a:t>
            </a:r>
            <a:r>
              <a:rPr lang="es-EC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ec</a:t>
            </a:r>
            <a:r>
              <a:rPr lang="es-EC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vas  </a:t>
            </a:r>
            <a:r>
              <a:rPr lang="es-EC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as  ga</a:t>
            </a:r>
            <a:r>
              <a:rPr lang="es-EC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</a:t>
            </a:r>
            <a:r>
              <a:rPr lang="es-EC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í</a:t>
            </a:r>
            <a:r>
              <a:rPr lang="es-EC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as  del deb</a:t>
            </a:r>
            <a:r>
              <a:rPr lang="es-EC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do</a:t>
            </a:r>
            <a:r>
              <a:rPr lang="es-EC" i="1" spc="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oceso.</a:t>
            </a:r>
            <a:r>
              <a:rPr lang="es-EC" i="1" spc="20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i="1" spc="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se</a:t>
            </a:r>
            <a:r>
              <a:rPr lang="es-EC" i="1" spc="18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sac</a:t>
            </a:r>
            <a:r>
              <a:rPr lang="es-EC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</a:t>
            </a:r>
            <a:r>
              <a:rPr lang="es-EC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ca</a:t>
            </a:r>
            <a:r>
              <a:rPr lang="es-EC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á</a:t>
            </a:r>
            <a:r>
              <a:rPr lang="es-EC" i="1" spc="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i="1" spc="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j</a:t>
            </a:r>
            <a:r>
              <a:rPr lang="es-EC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us</a:t>
            </a:r>
            <a:r>
              <a:rPr lang="es-EC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i="1" spc="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i="1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i="1" spc="20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i="1" spc="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so</a:t>
            </a:r>
            <a:r>
              <a:rPr lang="es-EC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i="1" spc="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ón</a:t>
            </a:r>
            <a:r>
              <a:rPr lang="es-EC" i="1" spc="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i="1" spc="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</a:t>
            </a:r>
            <a:r>
              <a:rPr lang="es-EC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li</a:t>
            </a:r>
            <a:r>
              <a:rPr lang="es-EC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dades</a:t>
            </a:r>
            <a:r>
              <a:rPr lang="es-EC" i="1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  <a:r>
              <a:rPr lang="es-EC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”</a:t>
            </a:r>
            <a:endParaRPr lang="es-EC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900"/>
              </a:lnSpc>
              <a:spcBef>
                <a:spcPts val="15"/>
              </a:spcBef>
            </a:pPr>
            <a:r>
              <a:rPr lang="es-EC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lnSpc>
                <a:spcPts val="1000"/>
              </a:lnSpc>
            </a:pPr>
            <a:r>
              <a:rPr lang="es-EC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64770" marR="41275" algn="just">
              <a:lnSpc>
                <a:spcPct val="150000"/>
              </a:lnSpc>
              <a:spcAft>
                <a:spcPts val="0"/>
              </a:spcAft>
            </a:pPr>
            <a:r>
              <a:rPr lang="es-EC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pc="6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</a:t>
            </a:r>
            <a:r>
              <a:rPr lang="es-EC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 </a:t>
            </a:r>
            <a:r>
              <a:rPr lang="es-EC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nc</a:t>
            </a:r>
            <a:r>
              <a:rPr lang="es-EC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pc="6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se</a:t>
            </a:r>
            <a:r>
              <a:rPr lang="es-EC" spc="6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encuen</a:t>
            </a:r>
            <a:r>
              <a:rPr lang="es-EC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tr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pc="6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so el</a:t>
            </a:r>
            <a:r>
              <a:rPr lang="es-EC" spc="5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eb</a:t>
            </a:r>
            <a:r>
              <a:rPr lang="es-EC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do</a:t>
            </a:r>
            <a:r>
              <a:rPr lang="es-EC" spc="6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oceso</a:t>
            </a:r>
            <a:r>
              <a:rPr lang="es-EC" spc="6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pc="6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pc="6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anc</a:t>
            </a:r>
            <a:r>
              <a:rPr lang="es-EC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ac</a:t>
            </a:r>
            <a:r>
              <a:rPr lang="es-EC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ón</a:t>
            </a:r>
            <a:r>
              <a:rPr lang="es-EC" spc="6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pc="6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 p</a:t>
            </a:r>
            <a:r>
              <a:rPr lang="es-EC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oceso</a:t>
            </a:r>
            <a:r>
              <a:rPr lang="es-EC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,</a:t>
            </a:r>
            <a:r>
              <a:rPr lang="es-EC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</a:t>
            </a:r>
            <a:r>
              <a:rPr lang="es-EC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ado</a:t>
            </a:r>
            <a:r>
              <a:rPr lang="es-EC" spc="2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pc="2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el</a:t>
            </a:r>
            <a:r>
              <a:rPr lang="es-EC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rt.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76</a:t>
            </a:r>
            <a:r>
              <a:rPr lang="es-EC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pc="2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pc="2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na.</a:t>
            </a:r>
            <a:r>
              <a:rPr lang="es-EC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on</a:t>
            </a:r>
            <a:r>
              <a:rPr lang="es-EC" spc="2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el p</a:t>
            </a:r>
            <a:r>
              <a:rPr lang="es-EC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opós</a:t>
            </a:r>
            <a:r>
              <a:rPr lang="es-EC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q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ue</a:t>
            </a:r>
            <a:r>
              <a:rPr lang="es-EC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el</a:t>
            </a:r>
            <a:r>
              <a:rPr lang="es-EC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Juez</a:t>
            </a:r>
            <a:r>
              <a:rPr lang="es-EC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una</a:t>
            </a:r>
            <a:r>
              <a:rPr lang="es-EC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</a:t>
            </a:r>
            <a:r>
              <a:rPr lang="es-EC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sua</a:t>
            </a:r>
            <a:r>
              <a:rPr lang="es-EC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z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ac</a:t>
            </a:r>
            <a:r>
              <a:rPr lang="es-EC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ón,</a:t>
            </a:r>
            <a:r>
              <a:rPr lang="es-EC" spc="2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con</a:t>
            </a:r>
            <a:r>
              <a:rPr lang="es-EC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</a:t>
            </a:r>
            <a:r>
              <a:rPr lang="es-EC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cc</a:t>
            </a:r>
            <a:r>
              <a:rPr lang="es-EC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ón y</a:t>
            </a:r>
            <a:r>
              <a:rPr lang="es-EC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conoc</a:t>
            </a:r>
            <a:r>
              <a:rPr lang="es-EC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 hechos,</a:t>
            </a:r>
            <a:r>
              <a:rPr lang="es-EC" spc="2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así co</a:t>
            </a:r>
            <a:r>
              <a:rPr lang="es-EC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b</a:t>
            </a:r>
            <a:r>
              <a:rPr lang="es-EC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én</a:t>
            </a:r>
            <a:r>
              <a:rPr lang="es-EC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q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ue</a:t>
            </a:r>
            <a:r>
              <a:rPr lang="es-EC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h</a:t>
            </a:r>
            <a:r>
              <a:rPr lang="es-EC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uso</a:t>
            </a:r>
            <a:r>
              <a:rPr lang="es-EC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 </a:t>
            </a:r>
            <a:r>
              <a:rPr lang="es-EC" spc="8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</a:t>
            </a:r>
            <a:r>
              <a:rPr lang="es-EC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</a:t>
            </a:r>
            <a:r>
              <a:rPr lang="es-EC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ac</a:t>
            </a:r>
            <a:r>
              <a:rPr lang="es-EC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ón</a:t>
            </a:r>
            <a:r>
              <a:rPr lang="es-EC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s-EC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ec</a:t>
            </a:r>
            <a:r>
              <a:rPr lang="es-EC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q</a:t>
            </a:r>
            <a:r>
              <a:rPr lang="es-EC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</a:t>
            </a:r>
            <a:r>
              <a:rPr lang="es-EC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Jueces</a:t>
            </a:r>
            <a:r>
              <a:rPr lang="es-EC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deben </a:t>
            </a:r>
            <a:r>
              <a:rPr lang="es-EC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ener</a:t>
            </a:r>
            <a:r>
              <a:rPr lang="es-EC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con</a:t>
            </a:r>
            <a:r>
              <a:rPr lang="es-EC" spc="6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odos</a:t>
            </a:r>
            <a:r>
              <a:rPr lang="es-EC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</a:t>
            </a:r>
            <a:r>
              <a:rPr lang="es-EC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j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</a:t>
            </a:r>
            <a:r>
              <a:rPr lang="es-EC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ocesa</a:t>
            </a:r>
            <a:r>
              <a:rPr lang="es-EC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</a:t>
            </a:r>
            <a:endParaRPr lang="es-EC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7547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8072D057-29F3-4BD0-8E26-151A74B4291D}"/>
              </a:ext>
            </a:extLst>
          </p:cNvPr>
          <p:cNvSpPr txBox="1"/>
          <p:nvPr/>
        </p:nvSpPr>
        <p:spPr>
          <a:xfrm>
            <a:off x="1619481" y="1151502"/>
            <a:ext cx="9320268" cy="48785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4770" marR="41910" indent="39370" algn="just">
              <a:lnSpc>
                <a:spcPct val="149000"/>
              </a:lnSpc>
              <a:spcAft>
                <a:spcPts val="0"/>
              </a:spcAft>
            </a:pPr>
            <a:r>
              <a:rPr lang="es-EC" sz="2000" spc="-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as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q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ue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 no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 pena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,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el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5 del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ód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 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al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ena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, </a:t>
            </a:r>
            <a:r>
              <a:rPr lang="es-EC" sz="2000" spc="5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el nu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al 17,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 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al co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del Juez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 uso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ed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ón, </a:t>
            </a:r>
            <a:r>
              <a:rPr lang="es-EC" sz="2000" spc="15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x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q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: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“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el 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j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z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ador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ce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eb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á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as aud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as en con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j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 con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 su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j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 p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oces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 y debe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á es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ar p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esen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con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as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rt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acuac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ón</a:t>
            </a:r>
            <a:r>
              <a:rPr lang="es-EC" sz="2000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ed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ba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y de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ás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ac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 p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ocesa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q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ue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-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und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al el p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ceso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pena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l”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  <a:endParaRPr lang="es-EC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900"/>
              </a:lnSpc>
              <a:spcBef>
                <a:spcPts val="15"/>
              </a:spcBef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lnSpc>
                <a:spcPts val="1000"/>
              </a:lnSpc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64770" marR="41910" algn="just">
              <a:lnSpc>
                <a:spcPct val="150000"/>
              </a:lnSpc>
              <a:spcAft>
                <a:spcPts val="0"/>
              </a:spcAft>
            </a:pP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ún</a:t>
            </a:r>
            <a:r>
              <a:rPr lang="es-EC" sz="2000" spc="16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16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ey</a:t>
            </a:r>
            <a:r>
              <a:rPr lang="es-EC" sz="2000" spc="15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pe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al</a:t>
            </a:r>
            <a:r>
              <a:rPr lang="es-EC" sz="2000" spc="16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,</a:t>
            </a:r>
            <a:r>
              <a:rPr lang="es-EC" sz="2000" spc="17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16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ed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ón</a:t>
            </a:r>
            <a:r>
              <a:rPr lang="es-EC" sz="2000" spc="15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14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ededor</a:t>
            </a:r>
            <a:r>
              <a:rPr lang="es-EC" sz="2000" spc="17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2000" spc="16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15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pa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pac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ón</a:t>
            </a:r>
            <a:r>
              <a:rPr lang="es-EC" sz="2000" spc="16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ac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16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q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ue</a:t>
            </a:r>
            <a:r>
              <a:rPr lang="es-EC" sz="2000" spc="15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el Juez 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ón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as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ili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as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ocesa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q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ue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se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úe,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j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o:</a:t>
            </a:r>
            <a:r>
              <a:rPr lang="es-EC" sz="2000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ce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eb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ón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aud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as,</a:t>
            </a:r>
            <a:r>
              <a:rPr lang="es-EC" sz="2000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acuac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ón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 p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uebas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ea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li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z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adas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por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as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pa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es.</a:t>
            </a:r>
            <a:endParaRPr lang="es-EC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6253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FFAFC7DB-D52C-4816-B2BB-A228C5862641}"/>
              </a:ext>
            </a:extLst>
          </p:cNvPr>
          <p:cNvSpPr txBox="1"/>
          <p:nvPr/>
        </p:nvSpPr>
        <p:spPr>
          <a:xfrm>
            <a:off x="873760" y="917094"/>
            <a:ext cx="10444480" cy="27889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4770" marR="42545" algn="just">
              <a:lnSpc>
                <a:spcPct val="149000"/>
              </a:lnSpc>
              <a:spcAft>
                <a:spcPts val="0"/>
              </a:spcAft>
            </a:pP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na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as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-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í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cas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po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q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ue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esen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el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 ac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al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ndependenc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15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2000" spc="15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</a:t>
            </a:r>
            <a:r>
              <a:rPr lang="es-EC" sz="2000" spc="17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q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ue</a:t>
            </a:r>
            <a:r>
              <a:rPr lang="es-EC" sz="2000" spc="15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</a:t>
            </a:r>
            <a:r>
              <a:rPr lang="es-EC" sz="2000" spc="16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15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15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</a:t>
            </a:r>
            <a:r>
              <a:rPr lang="es-EC" sz="2000" spc="16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su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j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</a:t>
            </a:r>
            <a:r>
              <a:rPr lang="es-EC" sz="2000" spc="16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ocesa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,  </a:t>
            </a:r>
            <a:r>
              <a:rPr lang="es-EC" sz="2000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endo</a:t>
            </a:r>
            <a:r>
              <a:rPr lang="es-EC" sz="2000" spc="15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í   pos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b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15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una d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q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j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z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q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én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acusa, es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ces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q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sca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spc="-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í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a,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ep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ese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del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ado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con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gunas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tr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buc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ones ,</a:t>
            </a:r>
            <a:r>
              <a:rPr lang="es-EC" sz="2000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és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as se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encue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: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“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Fo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ar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,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pu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sar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y sus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ar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acusac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ón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haber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é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ri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abs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se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del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j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púb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</a:t>
            </a:r>
            <a:r>
              <a:rPr lang="es-EC" sz="2000" spc="2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 acc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”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, con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ado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el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Ar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. 444, nu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al 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3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,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el </a:t>
            </a:r>
            <a:r>
              <a:rPr lang="es-EC" sz="2000" spc="-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2000" spc="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OI</a:t>
            </a:r>
            <a:r>
              <a:rPr lang="es-EC" sz="2000" spc="-1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  <a:endParaRPr lang="es-EC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0CD63DD-2459-433D-AC2D-AAC02DC17170}"/>
              </a:ext>
            </a:extLst>
          </p:cNvPr>
          <p:cNvSpPr txBox="1"/>
          <p:nvPr/>
        </p:nvSpPr>
        <p:spPr>
          <a:xfrm>
            <a:off x="873760" y="4246817"/>
            <a:ext cx="10444480" cy="18833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4770" marR="41910" algn="just">
              <a:lnSpc>
                <a:spcPct val="150000"/>
              </a:lnSpc>
              <a:spcAft>
                <a:spcPts val="0"/>
              </a:spcAft>
            </a:pP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spos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ón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pena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,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q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ue se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encuen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onada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con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acusac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ón por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 </a:t>
            </a:r>
            <a:r>
              <a:rPr lang="es-EC" sz="2000" spc="4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sca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spc="-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í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a,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el </a:t>
            </a:r>
            <a:r>
              <a:rPr lang="es-EC" sz="2000" spc="4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590,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q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ue 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z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e: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“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La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apa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ns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ucc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ón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ene por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na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dad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rm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nar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con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ón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y de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desca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o,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q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ue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pe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 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ar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una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acus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ona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ocesad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”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  <a:endParaRPr lang="es-EC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28927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97C8F405-0AA2-4AE0-B2C6-950E14DD63C2}"/>
              </a:ext>
            </a:extLst>
          </p:cNvPr>
          <p:cNvSpPr txBox="1"/>
          <p:nvPr/>
        </p:nvSpPr>
        <p:spPr>
          <a:xfrm>
            <a:off x="4923162" y="598926"/>
            <a:ext cx="210330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C" sz="2800" b="1" spc="-5" dirty="0">
                <a:effectLst/>
                <a:highlight>
                  <a:srgbClr val="00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2800" b="1" dirty="0">
                <a:effectLst/>
                <a:highlight>
                  <a:srgbClr val="00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ub</a:t>
            </a:r>
            <a:r>
              <a:rPr lang="es-EC" sz="2800" b="1" spc="-5" dirty="0">
                <a:effectLst/>
                <a:highlight>
                  <a:srgbClr val="00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800" b="1" spc="5" dirty="0">
                <a:effectLst/>
                <a:highlight>
                  <a:srgbClr val="00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800" b="1" spc="-15" dirty="0">
                <a:effectLst/>
                <a:highlight>
                  <a:srgbClr val="00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2800" b="1" spc="5" dirty="0">
                <a:effectLst/>
                <a:highlight>
                  <a:srgbClr val="00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800" b="1" dirty="0">
                <a:effectLst/>
                <a:highlight>
                  <a:srgbClr val="00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dad</a:t>
            </a:r>
            <a:endParaRPr lang="es-EC" sz="2800" dirty="0">
              <a:highlight>
                <a:srgbClr val="00FFFF"/>
              </a:highlight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23BF155-7FC9-4E9F-8005-2A4593533852}"/>
              </a:ext>
            </a:extLst>
          </p:cNvPr>
          <p:cNvSpPr txBox="1"/>
          <p:nvPr/>
        </p:nvSpPr>
        <p:spPr>
          <a:xfrm>
            <a:off x="1055783" y="1247446"/>
            <a:ext cx="10080433" cy="50116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4770" marR="41910" algn="just">
              <a:lnSpc>
                <a:spcPct val="149000"/>
              </a:lnSpc>
              <a:spcAft>
                <a:spcPts val="0"/>
              </a:spcAft>
            </a:pPr>
            <a:r>
              <a:rPr lang="es-EC" dirty="0"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un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uy 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po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poder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uar 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á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: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un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j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 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j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us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,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oc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z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del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oceso,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y 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ón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soc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al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acc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onar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su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j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q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ue 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enen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el 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j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o.</a:t>
            </a:r>
            <a:endParaRPr lang="es-EC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900"/>
              </a:lnSpc>
              <a:spcBef>
                <a:spcPts val="15"/>
              </a:spcBef>
            </a:pPr>
            <a:r>
              <a:rPr lang="es-EC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s-EC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1000"/>
              </a:lnSpc>
            </a:pPr>
            <a:r>
              <a:rPr lang="es-EC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104140" marR="2871470" algn="just">
              <a:spcAft>
                <a:spcPts val="0"/>
              </a:spcAft>
            </a:pP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 a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. 168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al</a:t>
            </a:r>
            <a:r>
              <a:rPr lang="es-EC" sz="18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5, 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ons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ón, 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ce:</a:t>
            </a:r>
            <a:endParaRPr lang="es-EC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600"/>
              </a:lnSpc>
              <a:spcBef>
                <a:spcPts val="30"/>
              </a:spcBef>
            </a:pPr>
            <a:r>
              <a:rPr lang="es-EC" sz="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s-EC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14350" marR="45085" indent="38100">
              <a:lnSpc>
                <a:spcPct val="149000"/>
              </a:lnSpc>
              <a:spcAft>
                <a:spcPts val="0"/>
              </a:spcAft>
            </a:pP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“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La</a:t>
            </a:r>
            <a:r>
              <a:rPr lang="es-EC" sz="1800" i="1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ad</a:t>
            </a:r>
            <a:r>
              <a:rPr lang="es-EC" sz="18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18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18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18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tr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ac</a:t>
            </a:r>
            <a:r>
              <a:rPr lang="es-EC" sz="18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ón</a:t>
            </a:r>
            <a:r>
              <a:rPr lang="es-EC" sz="1800" i="1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1800" i="1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j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us</a:t>
            </a:r>
            <a:r>
              <a:rPr lang="es-EC" sz="18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18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a,</a:t>
            </a:r>
            <a:r>
              <a:rPr lang="es-EC" sz="1800" i="1" spc="2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z="1800" i="1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el</a:t>
            </a:r>
            <a:r>
              <a:rPr lang="es-EC" sz="1800" i="1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cu</a:t>
            </a:r>
            <a:r>
              <a:rPr lang="es-EC" sz="18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18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li</a:t>
            </a:r>
            <a:r>
              <a:rPr lang="es-EC" sz="18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18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z="18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i="1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1800" i="1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sus</a:t>
            </a:r>
            <a:r>
              <a:rPr lang="es-EC" sz="1800" i="1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debe</a:t>
            </a:r>
            <a:r>
              <a:rPr lang="es-EC" sz="18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</a:t>
            </a:r>
            <a:r>
              <a:rPr lang="es-EC" sz="1800" i="1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y</a:t>
            </a:r>
            <a:r>
              <a:rPr lang="es-EC" sz="1800" i="1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z="1800" i="1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el</a:t>
            </a:r>
            <a:r>
              <a:rPr lang="es-EC" sz="1800" i="1" spc="2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j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18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18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i="1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 sus</a:t>
            </a:r>
            <a:r>
              <a:rPr lang="es-EC" sz="1800" i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buc</a:t>
            </a:r>
            <a:r>
              <a:rPr lang="es-EC" sz="18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ones, ap</a:t>
            </a:r>
            <a:r>
              <a:rPr lang="es-EC" sz="18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li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ca</a:t>
            </a:r>
            <a:r>
              <a:rPr lang="es-EC" sz="18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á</a:t>
            </a:r>
            <a:r>
              <a:rPr lang="es-EC" sz="18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</a:t>
            </a:r>
            <a:r>
              <a:rPr lang="es-EC" sz="1800" i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18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gu</a:t>
            </a:r>
            <a:r>
              <a:rPr lang="es-EC" sz="18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z="18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</a:t>
            </a:r>
            <a:r>
              <a:rPr lang="es-EC" sz="18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18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nc</a:t>
            </a:r>
            <a:r>
              <a:rPr lang="es-EC" sz="18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18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</a:t>
            </a:r>
            <a:r>
              <a:rPr lang="es-EC" sz="1800" i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(</a:t>
            </a:r>
            <a:r>
              <a:rPr lang="es-EC" sz="1800" i="1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…</a:t>
            </a:r>
            <a:r>
              <a:rPr lang="es-EC" sz="18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)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:</a:t>
            </a:r>
            <a:endParaRPr lang="es-EC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14350" marR="41910">
              <a:lnSpc>
                <a:spcPct val="149000"/>
              </a:lnSpc>
              <a:spcBef>
                <a:spcPts val="30"/>
              </a:spcBef>
              <a:spcAft>
                <a:spcPts val="0"/>
              </a:spcAft>
            </a:pP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5</a:t>
            </a:r>
            <a:r>
              <a:rPr lang="es-EC" sz="18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)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. </a:t>
            </a:r>
            <a:r>
              <a:rPr lang="es-EC" sz="1800" i="1" spc="10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1800" i="1" spc="4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odas</a:t>
            </a:r>
            <a:r>
              <a:rPr lang="es-EC" sz="1800" i="1" spc="4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sus</a:t>
            </a:r>
            <a:r>
              <a:rPr lang="es-EC" sz="1800" i="1" spc="5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i="1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apa</a:t>
            </a:r>
            <a:r>
              <a:rPr lang="es-EC" sz="1800" i="1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,</a:t>
            </a:r>
            <a:r>
              <a:rPr lang="es-EC" sz="1800" i="1" spc="6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</a:t>
            </a:r>
            <a:r>
              <a:rPr lang="es-EC" sz="1800" i="1" spc="5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j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18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18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</a:t>
            </a:r>
            <a:r>
              <a:rPr lang="es-EC" sz="1800" i="1" spc="5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y</a:t>
            </a:r>
            <a:r>
              <a:rPr lang="es-EC" sz="1800" i="1" spc="4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sus</a:t>
            </a:r>
            <a:r>
              <a:rPr lang="es-EC" sz="1800" i="1" spc="4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dec</a:t>
            </a:r>
            <a:r>
              <a:rPr lang="es-EC" sz="18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18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ones</a:t>
            </a:r>
            <a:r>
              <a:rPr lang="es-EC" sz="1800" i="1" spc="5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se</a:t>
            </a:r>
            <a:r>
              <a:rPr lang="es-EC" sz="18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án</a:t>
            </a:r>
            <a:r>
              <a:rPr lang="es-EC" sz="1800" i="1" spc="4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púb</a:t>
            </a:r>
            <a:r>
              <a:rPr lang="es-EC" sz="18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li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cos,</a:t>
            </a:r>
            <a:r>
              <a:rPr lang="es-EC" sz="1800" i="1" spc="5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sa</a:t>
            </a:r>
            <a:r>
              <a:rPr lang="es-EC" sz="18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vo</a:t>
            </a:r>
            <a:r>
              <a:rPr lang="es-EC" sz="1800" i="1" spc="5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</a:t>
            </a:r>
            <a:r>
              <a:rPr lang="es-EC" sz="1800" i="1" spc="5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cas</a:t>
            </a:r>
            <a:r>
              <a:rPr lang="es-EC" sz="1800" i="1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 exp</a:t>
            </a:r>
            <a:r>
              <a:rPr lang="es-EC" sz="18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esa</a:t>
            </a:r>
            <a:r>
              <a:rPr lang="es-EC" sz="18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z="18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seña</a:t>
            </a:r>
            <a:r>
              <a:rPr lang="es-EC" sz="18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ados</a:t>
            </a:r>
            <a:r>
              <a:rPr lang="es-EC" sz="1800" i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z="18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i="1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y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”</a:t>
            </a:r>
            <a:endParaRPr lang="es-EC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900"/>
              </a:lnSpc>
              <a:spcBef>
                <a:spcPts val="15"/>
              </a:spcBef>
            </a:pPr>
            <a:r>
              <a:rPr lang="es-EC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s-EC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1000"/>
              </a:lnSpc>
            </a:pPr>
            <a:r>
              <a:rPr lang="es-EC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64770" marR="42545" algn="just">
              <a:lnSpc>
                <a:spcPct val="149000"/>
              </a:lnSpc>
              <a:spcAft>
                <a:spcPts val="0"/>
              </a:spcAft>
            </a:pP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3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spc="3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</a:t>
            </a:r>
            <a:r>
              <a:rPr lang="es-EC" sz="1800" spc="3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ap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cab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3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z="1800" spc="3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oda</a:t>
            </a:r>
            <a:r>
              <a:rPr lang="es-EC" sz="1800" spc="3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3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apa</a:t>
            </a:r>
            <a:r>
              <a:rPr lang="es-EC" sz="1800" spc="3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spc="2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j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o,</a:t>
            </a:r>
            <a:r>
              <a:rPr lang="es-EC" sz="1800" spc="3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z="1800" spc="3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as</a:t>
            </a:r>
            <a:r>
              <a:rPr lang="es-EC" sz="1800" spc="3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eso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ones, y sen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as 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q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ue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 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j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eces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,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 es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 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ane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con 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ap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cac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ón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pub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dad, 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z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una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tr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pa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sus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ada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el</a:t>
            </a:r>
            <a:r>
              <a:rPr lang="es-EC" sz="18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oc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so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pena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  <a:endParaRPr lang="es-EC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29257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5DA46E59-EB8E-41E0-BECC-21EB6EA3C2DF}"/>
              </a:ext>
            </a:extLst>
          </p:cNvPr>
          <p:cNvSpPr txBox="1"/>
          <p:nvPr/>
        </p:nvSpPr>
        <p:spPr>
          <a:xfrm>
            <a:off x="1057621" y="1124395"/>
            <a:ext cx="10477040" cy="49562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4770" marR="43815" algn="just">
              <a:lnSpc>
                <a:spcPct val="149000"/>
              </a:lnSpc>
              <a:spcAft>
                <a:spcPts val="0"/>
              </a:spcAft>
            </a:pP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 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O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án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I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eg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al 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enal en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el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562,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ón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ese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unas aud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as,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x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esa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:</a:t>
            </a:r>
            <a:endParaRPr lang="es-EC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900"/>
              </a:lnSpc>
              <a:spcBef>
                <a:spcPts val="25"/>
              </a:spcBef>
            </a:pPr>
            <a:r>
              <a:rPr lang="es-EC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s-EC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1000"/>
              </a:lnSpc>
            </a:pPr>
            <a:r>
              <a:rPr lang="es-EC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590550" marR="41910" algn="just">
              <a:lnSpc>
                <a:spcPct val="149000"/>
              </a:lnSpc>
              <a:spcAft>
                <a:spcPts val="0"/>
              </a:spcAft>
            </a:pP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“</a:t>
            </a:r>
            <a:r>
              <a:rPr lang="es-EC" sz="18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ub</a:t>
            </a:r>
            <a:r>
              <a:rPr lang="es-EC" sz="18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li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18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dad</a:t>
            </a:r>
            <a:r>
              <a:rPr lang="es-EC" sz="1800" i="1" spc="2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1800" i="1" spc="2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as</a:t>
            </a:r>
            <a:r>
              <a:rPr lang="es-EC" sz="1800" i="1" spc="2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aud</a:t>
            </a:r>
            <a:r>
              <a:rPr lang="es-EC" sz="18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i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nc</a:t>
            </a:r>
            <a:r>
              <a:rPr lang="es-EC" sz="18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as</a:t>
            </a:r>
            <a:r>
              <a:rPr lang="es-EC" sz="18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-</a:t>
            </a:r>
            <a:r>
              <a:rPr lang="es-EC" sz="1800" i="1" spc="3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Las</a:t>
            </a:r>
            <a:r>
              <a:rPr lang="es-EC" sz="1800" i="1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aud</a:t>
            </a:r>
            <a:r>
              <a:rPr lang="es-EC" sz="18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enc</a:t>
            </a:r>
            <a:r>
              <a:rPr lang="es-EC" sz="18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as</a:t>
            </a:r>
            <a:r>
              <a:rPr lang="es-EC" sz="1800" i="1" spc="2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i="1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on</a:t>
            </a:r>
            <a:r>
              <a:rPr lang="es-EC" sz="1800" i="1" spc="2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púb</a:t>
            </a:r>
            <a:r>
              <a:rPr lang="es-EC" sz="18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li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cas</a:t>
            </a:r>
            <a:r>
              <a:rPr lang="es-EC" sz="1800" i="1" spc="2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z="1800" i="1" spc="2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odas</a:t>
            </a:r>
            <a:r>
              <a:rPr lang="es-EC" sz="1800" i="1" spc="2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i="1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    e</a:t>
            </a:r>
            <a:r>
              <a:rPr lang="es-EC" sz="18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apas p</a:t>
            </a:r>
            <a:r>
              <a:rPr lang="es-EC" sz="18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ocesa</a:t>
            </a:r>
            <a:r>
              <a:rPr lang="es-EC" sz="18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es.</a:t>
            </a:r>
            <a:r>
              <a:rPr lang="es-EC" sz="1800" i="1" spc="6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on</a:t>
            </a:r>
            <a:r>
              <a:rPr lang="es-EC" sz="1800" i="1" spc="6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i="1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se</a:t>
            </a:r>
            <a:r>
              <a:rPr lang="es-EC" sz="18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</a:t>
            </a:r>
            <a:r>
              <a:rPr lang="es-EC" sz="1800" i="1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das</a:t>
            </a:r>
            <a:r>
              <a:rPr lang="es-EC" sz="1800" i="1" spc="7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as</a:t>
            </a:r>
            <a:r>
              <a:rPr lang="es-EC" sz="1800" i="1" spc="7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aud</a:t>
            </a:r>
            <a:r>
              <a:rPr lang="es-EC" sz="18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enc</a:t>
            </a:r>
            <a:r>
              <a:rPr lang="es-EC" sz="18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as</a:t>
            </a:r>
            <a:r>
              <a:rPr lang="es-EC" sz="1800" i="1" spc="7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so</a:t>
            </a:r>
            <a:r>
              <a:rPr lang="es-EC" sz="1800" i="1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b</a:t>
            </a:r>
            <a:r>
              <a:rPr lang="es-EC" sz="18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i="1" spc="6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18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li</a:t>
            </a:r>
            <a:r>
              <a:rPr lang="es-EC" sz="18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</a:t>
            </a:r>
            <a:r>
              <a:rPr lang="es-EC" sz="1800" i="1" spc="7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</a:t>
            </a:r>
            <a:r>
              <a:rPr lang="es-EC" sz="1800" i="1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18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tr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i="1" spc="6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i="1" spc="5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18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eg</a:t>
            </a:r>
            <a:r>
              <a:rPr lang="es-EC" sz="18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i="1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dad</a:t>
            </a:r>
            <a:r>
              <a:rPr lang="es-EC" sz="1800" i="1" spc="6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sexual y</a:t>
            </a:r>
            <a:r>
              <a:rPr lang="es-EC" sz="18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r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ep</a:t>
            </a:r>
            <a:r>
              <a:rPr lang="es-EC" sz="18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odu</a:t>
            </a:r>
            <a:r>
              <a:rPr lang="es-EC" sz="1800" i="1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18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va,</a:t>
            </a:r>
            <a:r>
              <a:rPr lang="es-EC" sz="1800" i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</a:t>
            </a:r>
            <a:r>
              <a:rPr lang="es-EC" sz="18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enc</a:t>
            </a:r>
            <a:r>
              <a:rPr lang="es-EC" sz="18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con</a:t>
            </a:r>
            <a:r>
              <a:rPr lang="es-EC" sz="18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tr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m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18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j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er</a:t>
            </a:r>
            <a:r>
              <a:rPr lang="es-EC" sz="1800" i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m</a:t>
            </a:r>
            <a:r>
              <a:rPr lang="es-EC" sz="18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b</a:t>
            </a:r>
            <a:r>
              <a:rPr lang="es-EC" sz="18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</a:t>
            </a:r>
            <a:r>
              <a:rPr lang="es-EC" sz="18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del núc</a:t>
            </a:r>
            <a:r>
              <a:rPr lang="es-EC" sz="18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eo</a:t>
            </a:r>
            <a:r>
              <a:rPr lang="es-EC" sz="18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f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18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ili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ar</a:t>
            </a:r>
            <a:r>
              <a:rPr lang="es-EC" sz="1800" i="1" spc="2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y</a:t>
            </a:r>
            <a:r>
              <a:rPr lang="es-EC" sz="18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con</a:t>
            </a:r>
            <a:r>
              <a:rPr lang="es-EC" sz="18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tr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 es</a:t>
            </a:r>
            <a:r>
              <a:rPr lang="es-EC" sz="18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tr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1800" i="1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18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18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del </a:t>
            </a:r>
            <a:r>
              <a:rPr lang="es-EC" sz="18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i="1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18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ado</a:t>
            </a:r>
            <a:r>
              <a:rPr lang="es-EC" sz="18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1800" i="1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ns</a:t>
            </a:r>
            <a:r>
              <a:rPr lang="es-EC" sz="18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uc</a:t>
            </a:r>
            <a:r>
              <a:rPr lang="es-EC" sz="18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ona</a:t>
            </a:r>
            <a:r>
              <a:rPr lang="es-EC" sz="18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i="1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  <a:r>
              <a:rPr lang="es-EC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”</a:t>
            </a:r>
            <a:endParaRPr lang="es-EC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900"/>
              </a:lnSpc>
              <a:spcBef>
                <a:spcPts val="15"/>
              </a:spcBef>
            </a:pPr>
            <a:r>
              <a:rPr lang="es-EC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s-EC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1000"/>
              </a:lnSpc>
            </a:pPr>
            <a:r>
              <a:rPr lang="es-EC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64770" marR="41910" algn="just">
              <a:lnSpc>
                <a:spcPct val="149000"/>
              </a:lnSpc>
              <a:spcAft>
                <a:spcPts val="0"/>
              </a:spcAft>
            </a:pP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Las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as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as 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ud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as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son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 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ón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li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 </a:t>
            </a:r>
            <a:r>
              <a:rPr lang="es-EC" sz="18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y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seña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ados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dado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 a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 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ados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ne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ab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ili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dad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q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ue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posee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  <a:endParaRPr lang="es-EC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900"/>
              </a:lnSpc>
              <a:spcBef>
                <a:spcPts val="25"/>
              </a:spcBef>
            </a:pPr>
            <a:r>
              <a:rPr lang="es-EC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s-EC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1000"/>
              </a:lnSpc>
            </a:pPr>
            <a:r>
              <a:rPr lang="es-EC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spc="5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spc="5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1800" spc="5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pub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ad,   se</a:t>
            </a:r>
            <a:r>
              <a:rPr lang="es-EC" sz="1800" spc="5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fr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5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al</a:t>
            </a:r>
            <a:r>
              <a:rPr lang="es-EC" sz="1800" spc="5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spc="4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ado</a:t>
            </a:r>
            <a:r>
              <a:rPr lang="es-EC" sz="1800" spc="5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1800" spc="5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pa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rt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pac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ón</a:t>
            </a:r>
            <a:r>
              <a:rPr lang="es-EC" sz="1800" spc="4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1800" spc="5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5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aud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5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 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ón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al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oceso  </a:t>
            </a:r>
            <a:r>
              <a:rPr lang="es-EC" sz="1800" spc="28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pena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,</a:t>
            </a:r>
            <a:r>
              <a:rPr lang="es-EC" sz="1800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po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q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ue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q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uel aud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obse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nuc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osa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 dese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peñan</a:t>
            </a:r>
            <a:r>
              <a:rPr lang="es-EC" sz="1800" spc="1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1800" spc="1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   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</a:t>
            </a:r>
            <a:r>
              <a:rPr lang="es-EC" sz="1800" spc="1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su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j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</a:t>
            </a:r>
            <a:r>
              <a:rPr lang="es-EC" sz="1800" spc="1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ocesa</a:t>
            </a:r>
            <a:r>
              <a:rPr lang="es-EC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es.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19577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C58D0B36-C0D8-4CD7-8035-4BC465717D55}"/>
              </a:ext>
            </a:extLst>
          </p:cNvPr>
          <p:cNvSpPr txBox="1"/>
          <p:nvPr/>
        </p:nvSpPr>
        <p:spPr>
          <a:xfrm>
            <a:off x="2357120" y="529707"/>
            <a:ext cx="747776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C" sz="2400" b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Atr</a:t>
            </a:r>
            <a:r>
              <a:rPr lang="es-EC" sz="2400" b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4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buc</a:t>
            </a:r>
            <a:r>
              <a:rPr lang="es-EC" sz="2400" b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4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ones </a:t>
            </a:r>
            <a:r>
              <a:rPr lang="es-EC" sz="2400" b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4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 </a:t>
            </a:r>
            <a:r>
              <a:rPr lang="es-EC" sz="2400" b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la </a:t>
            </a:r>
            <a:r>
              <a:rPr lang="es-EC" sz="24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</a:t>
            </a:r>
            <a:r>
              <a:rPr lang="es-EC" sz="2400" b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400" b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4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ca</a:t>
            </a:r>
            <a:r>
              <a:rPr lang="es-EC" sz="2400" b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400" b="1" spc="-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í</a:t>
            </a:r>
            <a:r>
              <a:rPr lang="es-EC" sz="24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 </a:t>
            </a:r>
            <a:r>
              <a:rPr lang="es-EC" sz="2400" b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G</a:t>
            </a:r>
            <a:r>
              <a:rPr lang="es-EC" sz="24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ene</a:t>
            </a:r>
            <a:r>
              <a:rPr lang="es-EC" sz="2400" b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4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al  d</a:t>
            </a:r>
            <a:r>
              <a:rPr lang="es-EC" sz="2400" b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4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 </a:t>
            </a:r>
            <a:r>
              <a:rPr lang="es-EC" sz="2400" b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4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400" b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4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ado</a:t>
            </a:r>
            <a:endParaRPr lang="es-EC" sz="2400" b="1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F4AE28A-69D4-49E4-93B4-12C79E3F0890}"/>
              </a:ext>
            </a:extLst>
          </p:cNvPr>
          <p:cNvSpPr txBox="1"/>
          <p:nvPr/>
        </p:nvSpPr>
        <p:spPr>
          <a:xfrm>
            <a:off x="731520" y="1519797"/>
            <a:ext cx="11115040" cy="48084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4770" marR="4649470" algn="just">
              <a:spcAft>
                <a:spcPts val="0"/>
              </a:spcAft>
            </a:pPr>
            <a:r>
              <a:rPr lang="es-EC" sz="2000" b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20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ons</a:t>
            </a:r>
            <a:r>
              <a:rPr lang="es-EC" sz="2000" b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b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b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uc</a:t>
            </a:r>
            <a:r>
              <a:rPr lang="es-EC" sz="2000" b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ón</a:t>
            </a:r>
            <a:r>
              <a:rPr lang="es-EC" sz="2000" b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200</a:t>
            </a:r>
            <a:r>
              <a:rPr lang="es-EC" sz="2000" b="1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8</a:t>
            </a:r>
            <a:r>
              <a:rPr lang="es-EC" sz="20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:</a:t>
            </a:r>
            <a:endParaRPr lang="es-EC" sz="2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600"/>
              </a:lnSpc>
              <a:spcBef>
                <a:spcPts val="30"/>
              </a:spcBef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64770" marR="41910" algn="just">
              <a:lnSpc>
                <a:spcPct val="150000"/>
              </a:lnSpc>
              <a:spcAft>
                <a:spcPts val="0"/>
              </a:spcAft>
            </a:pP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19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5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- 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“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sca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spc="-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í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á,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e,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ocesal y p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ocesal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pena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;</a:t>
            </a:r>
            <a:r>
              <a:rPr lang="es-EC" sz="2000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 el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oceso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j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á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ón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púb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ca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con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su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j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ón a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 opo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un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dad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y 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spc="-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í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ón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pena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,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con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espec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al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ón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al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és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púb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</a:t>
            </a:r>
            <a:r>
              <a:rPr lang="es-EC" sz="2000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y a</a:t>
            </a:r>
            <a:r>
              <a:rPr lang="es-EC" sz="2000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 de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echos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as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</a:t>
            </a:r>
            <a:r>
              <a:rPr lang="es-EC" sz="2000" spc="-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í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as.</a:t>
            </a:r>
            <a:r>
              <a:rPr lang="es-EC" sz="2000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 ha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ar</a:t>
            </a:r>
            <a:r>
              <a:rPr lang="es-EC" sz="2000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é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 acu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á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 el 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j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uez co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e, e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i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pu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á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acusac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del 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j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pena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  <a:endParaRPr lang="es-EC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900"/>
              </a:lnSpc>
              <a:spcBef>
                <a:spcPts val="10"/>
              </a:spcBef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lnSpc>
                <a:spcPts val="1000"/>
              </a:lnSpc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64770" marR="41910" algn="just">
              <a:lnSpc>
                <a:spcPct val="149000"/>
              </a:lnSpc>
              <a:spcAft>
                <a:spcPts val="0"/>
              </a:spcAft>
            </a:pP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cu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sus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unc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es,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sca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spc="-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í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z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á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y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á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z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ado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al de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ón,</a:t>
            </a:r>
            <a:r>
              <a:rPr lang="es-EC" sz="2000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ed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na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al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y 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 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ens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s,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q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ue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á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un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sonal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ón</a:t>
            </a:r>
            <a:r>
              <a:rPr lang="es-EC" sz="2000" spc="4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spc="4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y</a:t>
            </a:r>
            <a:r>
              <a:rPr lang="es-EC" sz="2000" spc="3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li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;</a:t>
            </a:r>
            <a:r>
              <a:rPr lang="es-EC" sz="2000" spc="5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á</a:t>
            </a:r>
            <a:r>
              <a:rPr lang="es-EC" sz="2000" spc="4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el</a:t>
            </a:r>
            <a:r>
              <a:rPr lang="es-EC" sz="2000" spc="4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4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2000" spc="3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ecc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ón</a:t>
            </a:r>
            <a:r>
              <a:rPr lang="es-EC" sz="2000" spc="4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y</a:t>
            </a:r>
            <a:r>
              <a:rPr lang="es-EC" sz="2000" spc="3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as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3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4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</a:t>
            </a:r>
            <a:r>
              <a:rPr lang="es-EC" sz="2000" spc="-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í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as,</a:t>
            </a:r>
            <a:r>
              <a:rPr lang="es-EC" sz="2000" spc="5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 y</a:t>
            </a:r>
            <a:r>
              <a:rPr lang="es-EC" sz="2000" spc="5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rt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pan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</a:t>
            </a:r>
            <a:r>
              <a:rPr lang="es-EC" sz="2000" spc="7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z="2000" spc="6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el</a:t>
            </a:r>
            <a:r>
              <a:rPr lang="es-EC" sz="2000" spc="6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ceso</a:t>
            </a:r>
            <a:r>
              <a:rPr lang="es-EC" sz="2000" spc="6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pena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;</a:t>
            </a:r>
            <a:r>
              <a:rPr lang="es-EC" sz="2000" spc="7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y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,</a:t>
            </a:r>
            <a:r>
              <a:rPr lang="es-EC" sz="2000" spc="7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cu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li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á</a:t>
            </a:r>
            <a:r>
              <a:rPr lang="es-EC" sz="2000" spc="6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con</a:t>
            </a:r>
            <a:r>
              <a:rPr lang="es-EC" sz="2000" spc="6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as</a:t>
            </a:r>
            <a:r>
              <a:rPr lang="es-EC" sz="2000" spc="7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ás</a:t>
            </a:r>
            <a:r>
              <a:rPr lang="es-EC" sz="2000" spc="7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tr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buc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nes</a:t>
            </a:r>
            <a:r>
              <a:rPr lang="es-EC" sz="2000" spc="7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ab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das</a:t>
            </a:r>
            <a:r>
              <a:rPr lang="es-EC" sz="2000" spc="7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y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”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  <a:endParaRPr lang="es-EC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5775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A207928F-E825-40C0-B867-81154A3566BB}"/>
              </a:ext>
            </a:extLst>
          </p:cNvPr>
          <p:cNvSpPr txBox="1"/>
          <p:nvPr/>
        </p:nvSpPr>
        <p:spPr>
          <a:xfrm>
            <a:off x="1488440" y="1695718"/>
            <a:ext cx="9215120" cy="4653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cuan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al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oced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 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q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ue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des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acc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ón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pena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,</a:t>
            </a:r>
            <a:r>
              <a:rPr lang="es-EC" sz="2000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x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 </a:t>
            </a:r>
            <a:r>
              <a:rPr lang="es-EC" sz="2000" spc="4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 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ap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s,</a:t>
            </a:r>
            <a:r>
              <a:rPr lang="es-EC" sz="2000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as</a:t>
            </a:r>
            <a:r>
              <a:rPr lang="es-EC" sz="2000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q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ue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obse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el dese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peño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del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scal en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no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sus</a:t>
            </a:r>
            <a:r>
              <a:rPr lang="es-EC" sz="2000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tr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buc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nes,</a:t>
            </a:r>
            <a:r>
              <a:rPr lang="es-EC" sz="2000" spc="2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é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as</a:t>
            </a:r>
            <a:r>
              <a:rPr lang="es-EC" sz="2000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son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:</a:t>
            </a:r>
            <a:r>
              <a:rPr lang="es-EC" sz="2000" spc="2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ns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ucc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ón,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uac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ón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y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epa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j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y 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aud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j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o,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ab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ece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el:</a:t>
            </a:r>
          </a:p>
          <a:p>
            <a:pPr algn="just">
              <a:lnSpc>
                <a:spcPct val="150000"/>
              </a:lnSpc>
            </a:pPr>
            <a:endParaRPr lang="es-EC" sz="2000" spc="-5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  <a:r>
              <a:rPr lang="es-EC" sz="2000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589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del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</a:t>
            </a:r>
            <a:r>
              <a:rPr lang="es-EC" sz="2000" spc="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-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,</a:t>
            </a:r>
            <a:r>
              <a:rPr lang="es-EC" sz="2000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q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el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acusac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ón 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scal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no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debe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ededor</a:t>
            </a:r>
            <a:r>
              <a:rPr lang="es-EC" sz="2000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 p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esunc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ones</a:t>
            </a:r>
            <a:r>
              <a:rPr lang="es-EC" sz="2000" spc="30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no</a:t>
            </a:r>
            <a:r>
              <a:rPr lang="es-EC" sz="2000" spc="30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2000" spc="30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</a:t>
            </a:r>
            <a:r>
              <a:rPr lang="es-EC" sz="2000" spc="30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000" spc="30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2000" spc="30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ón  de  ca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  y</a:t>
            </a:r>
            <a:r>
              <a:rPr lang="es-EC" sz="2000" spc="29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  desca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o,</a:t>
            </a:r>
            <a:r>
              <a:rPr lang="es-EC" sz="2000" spc="29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q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ue le pe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rm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</a:t>
            </a:r>
            <a:r>
              <a:rPr lang="es-EC" sz="2000" spc="6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al</a:t>
            </a:r>
            <a:r>
              <a:rPr lang="es-EC" sz="2000" spc="6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scal</a:t>
            </a:r>
            <a:r>
              <a:rPr lang="es-EC" sz="2000" spc="6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ener</a:t>
            </a:r>
            <a:r>
              <a:rPr lang="es-EC" sz="2000" spc="7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6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z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6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q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ue</a:t>
            </a:r>
            <a:r>
              <a:rPr lang="es-EC" sz="2000" spc="6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6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so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6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6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6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cual</a:t>
            </a:r>
            <a:r>
              <a:rPr lang="es-EC" sz="2000" spc="6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á</a:t>
            </a:r>
            <a:r>
              <a:rPr lang="es-EC" sz="2000" spc="6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gando</a:t>
            </a:r>
            <a:r>
              <a:rPr lang="es-EC" sz="2000" spc="6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6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ocesando es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r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sponsab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pena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del de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li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q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ue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se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pu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  <a:endParaRPr lang="es-EC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9136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2DB90043-AD7F-4DC7-8B06-8634CB423F45}"/>
              </a:ext>
            </a:extLst>
          </p:cNvPr>
          <p:cNvSpPr txBox="1"/>
          <p:nvPr/>
        </p:nvSpPr>
        <p:spPr>
          <a:xfrm>
            <a:off x="1219200" y="871505"/>
            <a:ext cx="9753600" cy="51149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4770" marR="41910" algn="just">
              <a:lnSpc>
                <a:spcPct val="150000"/>
              </a:lnSpc>
              <a:spcAft>
                <a:spcPts val="0"/>
              </a:spcAft>
            </a:pP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ar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apa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j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el F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scal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eg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ún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as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ones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q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ha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y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ea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li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z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ado puede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nuar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con su acusac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ón,</a:t>
            </a:r>
            <a:r>
              <a:rPr lang="es-EC" sz="2000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y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su 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ez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el</a:t>
            </a:r>
            <a:r>
              <a:rPr lang="es-EC" sz="2000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Juez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ed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 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eso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uc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ón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ada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puede dar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paso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al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au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 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j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o,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ab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ece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el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608 de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 penal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,</a:t>
            </a:r>
            <a:r>
              <a:rPr lang="es-EC" sz="2000" spc="2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,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caso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q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ón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ob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da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sob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el p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esun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hecho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no ha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y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causado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 co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el F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scal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q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debe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-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í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nuar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acusac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ón </a:t>
            </a:r>
            <a:r>
              <a:rPr lang="es-EC" sz="2000" spc="3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por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os,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spues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el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605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del </a:t>
            </a:r>
            <a:r>
              <a:rPr lang="es-EC" sz="2000" spc="-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2000" spc="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OI</a:t>
            </a:r>
            <a:r>
              <a:rPr lang="es-EC" sz="20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: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</a:p>
          <a:p>
            <a:pPr marL="521970" marR="41910" indent="-457200" algn="just">
              <a:lnSpc>
                <a:spcPct val="150000"/>
              </a:lnSpc>
              <a:spcAft>
                <a:spcPts val="0"/>
              </a:spcAft>
              <a:buAutoNum type="arabicParenR"/>
            </a:pPr>
            <a:r>
              <a:rPr lang="es-EC" sz="2000" spc="10" dirty="0">
                <a:latin typeface="Arial" panose="020B0604020202020204" pitchFamily="34" charset="0"/>
                <a:ea typeface="Arial" panose="020B0604020202020204" pitchFamily="34" charset="0"/>
              </a:rPr>
              <a:t>Q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ab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acusa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,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</a:p>
          <a:p>
            <a:pPr marL="521970" marR="41910" indent="-457200" algn="just">
              <a:lnSpc>
                <a:spcPct val="150000"/>
              </a:lnSpc>
              <a:spcAft>
                <a:spcPts val="0"/>
              </a:spcAft>
              <a:buAutoNum type="arabicParenR"/>
            </a:pPr>
            <a:r>
              <a:rPr lang="es-EC" sz="2000" spc="10" dirty="0">
                <a:latin typeface="Arial" panose="020B0604020202020204" pitchFamily="34" charset="0"/>
                <a:ea typeface="Arial" panose="020B0604020202020204" pitchFamily="34" charset="0"/>
              </a:rPr>
              <a:t>Q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ue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hechos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no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y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li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o,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q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ue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hay e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acus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y </a:t>
            </a:r>
          </a:p>
          <a:p>
            <a:pPr marL="521970" marR="41910" indent="-457200" algn="just">
              <a:lnSpc>
                <a:spcPct val="150000"/>
              </a:lnSpc>
              <a:spcAft>
                <a:spcPts val="0"/>
              </a:spcAft>
              <a:buAutoNum type="arabicParenR"/>
            </a:pPr>
            <a:r>
              <a:rPr lang="es-EC" sz="2000" dirty="0"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uando encuen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 causas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 e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x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us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ón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j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dad,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el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Juez d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á el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espond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au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 de sob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ese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  <a:endParaRPr lang="es-EC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374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8A83DDC1-58B0-4C30-A33B-422CAA6DCFE5}"/>
              </a:ext>
            </a:extLst>
          </p:cNvPr>
          <p:cNvSpPr txBox="1"/>
          <p:nvPr/>
        </p:nvSpPr>
        <p:spPr>
          <a:xfrm>
            <a:off x="904240" y="1154183"/>
            <a:ext cx="10180320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4770" marR="42545" algn="just">
              <a:spcAft>
                <a:spcPts val="0"/>
              </a:spcAft>
            </a:pP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 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ón 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al 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apa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j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 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Jud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, </a:t>
            </a:r>
            <a:r>
              <a:rPr lang="es-EC" sz="2000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ep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sen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 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 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 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caso  por </a:t>
            </a:r>
            <a:r>
              <a:rPr lang="es-EC" sz="2000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 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Jueces 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pena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, 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q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enes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t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enen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ob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li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hacer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cu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 el p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j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ud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al e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ec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 es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ab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el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ód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Or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án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Func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ón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Jud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,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el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Ar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t.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2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3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,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q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z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e:</a:t>
            </a:r>
            <a:endParaRPr lang="es-EC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25"/>
              </a:spcBef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514350" marR="41910" algn="just">
              <a:spcAft>
                <a:spcPts val="0"/>
              </a:spcAft>
            </a:pPr>
            <a:r>
              <a:rPr lang="es-EC" sz="20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“</a:t>
            </a:r>
            <a:r>
              <a:rPr lang="es-EC" sz="20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  <a:r>
              <a:rPr lang="es-EC" sz="2000" i="1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23</a:t>
            </a:r>
            <a:r>
              <a:rPr lang="es-EC" sz="20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  <a:r>
              <a:rPr lang="es-EC" sz="20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-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La</a:t>
            </a:r>
            <a:r>
              <a:rPr lang="es-EC" sz="2000" i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Func</a:t>
            </a:r>
            <a:r>
              <a:rPr lang="es-EC" sz="20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ón</a:t>
            </a:r>
            <a:r>
              <a:rPr lang="es-EC" sz="2000" i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J</a:t>
            </a:r>
            <a:r>
              <a:rPr lang="es-EC" sz="2000" i="1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s-EC" sz="20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20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,</a:t>
            </a:r>
            <a:r>
              <a:rPr lang="es-EC" sz="2000" i="1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por</a:t>
            </a:r>
            <a:r>
              <a:rPr lang="es-EC" sz="2000" i="1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20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rm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ed</a:t>
            </a:r>
            <a:r>
              <a:rPr lang="es-EC" sz="20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i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 </a:t>
            </a:r>
            <a:r>
              <a:rPr lang="es-EC" sz="20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as</a:t>
            </a:r>
            <a:r>
              <a:rPr lang="es-EC" sz="2000" i="1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j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2000" i="1" spc="2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i="1" spc="-2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z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as</a:t>
            </a:r>
            <a:r>
              <a:rPr lang="es-EC" sz="2000" i="1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y</a:t>
            </a:r>
            <a:r>
              <a:rPr lang="es-EC" sz="2000" i="1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j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ueces,</a:t>
            </a:r>
            <a:r>
              <a:rPr lang="es-EC" sz="2000" i="1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ene</a:t>
            </a:r>
            <a:r>
              <a:rPr lang="es-EC" sz="2000" i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el</a:t>
            </a:r>
            <a:r>
              <a:rPr lang="es-EC" sz="2000" i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deber </a:t>
            </a:r>
            <a:r>
              <a:rPr lang="es-EC" sz="20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unda</a:t>
            </a:r>
            <a:r>
              <a:rPr lang="es-EC" sz="20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i="1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20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al de</a:t>
            </a:r>
            <a:r>
              <a:rPr lang="es-EC" sz="20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ga</a:t>
            </a:r>
            <a:r>
              <a:rPr lang="es-EC" sz="20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</a:t>
            </a:r>
            <a:r>
              <a:rPr lang="es-EC" sz="20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ti</a:t>
            </a:r>
            <a:r>
              <a:rPr lang="es-EC" sz="2000" i="1" spc="-2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z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ar</a:t>
            </a:r>
            <a:r>
              <a:rPr lang="es-EC" sz="2000" i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t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20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j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ud</a:t>
            </a:r>
            <a:r>
              <a:rPr lang="es-EC" sz="20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20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al e</a:t>
            </a:r>
            <a:r>
              <a:rPr lang="es-EC" sz="20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ec</a:t>
            </a:r>
            <a:r>
              <a:rPr lang="es-EC" sz="20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va</a:t>
            </a:r>
            <a:r>
              <a:rPr lang="es-EC" sz="20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20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</a:t>
            </a:r>
            <a:r>
              <a:rPr lang="es-EC" sz="20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20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echos</a:t>
            </a:r>
            <a:r>
              <a:rPr lang="es-EC" sz="20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dec</a:t>
            </a:r>
            <a:r>
              <a:rPr lang="es-EC" sz="20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ados</a:t>
            </a:r>
            <a:r>
              <a:rPr lang="es-EC" sz="20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z="20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 </a:t>
            </a:r>
            <a:r>
              <a:rPr lang="es-EC" sz="20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ons</a:t>
            </a:r>
            <a:r>
              <a:rPr lang="es-EC" sz="20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uc</a:t>
            </a:r>
            <a:r>
              <a:rPr lang="es-EC" sz="20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ón y</a:t>
            </a:r>
            <a:r>
              <a:rPr lang="es-EC" sz="20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 </a:t>
            </a:r>
            <a:r>
              <a:rPr lang="es-EC" sz="20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</a:t>
            </a:r>
            <a:r>
              <a:rPr lang="es-EC" sz="20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ns</a:t>
            </a:r>
            <a:r>
              <a:rPr lang="es-EC" sz="20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tr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20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i="1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20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</a:t>
            </a:r>
            <a:r>
              <a:rPr lang="es-EC" sz="20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20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i="1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nac</a:t>
            </a:r>
            <a:r>
              <a:rPr lang="es-EC" sz="2000" i="1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ona</a:t>
            </a:r>
            <a:r>
              <a:rPr lang="es-EC" sz="20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</a:t>
            </a:r>
            <a:r>
              <a:rPr lang="es-EC" sz="20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 de</a:t>
            </a:r>
            <a:r>
              <a:rPr lang="es-EC" sz="20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echos</a:t>
            </a:r>
            <a:r>
              <a:rPr lang="es-EC" sz="20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i="1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h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20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anos</a:t>
            </a:r>
            <a:r>
              <a:rPr lang="es-EC" sz="20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 es</a:t>
            </a:r>
            <a:r>
              <a:rPr lang="es-EC" sz="20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ab</a:t>
            </a:r>
            <a:r>
              <a:rPr lang="es-EC" sz="20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ec</a:t>
            </a:r>
            <a:r>
              <a:rPr lang="es-EC" sz="20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dos en </a:t>
            </a:r>
            <a:r>
              <a:rPr lang="es-EC" sz="20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as </a:t>
            </a:r>
            <a:r>
              <a:rPr lang="es-EC" sz="20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i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y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es,</a:t>
            </a:r>
            <a:r>
              <a:rPr lang="es-EC" sz="20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cuando sean </a:t>
            </a:r>
            <a:r>
              <a:rPr lang="es-EC" sz="20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ec</a:t>
            </a:r>
            <a:r>
              <a:rPr lang="es-EC" sz="20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i="1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ados por</a:t>
            </a:r>
            <a:r>
              <a:rPr lang="es-EC" sz="20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sus </a:t>
            </a:r>
            <a:r>
              <a:rPr lang="es-EC" sz="20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i="1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20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i="1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 o qu</a:t>
            </a:r>
            <a:r>
              <a:rPr lang="es-EC" sz="20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enes </a:t>
            </a:r>
            <a:r>
              <a:rPr lang="es-EC" sz="20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nvoquen</a:t>
            </a:r>
            <a:r>
              <a:rPr lang="es-EC" sz="2000" i="1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esa</a:t>
            </a:r>
            <a:r>
              <a:rPr lang="es-EC" sz="2000" i="1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ca</a:t>
            </a:r>
            <a:r>
              <a:rPr lang="es-EC" sz="20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li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dad,</a:t>
            </a:r>
            <a:r>
              <a:rPr lang="es-EC" sz="2000" i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i="1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ua</a:t>
            </a:r>
            <a:r>
              <a:rPr lang="es-EC" sz="20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qu</a:t>
            </a:r>
            <a:r>
              <a:rPr lang="es-EC" sz="20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i="1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sea</a:t>
            </a:r>
            <a:r>
              <a:rPr lang="es-EC" sz="2000" i="1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 </a:t>
            </a:r>
            <a:r>
              <a:rPr lang="es-EC" sz="20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i="1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a,</a:t>
            </a:r>
            <a:r>
              <a:rPr lang="es-EC" sz="2000" i="1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el</a:t>
            </a:r>
            <a:r>
              <a:rPr lang="es-EC" sz="2000" i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s-EC" sz="2000" i="1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echo</a:t>
            </a:r>
            <a:r>
              <a:rPr lang="es-EC" sz="2000" i="1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 </a:t>
            </a:r>
            <a:r>
              <a:rPr lang="es-EC" sz="20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i="1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ga</a:t>
            </a:r>
            <a:r>
              <a:rPr lang="es-EC" sz="20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i="1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20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tí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 ex</a:t>
            </a:r>
            <a:r>
              <a:rPr lang="es-EC" sz="20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s-EC" sz="20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do. </a:t>
            </a:r>
            <a:r>
              <a:rPr lang="es-EC" sz="20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ebe</a:t>
            </a:r>
            <a:r>
              <a:rPr lang="es-EC" sz="20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án </a:t>
            </a:r>
            <a:r>
              <a:rPr lang="es-EC" sz="20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eso</a:t>
            </a:r>
            <a:r>
              <a:rPr lang="es-EC" sz="20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ver</a:t>
            </a:r>
            <a:r>
              <a:rPr lang="es-EC" sz="2000" i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0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i="1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20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 </a:t>
            </a:r>
            <a:r>
              <a:rPr lang="es-EC" sz="20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as</a:t>
            </a:r>
            <a:r>
              <a:rPr lang="es-EC" sz="20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20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ens</a:t>
            </a:r>
            <a:r>
              <a:rPr lang="es-EC" sz="20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ones</a:t>
            </a:r>
            <a:r>
              <a:rPr lang="es-EC" sz="20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y</a:t>
            </a:r>
            <a:r>
              <a:rPr lang="es-EC" sz="20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i="1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x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cepc</a:t>
            </a:r>
            <a:r>
              <a:rPr lang="es-EC" sz="20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ones</a:t>
            </a:r>
            <a:r>
              <a:rPr lang="es-EC" sz="20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que hayan deduc</a:t>
            </a:r>
            <a:r>
              <a:rPr lang="es-EC" sz="20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do </a:t>
            </a:r>
            <a:r>
              <a:rPr lang="es-EC" sz="20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 </a:t>
            </a:r>
            <a:r>
              <a:rPr lang="es-EC" sz="20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li</a:t>
            </a:r>
            <a:r>
              <a:rPr lang="es-EC" sz="20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gan</a:t>
            </a:r>
            <a:r>
              <a:rPr lang="es-EC" sz="20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</a:t>
            </a:r>
            <a:r>
              <a:rPr lang="es-EC" sz="2000" i="1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sob</a:t>
            </a:r>
            <a:r>
              <a:rPr lang="es-EC" sz="20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i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i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ún</a:t>
            </a:r>
            <a:r>
              <a:rPr lang="es-EC" sz="20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ca base</a:t>
            </a:r>
            <a:r>
              <a:rPr lang="es-EC" sz="2000" i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2000" i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i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ons</a:t>
            </a:r>
            <a:r>
              <a:rPr lang="es-EC" sz="20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uc</a:t>
            </a:r>
            <a:r>
              <a:rPr lang="es-EC" sz="20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ón,</a:t>
            </a:r>
            <a:r>
              <a:rPr lang="es-EC" sz="20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</a:t>
            </a:r>
            <a:r>
              <a:rPr lang="es-EC" sz="2000" i="1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ns</a:t>
            </a:r>
            <a:r>
              <a:rPr lang="es-EC" sz="20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tr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20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i="1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20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</a:t>
            </a:r>
            <a:r>
              <a:rPr lang="es-EC" sz="2000" i="1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20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i="1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2000" i="1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20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ona</a:t>
            </a:r>
            <a:r>
              <a:rPr lang="es-EC" sz="20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</a:t>
            </a:r>
            <a:r>
              <a:rPr lang="es-EC" sz="2000" i="1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 de</a:t>
            </a:r>
            <a:r>
              <a:rPr lang="es-EC" sz="20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echos</a:t>
            </a:r>
            <a:r>
              <a:rPr lang="es-EC" sz="2000" i="1" spc="5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h</a:t>
            </a:r>
            <a:r>
              <a:rPr lang="es-EC" sz="2000" i="1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20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anos,</a:t>
            </a:r>
            <a:r>
              <a:rPr lang="es-EC" sz="2000" i="1" spc="6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</a:t>
            </a:r>
            <a:r>
              <a:rPr lang="es-EC" sz="2000" i="1" spc="5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i="1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ns</a:t>
            </a:r>
            <a:r>
              <a:rPr lang="es-EC" sz="20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tr</a:t>
            </a:r>
            <a:r>
              <a:rPr lang="es-EC" sz="2000" i="1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20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z="20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i="1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000" i="1" spc="5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20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nac</a:t>
            </a:r>
            <a:r>
              <a:rPr lang="es-EC" sz="20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i="1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</a:t>
            </a:r>
            <a:r>
              <a:rPr lang="es-EC" sz="2000" i="1" spc="5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</a:t>
            </a:r>
            <a:r>
              <a:rPr lang="es-EC" sz="20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cados</a:t>
            </a:r>
            <a:r>
              <a:rPr lang="es-EC" sz="2000" i="1" spc="5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2000" i="1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i="1" spc="6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el</a:t>
            </a:r>
            <a:r>
              <a:rPr lang="es-EC" sz="2000" i="1" spc="5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0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ado,</a:t>
            </a:r>
            <a:r>
              <a:rPr lang="es-EC" sz="2000" i="1" spc="6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i="1" spc="5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ey, y</a:t>
            </a:r>
            <a:r>
              <a:rPr lang="es-EC" sz="2000" i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</a:t>
            </a:r>
            <a:r>
              <a:rPr lang="es-EC" sz="20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é</a:t>
            </a:r>
            <a:r>
              <a:rPr lang="es-EC" sz="20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</a:t>
            </a:r>
            <a:r>
              <a:rPr lang="es-EC" sz="20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del </a:t>
            </a:r>
            <a:r>
              <a:rPr lang="es-EC" sz="2000" i="1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20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oces</a:t>
            </a:r>
            <a:r>
              <a:rPr lang="es-EC" sz="2000" i="1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i="1" spc="-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”</a:t>
            </a:r>
            <a:r>
              <a:rPr lang="es-EC" sz="20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  <a:endParaRPr lang="es-EC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39476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BD879EE3-83C9-4462-9019-771A02F117AC}"/>
              </a:ext>
            </a:extLst>
          </p:cNvPr>
          <p:cNvSpPr txBox="1"/>
          <p:nvPr/>
        </p:nvSpPr>
        <p:spPr>
          <a:xfrm>
            <a:off x="1892300" y="871505"/>
            <a:ext cx="8407400" cy="51149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4770" marR="57785" algn="just">
              <a:lnSpc>
                <a:spcPct val="150000"/>
              </a:lnSpc>
              <a:spcAft>
                <a:spcPts val="0"/>
              </a:spcAft>
            </a:pP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j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ue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pod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án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hacer uso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q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ue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nue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ca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el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Ar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  <a:r>
              <a:rPr lang="es-EC" sz="2000" dirty="0"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84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as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spc="-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í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as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cons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ona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na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dad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chos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ahí consag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ado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  <a:endParaRPr lang="es-EC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15"/>
              </a:spcBef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just">
              <a:lnSpc>
                <a:spcPct val="150000"/>
              </a:lnSpc>
            </a:pP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“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 co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 acusa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 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z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un 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j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j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y es el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ún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q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ue 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 s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ánea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 se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dad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púb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ca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y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echos del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nd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o,</a:t>
            </a:r>
            <a:r>
              <a:rPr lang="es-EC" sz="2000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el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ún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 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q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ue ase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el cas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cu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pab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b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én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ecc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nocen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;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una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soc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ed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 de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oc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á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ca 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so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 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pue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 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asp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ar </a:t>
            </a:r>
            <a:r>
              <a:rPr lang="es-EC" sz="2000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  un 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  acusa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 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y 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 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un 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j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 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j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us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  hac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endo 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ec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as</a:t>
            </a:r>
            <a:r>
              <a:rPr lang="es-EC" sz="2000" spc="30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as  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spc="-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í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as</a:t>
            </a:r>
            <a:r>
              <a:rPr lang="es-EC" sz="2000" spc="30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del</a:t>
            </a:r>
            <a:r>
              <a:rPr lang="es-EC" sz="2000" spc="30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deb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do</a:t>
            </a:r>
            <a:r>
              <a:rPr lang="es-EC" sz="2000" spc="30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oceso</a:t>
            </a:r>
            <a:r>
              <a:rPr lang="es-EC" sz="2000" spc="29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q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30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 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  cons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ón” </a:t>
            </a:r>
            <a:endParaRPr lang="es-EC" sz="2000" dirty="0"/>
          </a:p>
        </p:txBody>
      </p:sp>
    </p:spTree>
    <p:extLst>
      <p:ext uri="{BB962C8B-B14F-4D97-AF65-F5344CB8AC3E}">
        <p14:creationId xmlns:p14="http://schemas.microsoft.com/office/powerpoint/2010/main" val="3444290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9158A412-A29A-4009-9E9B-AA046FE6F379}"/>
              </a:ext>
            </a:extLst>
          </p:cNvPr>
          <p:cNvSpPr txBox="1"/>
          <p:nvPr/>
        </p:nvSpPr>
        <p:spPr>
          <a:xfrm>
            <a:off x="1290320" y="984741"/>
            <a:ext cx="9956800" cy="48885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4770" marR="41910" algn="just">
              <a:lnSpc>
                <a:spcPct val="150000"/>
              </a:lnSpc>
              <a:spcAft>
                <a:spcPts val="0"/>
              </a:spcAft>
            </a:pP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or</a:t>
            </a:r>
            <a:r>
              <a:rPr lang="es-EC" sz="2000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el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b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 que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del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q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al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ac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,</a:t>
            </a:r>
            <a:r>
              <a:rPr lang="es-EC" sz="2000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 </a:t>
            </a:r>
            <a:r>
              <a:rPr lang="es-EC" sz="2000" spc="5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un aná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000" spc="15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15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2000" spc="15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15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x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000" spc="15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ha</a:t>
            </a:r>
            <a:r>
              <a:rPr lang="es-EC" sz="2000" spc="16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do</a:t>
            </a:r>
            <a:r>
              <a:rPr lang="es-EC" sz="2000" spc="15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cons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ado</a:t>
            </a:r>
            <a:r>
              <a:rPr lang="es-EC" sz="2000" spc="15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15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bueno,</a:t>
            </a:r>
            <a:r>
              <a:rPr lang="es-EC" sz="2000" spc="15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dado</a:t>
            </a:r>
            <a:r>
              <a:rPr lang="es-EC" sz="2000" spc="15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q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15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15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ndependenc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 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q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ue</a:t>
            </a:r>
            <a:r>
              <a:rPr lang="es-EC" sz="2000" spc="16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j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cen</a:t>
            </a:r>
            <a:r>
              <a:rPr lang="es-EC" sz="2000" spc="16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as</a:t>
            </a:r>
            <a:r>
              <a:rPr lang="es-EC" sz="2000" spc="16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</a:t>
            </a:r>
            <a:r>
              <a:rPr lang="es-EC" sz="2000" spc="14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ocesa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</a:t>
            </a:r>
            <a:r>
              <a:rPr lang="es-EC" sz="2000" spc="16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pe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z="2000" spc="14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q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16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el</a:t>
            </a:r>
            <a:r>
              <a:rPr lang="es-EC" sz="2000" spc="16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j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z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16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2000" spc="15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  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sona</a:t>
            </a:r>
            <a:r>
              <a:rPr lang="es-EC" sz="2000" spc="16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ocesada sea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ás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j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 ,</a:t>
            </a:r>
            <a:r>
              <a:rPr lang="es-EC" sz="2000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ada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y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da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echos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cons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ona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ech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 hu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anos, 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q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concede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án </a:t>
            </a:r>
            <a:r>
              <a:rPr lang="es-EC" sz="2000" spc="1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cac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necesa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car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su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nocenc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a,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 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z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nues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on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,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el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Art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7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6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,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al 2,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q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ue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z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e:</a:t>
            </a:r>
            <a:endParaRPr lang="es-EC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900"/>
              </a:lnSpc>
              <a:spcBef>
                <a:spcPts val="10"/>
              </a:spcBef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lnSpc>
                <a:spcPts val="1000"/>
              </a:lnSpc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64770" marR="41910" indent="38100" algn="just">
              <a:lnSpc>
                <a:spcPct val="149000"/>
              </a:lnSpc>
              <a:spcAft>
                <a:spcPts val="0"/>
              </a:spcAft>
            </a:pP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“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esu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á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noce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oda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sona</a:t>
            </a:r>
            <a:r>
              <a:rPr lang="es-EC" sz="2000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y s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á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tr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ada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,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as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no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se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esponsab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ili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dad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ed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eso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ón 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 sen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j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cu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ada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”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;</a:t>
            </a:r>
            <a:r>
              <a:rPr lang="es-EC" sz="2000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una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 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 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spc="-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í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as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q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ue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aba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el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deb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oces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  <a:endParaRPr lang="es-EC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39080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23680EF8-F7D0-47A9-8EFD-DC5CFC076932}"/>
              </a:ext>
            </a:extLst>
          </p:cNvPr>
          <p:cNvSpPr txBox="1"/>
          <p:nvPr/>
        </p:nvSpPr>
        <p:spPr>
          <a:xfrm>
            <a:off x="1615440" y="1742689"/>
            <a:ext cx="9123680" cy="4191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se </a:t>
            </a:r>
            <a:r>
              <a:rPr lang="es-EC" sz="2000" spc="6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al     s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 </a:t>
            </a:r>
            <a:r>
              <a:rPr lang="es-EC" sz="2000" spc="5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acusa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o, </a:t>
            </a:r>
            <a:r>
              <a:rPr lang="es-EC" sz="2000" spc="7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 </a:t>
            </a:r>
            <a:r>
              <a:rPr lang="es-EC" sz="2000" spc="7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des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b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    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 </a:t>
            </a:r>
            <a:r>
              <a:rPr lang="es-EC" sz="2000" spc="6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uno </a:t>
            </a:r>
            <a:r>
              <a:rPr lang="es-EC" sz="2000" spc="6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 </a:t>
            </a:r>
            <a:r>
              <a:rPr lang="es-EC" sz="2000" spc="6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 </a:t>
            </a:r>
            <a:r>
              <a:rPr lang="es-EC" sz="2000" spc="8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 </a:t>
            </a:r>
            <a:r>
              <a:rPr lang="es-EC" sz="2000" spc="7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 co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un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q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ue 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ue aco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do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el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ser</a:t>
            </a:r>
            <a:r>
              <a:rPr lang="es-EC" sz="2000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h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ano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,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dad;</a:t>
            </a:r>
            <a:r>
              <a:rPr lang="es-EC" sz="2000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endo cons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ada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és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 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í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un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cac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r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á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da</a:t>
            </a:r>
            <a:r>
              <a:rPr lang="es-EC" sz="2000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y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ec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el 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soc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al del ho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b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;</a:t>
            </a:r>
            <a:r>
              <a:rPr lang="es-EC" sz="2000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j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pode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 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q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ue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 cons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ado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una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 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q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ue 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z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cua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 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und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 el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á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b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j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-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í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co:</a:t>
            </a:r>
            <a:r>
              <a:rPr lang="es-EC" sz="2000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oc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a,</a:t>
            </a:r>
            <a:r>
              <a:rPr lang="es-EC" sz="2000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ed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ó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, 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espe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3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al</a:t>
            </a:r>
            <a:r>
              <a:rPr lang="es-EC" sz="2000" spc="2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deb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do</a:t>
            </a:r>
            <a:r>
              <a:rPr lang="es-EC" sz="2000" spc="3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oce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3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y </a:t>
            </a:r>
            <a:r>
              <a:rPr lang="es-EC" sz="2000" spc="5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pub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dad</a:t>
            </a:r>
            <a:r>
              <a:rPr lang="es-EC" sz="2000" spc="3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z="2000" spc="3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el</a:t>
            </a:r>
            <a:r>
              <a:rPr lang="es-EC" sz="2000" spc="2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j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o,</a:t>
            </a:r>
            <a:r>
              <a:rPr lang="es-EC" sz="2000" spc="3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</a:t>
            </a:r>
            <a:r>
              <a:rPr lang="es-EC" sz="2000" spc="3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dec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3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3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udadan</a:t>
            </a:r>
            <a:r>
              <a:rPr lang="es-EC" sz="2000" spc="-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í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4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puede</a:t>
            </a:r>
            <a:r>
              <a:rPr lang="es-EC" sz="2000" spc="3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convertirse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 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sca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li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z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ado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ac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dad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j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-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í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q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ue c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 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q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enes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án a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000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000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 ad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tr</a:t>
            </a:r>
            <a:r>
              <a:rPr lang="es-EC" sz="20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 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j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us</a:t>
            </a:r>
            <a:r>
              <a:rPr lang="es-EC" sz="20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C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a.</a:t>
            </a:r>
            <a:endParaRPr lang="es-EC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6B2F9DF-F24C-4480-A30A-E1897199C1E1}"/>
              </a:ext>
            </a:extLst>
          </p:cNvPr>
          <p:cNvSpPr txBox="1"/>
          <p:nvPr/>
        </p:nvSpPr>
        <p:spPr>
          <a:xfrm>
            <a:off x="3423920" y="891034"/>
            <a:ext cx="4378960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C" sz="2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s-EC" sz="2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C" sz="2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s-EC" sz="2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 </a:t>
            </a:r>
            <a:r>
              <a:rPr lang="es-EC" sz="2800" spc="5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C" sz="2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ACUSA</a:t>
            </a:r>
            <a:r>
              <a:rPr lang="es-EC" sz="2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s-EC" sz="2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s-EC" sz="2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s-EC" sz="2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s-EC" sz="2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endParaRPr lang="es-EC" sz="2800" dirty="0"/>
          </a:p>
        </p:txBody>
      </p:sp>
    </p:spTree>
    <p:extLst>
      <p:ext uri="{BB962C8B-B14F-4D97-AF65-F5344CB8AC3E}">
        <p14:creationId xmlns:p14="http://schemas.microsoft.com/office/powerpoint/2010/main" val="515409542"/>
      </p:ext>
    </p:extLst>
  </p:cSld>
  <p:clrMapOvr>
    <a:masterClrMapping/>
  </p:clrMapOvr>
</p:sld>
</file>

<file path=ppt/theme/theme1.xml><?xml version="1.0" encoding="utf-8"?>
<a:theme xmlns:a="http://schemas.openxmlformats.org/drawingml/2006/main" name="UNIANDES, LOGO - copi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-Times New Roman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NIANDES, LOGO - copia" id="{E5A33589-1239-4988-A762-D067956F313B}" vid="{7BC85E21-4FBE-48BA-8A8F-A654A49F9CB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UNIANDES, LOGO - copia</Template>
  <TotalTime>478</TotalTime>
  <Words>1833</Words>
  <Application>Microsoft Office PowerPoint</Application>
  <PresentationFormat>Panorámica</PresentationFormat>
  <Paragraphs>102</Paragraphs>
  <Slides>21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4" baseType="lpstr">
      <vt:lpstr>Arial</vt:lpstr>
      <vt:lpstr>Times New Roman</vt:lpstr>
      <vt:lpstr>UNIANDES, LOGO - copia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Ximena Cangas</dc:creator>
  <cp:lastModifiedBy>593995914778</cp:lastModifiedBy>
  <cp:revision>29</cp:revision>
  <dcterms:created xsi:type="dcterms:W3CDTF">2021-06-09T04:06:53Z</dcterms:created>
  <dcterms:modified xsi:type="dcterms:W3CDTF">2022-05-20T01:12:24Z</dcterms:modified>
</cp:coreProperties>
</file>