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965ED-BB1C-4BAA-8040-661ECDEFB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C550B3-13E3-4B20-A62F-61BF72FD7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ACD4BF-9D94-4054-98F1-98200C51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7C48D9-0FC6-4C9B-B563-84AA903D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6FFF26-AA36-44F6-A0C3-DCC8FD90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0694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E4FD3-45C1-4323-97E6-BB34DEC0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E609F7-3AF5-4624-AA7F-50BB5BB6D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358157-1E91-4F6E-870C-5EFF81D9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49EAE8-8BEB-4373-B384-2B6D9E81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5E4728-0E2F-43FC-A67F-9626DAED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57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2F7F89-FE34-4C86-B120-4E0676FC0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024145-C432-4FD9-B948-5D91D5ED6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58B35-40AF-4120-9F4D-F514BB58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E6BF60-F213-4D27-90A0-E9143C5B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4E84BB-28C5-4916-B853-92C79BCAC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246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83201-DD75-4608-82F6-293F52B88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9660FB-4AB9-4A87-B7DB-1F999C932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0FDDB5-EE42-4F2F-8C51-A5D62EE9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593A77-4623-4E68-A634-D61C33DE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053910-5CA2-4E5B-901C-5059F5CC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1373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9DC61-9EF1-45D0-B714-98D77B0C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31CFBA-07DB-41E7-A33E-00C35A256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68810F-DD72-45F3-B309-BD113AEE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C1640C-852B-48E7-B038-D78C0EAC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2630A8-93D2-479C-BD34-3559CFC8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4573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47E25-678F-4898-99EA-B6226F70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A1A359-2CD0-493F-8DEC-56A0254EF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B29E2C-0459-44FB-B7F0-DF99459F0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ACDA40-1401-4E12-B399-435385EA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7A685B-F5C6-45BB-BA69-7D2BD92E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61AE08-9E8F-441B-A94F-63DD0CB6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1085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22753-6877-416C-B5F0-4147065AD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1CFB9E-D675-4A25-8CE8-07542DED3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82FB7C-59D2-406F-A222-97F73591C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8518D7-1992-44F5-A243-2AA6727D1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6AD00F-16C6-4A22-B1C2-446F31FE9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A59FF8-96D2-4DB8-B3C0-2429234E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7F1594-F6BD-4BF6-A18D-E0612CA33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23C2D7-DBA4-4EBF-97F1-7E0DBFE8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7746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339D6-1345-48B7-8987-9E88F6E2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38489F-D48C-43A8-99B7-C5962C58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FD1AE5-BD41-4D24-A450-BE97DB08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6B2BF4-48CE-4B2E-90E8-51E3644A6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7983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623789-1677-4A57-9A89-9DF41E0C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BE586C-16CF-4FDB-AC66-C152D5B5F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A9B1F6-FDE0-4E72-AC82-82E52844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4058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568AF-0C65-4462-94F1-EE2338AB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36661D-3382-484B-A0B9-8F9685E93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130980-248E-4FCE-983A-5B7D1F670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5C3E0A-7C13-4835-B119-C43F792D8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90393A-7892-4D2F-BC65-2410AB14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06F9EE-FEB7-4844-9E3D-5707BB29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31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D7787-3A19-4958-B2AB-0CD7E26C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6F0596-DD41-4313-B45D-4F25D29A0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350E68-A4EC-46C1-9061-CAF270331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06CC50-18EF-40C5-A7AF-51BB76F4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C25D73-59D0-4679-B644-99ACBFE3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184985-2D6A-4B79-B054-03B517277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3386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28000"/>
              </a:schemeClr>
            </a:gs>
            <a:gs pos="100000">
              <a:srgbClr val="D8E2F3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D07C9D-9A28-4F8B-A637-6702551D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81815D-0F9A-4A0A-AB1E-1CCCD32F4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DFA9F1-1B11-4FF1-87D7-1B66ED529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2204-FA83-46C2-8761-924E27EEB0BA}" type="datetimeFigureOut">
              <a:rPr lang="es-EC" smtClean="0"/>
              <a:t>19/5/2022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1E4625-C03E-47E6-B423-832F73D11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8DF14-5C13-4023-9F1E-A7DE67854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301A7-7573-4375-AE14-0609EC91602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7505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C3787E-B306-43EC-AE99-EF6CD4A17D23}"/>
              </a:ext>
            </a:extLst>
          </p:cNvPr>
          <p:cNvSpPr txBox="1"/>
          <p:nvPr/>
        </p:nvSpPr>
        <p:spPr>
          <a:xfrm>
            <a:off x="1483360" y="1477215"/>
            <a:ext cx="9834880" cy="3903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24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nves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se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sepa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4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4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o.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f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scal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nves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 y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acusa,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apa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ud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 aboca a dos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f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ones: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s-EC" sz="240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ti</a:t>
            </a:r>
            <a:r>
              <a:rPr lang="es-EC" sz="2400" i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de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echos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nves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s-EC" sz="2400" i="1" spc="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400" i="1" spc="-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gar</a:t>
            </a:r>
            <a:r>
              <a:rPr lang="es-EC" sz="24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sob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 de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fr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4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pab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acusado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4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4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4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4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 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431133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3D8C814-2C3D-4087-A089-6B44571B9CEB}"/>
              </a:ext>
            </a:extLst>
          </p:cNvPr>
          <p:cNvSpPr txBox="1"/>
          <p:nvPr/>
        </p:nvSpPr>
        <p:spPr>
          <a:xfrm>
            <a:off x="1082040" y="689788"/>
            <a:ext cx="1002792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1910" algn="just">
              <a:lnSpc>
                <a:spcPct val="150000"/>
              </a:lnSpc>
              <a:spcAft>
                <a:spcPts val="0"/>
              </a:spcAft>
            </a:pP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ay</a:t>
            </a:r>
            <a:r>
              <a:rPr lang="es-EC" sz="20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2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2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2003)</a:t>
            </a:r>
            <a:r>
              <a:rPr lang="es-EC" sz="2000" spc="2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exponen</a:t>
            </a:r>
            <a:r>
              <a:rPr lang="es-EC" sz="20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2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2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endosados</a:t>
            </a:r>
            <a:r>
              <a:rPr lang="es-EC" sz="2000" spc="2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acusa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poder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 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o:</a:t>
            </a:r>
          </a:p>
          <a:p>
            <a:pPr marR="41910" algn="just">
              <a:lnSpc>
                <a:spcPct val="150000"/>
              </a:lnSpc>
              <a:spcAft>
                <a:spcPts val="0"/>
              </a:spcAft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uga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 ape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de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a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udadan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a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ensa)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enó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eno que supe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pub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dad: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es,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scus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y po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457200" indent="-457200" algn="just">
              <a:buAutoNum type="alphaLcParenR"/>
            </a:pPr>
            <a:r>
              <a:rPr lang="es-EC" sz="2000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ndo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avés del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cual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puede 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espec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capac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va.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 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señado sob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base de una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con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en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adve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…)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457200" indent="-457200" algn="just">
              <a:buAutoNum type="alphaLcParenR"/>
            </a:pPr>
            <a:r>
              <a:rPr lang="es-EC" sz="2000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hace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ogado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 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vo,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gno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donde el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nqu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hecho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gno.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08570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4CC8B9-4E03-49F7-B3F9-A7660E5C14E7}"/>
              </a:ext>
            </a:extLst>
          </p:cNvPr>
          <p:cNvSpPr txBox="1"/>
          <p:nvPr/>
        </p:nvSpPr>
        <p:spPr>
          <a:xfrm>
            <a:off x="1524000" y="493137"/>
            <a:ext cx="9337040" cy="128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3180" algn="just">
              <a:lnSpc>
                <a:spcPct val="150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cusa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al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se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a;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a: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ub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dad;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C295579-A325-4D21-BE77-ED5AB4A26358}"/>
              </a:ext>
            </a:extLst>
          </p:cNvPr>
          <p:cNvSpPr txBox="1"/>
          <p:nvPr/>
        </p:nvSpPr>
        <p:spPr>
          <a:xfrm>
            <a:off x="1524000" y="2577365"/>
            <a:ext cx="1981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C" sz="2400" b="1" spc="-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O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b="1" spc="-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dad.</a:t>
            </a:r>
            <a:endParaRPr lang="es-EC" sz="2400" dirty="0">
              <a:highlight>
                <a:srgbClr val="00FFFF"/>
              </a:highligh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72FB36D-A378-46DA-A30F-4182979B33C6}"/>
              </a:ext>
            </a:extLst>
          </p:cNvPr>
          <p:cNvSpPr txBox="1"/>
          <p:nvPr/>
        </p:nvSpPr>
        <p:spPr>
          <a:xfrm>
            <a:off x="1524000" y="3294850"/>
            <a:ext cx="9235440" cy="2106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910" algn="just">
              <a:lnSpc>
                <a:spcPct val="149000"/>
              </a:lnSpc>
              <a:spcAft>
                <a:spcPts val="0"/>
              </a:spcAft>
            </a:pPr>
            <a:r>
              <a:rPr lang="es-EC" spc="20" dirty="0">
                <a:latin typeface="Arial" panose="020B0604020202020204" pitchFamily="34" charset="0"/>
                <a:ea typeface="Arial" panose="020B0604020202020204" pitchFamily="34" charset="0"/>
              </a:rPr>
              <a:t>Tiene su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desde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el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ano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 </a:t>
            </a:r>
            <a:r>
              <a:rPr lang="es-EC" sz="18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un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sar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pensa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os,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deas,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s;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onces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debe 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ender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en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ana,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co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nduce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conoc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endo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desa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 sus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dades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724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985C2C3-B406-4E61-9F2D-82FED096E653}"/>
              </a:ext>
            </a:extLst>
          </p:cNvPr>
          <p:cNvSpPr txBox="1"/>
          <p:nvPr/>
        </p:nvSpPr>
        <p:spPr>
          <a:xfrm>
            <a:off x="1463040" y="914882"/>
            <a:ext cx="9641840" cy="5028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910" algn="just">
              <a:lnSpc>
                <a:spcPct val="150000"/>
              </a:lnSpc>
              <a:spcAft>
                <a:spcPts val="0"/>
              </a:spcAft>
            </a:pPr>
            <a:r>
              <a:rPr lang="es-EC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b="1" u="sng" spc="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b="1" u="sng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ane</a:t>
            </a:r>
            <a:r>
              <a:rPr lang="es-EC" sz="1800" b="1" u="sng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b="1" u="sng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b="1" u="sng" spc="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b="1" u="sng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b="1" u="sng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b="1" u="sng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b="1" u="sng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o:</a:t>
            </a:r>
            <a:r>
              <a:rPr lang="es-EC" sz="1800" b="1" u="sng" spc="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4770" marR="41910" algn="just">
              <a:lnSpc>
                <a:spcPct val="150000"/>
              </a:lnSpc>
              <a:spcAft>
                <a:spcPts val="0"/>
              </a:spcAft>
            </a:pPr>
            <a:endParaRPr lang="es-EC" sz="1800" b="1" u="sng" spc="8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4770" marR="41910" algn="just">
              <a:lnSpc>
                <a:spcPct val="150000"/>
              </a:lnSpc>
              <a:spcAft>
                <a:spcPts val="0"/>
              </a:spcAft>
            </a:pPr>
            <a:r>
              <a:rPr lang="es-EC" spc="85" dirty="0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nú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pensar</a:t>
            </a:r>
            <a:r>
              <a:rPr lang="es-EC" sz="1800" spc="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uez</a:t>
            </a:r>
            <a:r>
              <a:rPr lang="es-EC" sz="1800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</a:t>
            </a:r>
            <a:r>
              <a:rPr lang="es-EC" sz="1800" spc="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2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hechos,</a:t>
            </a:r>
            <a:r>
              <a:rPr lang="es-EC" sz="1800" spc="2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2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sean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2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 </a:t>
            </a:r>
            <a:r>
              <a:rPr lang="es-EC" sz="1800" spc="1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</a:t>
            </a:r>
            <a:r>
              <a:rPr lang="es-EC" sz="1800" spc="2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2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 </a:t>
            </a:r>
            <a:r>
              <a:rPr lang="es-EC" sz="1800" spc="1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sob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1800" spc="1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pe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po</a:t>
            </a:r>
            <a:r>
              <a:rPr lang="es-EC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 </a:t>
            </a:r>
            <a:r>
              <a:rPr lang="es-EC" sz="1800" i="1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 con ce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en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Ir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 co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</a:t>
            </a:r>
            <a:r>
              <a:rPr lang="es-EC" sz="1800" spc="2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desechar</a:t>
            </a:r>
            <a:r>
              <a:rPr lang="es-EC" sz="1800" spc="2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á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1800" spc="1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co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secu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ón;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dad,</a:t>
            </a:r>
            <a:r>
              <a:rPr lang="es-EC" sz="1800" spc="1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uez</a:t>
            </a:r>
            <a:r>
              <a:rPr lang="es-EC" sz="18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hacer</a:t>
            </a:r>
            <a:r>
              <a:rPr lang="es-EC" sz="18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uso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ceso</a:t>
            </a:r>
            <a:r>
              <a:rPr lang="es-EC" sz="18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18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cabo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e,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pub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 si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cabo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</a:t>
            </a:r>
            <a:r>
              <a:rPr lang="es-EC" sz="1800" spc="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05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FC068AA-67B5-4847-9550-E3CC76E17110}"/>
              </a:ext>
            </a:extLst>
          </p:cNvPr>
          <p:cNvSpPr txBox="1"/>
          <p:nvPr/>
        </p:nvSpPr>
        <p:spPr>
          <a:xfrm>
            <a:off x="1584960" y="1023344"/>
            <a:ext cx="9184640" cy="50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910" algn="just">
              <a:lnSpc>
                <a:spcPct val="149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1800" spc="1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cons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unas 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spos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cu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2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o.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4770" marR="41910" algn="just">
              <a:lnSpc>
                <a:spcPct val="149000"/>
              </a:lnSpc>
              <a:spcAft>
                <a:spcPts val="0"/>
              </a:spcAft>
            </a:pPr>
            <a:endParaRPr lang="es-EC" spc="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4770" marR="41910" algn="just">
              <a:lnSpc>
                <a:spcPct val="149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a: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5"/>
              </a:spcBef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s-EC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1910" indent="38100" algn="just">
              <a:lnSpc>
                <a:spcPct val="149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1800" spc="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168,</a:t>
            </a:r>
            <a:r>
              <a:rPr lang="es-EC" sz="18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6,</a:t>
            </a:r>
            <a:r>
              <a:rPr lang="es-EC" sz="18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sz="1800" spc="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consag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es-EC" sz="1800" spc="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ocesos</a:t>
            </a:r>
            <a:r>
              <a:rPr lang="es-EC" sz="18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as,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 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 se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cabo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u="sng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el s</a:t>
            </a:r>
            <a:r>
              <a:rPr lang="es-EC" sz="1800" u="sng" spc="-5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u="sng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u="sng" spc="5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u="sng" spc="-15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u="sng" spc="5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u="sng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u="sng" spc="5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u="sng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u="sng" spc="5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u="sng" spc="-15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u="sng" spc="-5" dirty="0">
                <a:effectLst/>
                <a:highlight>
                  <a:srgbClr val="00FFFF"/>
                </a:highlight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concen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n,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spos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25"/>
              </a:spcBef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s-EC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1910" algn="just">
              <a:lnSpc>
                <a:spcPct val="149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86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Las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spos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ones: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….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odas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ases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as.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dades, y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eces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13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71173DE-0759-4335-B72A-D85507D2414B}"/>
              </a:ext>
            </a:extLst>
          </p:cNvPr>
          <p:cNvSpPr txBox="1"/>
          <p:nvPr/>
        </p:nvSpPr>
        <p:spPr>
          <a:xfrm>
            <a:off x="2174240" y="1343814"/>
            <a:ext cx="8930640" cy="4623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275" indent="38100" algn="just">
              <a:lnSpc>
                <a:spcPct val="149000"/>
              </a:lnSpc>
              <a:spcAft>
                <a:spcPts val="0"/>
              </a:spcAft>
            </a:pPr>
            <a:r>
              <a:rPr lang="es-EC" sz="2000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OI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11,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na: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4770" marR="41275" indent="38100" algn="just">
              <a:lnSpc>
                <a:spcPct val="149000"/>
              </a:lnSpc>
              <a:spcAft>
                <a:spcPts val="0"/>
              </a:spcAft>
            </a:pPr>
            <a:endParaRPr lang="es-EC" sz="2000" spc="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4770" marR="41275" indent="38100" algn="just">
              <a:lnSpc>
                <a:spcPct val="149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dad: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y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a; se  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écn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spon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y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ac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casos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4770" marR="41275" indent="38100" algn="just">
              <a:lnSpc>
                <a:spcPct val="149000"/>
              </a:lnSpc>
              <a:spcAft>
                <a:spcPts val="0"/>
              </a:spcAft>
            </a:pPr>
            <a:endParaRPr lang="es-EC" sz="2000" spc="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4770" marR="41275" indent="38100" algn="just">
              <a:lnSpc>
                <a:spcPct val="149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OI</a:t>
            </a:r>
            <a:r>
              <a:rPr lang="es-EC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nece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057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1FF2EBA-6A18-4C4A-B9C6-FCAD967F813C}"/>
              </a:ext>
            </a:extLst>
          </p:cNvPr>
          <p:cNvSpPr txBox="1"/>
          <p:nvPr/>
        </p:nvSpPr>
        <p:spPr>
          <a:xfrm>
            <a:off x="1148080" y="1712652"/>
            <a:ext cx="10485120" cy="4414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latin typeface="Arial" panose="020B0604020202020204" pitchFamily="34" charset="0"/>
                <a:ea typeface="Arial" panose="020B0604020202020204" pitchFamily="34" charset="0"/>
              </a:rPr>
              <a:t>ste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nu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13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cual 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ece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ue: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4770" marR="41275" algn="just">
              <a:spcAft>
                <a:spcPts val="0"/>
              </a:spcAft>
            </a:pPr>
            <a:endParaRPr lang="es-EC" sz="2000" spc="2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4770" marR="41275" algn="just">
              <a:spcAft>
                <a:spcPts val="0"/>
              </a:spcAft>
            </a:pPr>
            <a:r>
              <a:rPr lang="es-EC" sz="2000" spc="-5" dirty="0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deben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se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ean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dos;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car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es; 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ese</a:t>
            </a:r>
            <a:r>
              <a:rPr lang="es-EC" sz="2000" u="sng" spc="-1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ar p</a:t>
            </a:r>
            <a:r>
              <a:rPr lang="es-EC" sz="2000" u="sng" spc="-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uebas;</a:t>
            </a:r>
            <a:r>
              <a:rPr lang="es-EC" sz="2000" u="sng" spc="1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u="sng" spc="-1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, con</a:t>
            </a:r>
            <a:r>
              <a:rPr lang="es-EC" sz="2000" u="sng" spc="-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adec</a:t>
            </a:r>
            <a:r>
              <a:rPr lang="es-EC" sz="2000" u="sng" spc="-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r </a:t>
            </a:r>
            <a:r>
              <a:rPr lang="es-EC" sz="2000" u="sng" spc="-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u="sng" spc="-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u="sng" spc="1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u="sng" spc="-1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u="sng" spc="-1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ese</a:t>
            </a:r>
            <a:r>
              <a:rPr lang="es-EC" sz="2000" u="sng" spc="-1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u="sng" spc="-1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2000" u="sng" spc="-1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u="sng" spc="-1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u="sng" spc="5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u="sng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75"/>
              </a:spcBef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2000" spc="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0"/>
              </a:spcBef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514350" marR="55245">
              <a:spcAft>
                <a:spcPts val="0"/>
              </a:spcAft>
            </a:pP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 el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só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ocesal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conocer el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ueba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ove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 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ponga 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conoc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ueba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aná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y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consecue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 no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pueden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cer 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que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puedan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 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765114C-01C7-4435-A572-B39CC875715C}"/>
              </a:ext>
            </a:extLst>
          </p:cNvPr>
          <p:cNvSpPr txBox="1"/>
          <p:nvPr/>
        </p:nvSpPr>
        <p:spPr>
          <a:xfrm>
            <a:off x="4795520" y="634394"/>
            <a:ext cx="278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C" sz="2400" b="1" spc="-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C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b="1" spc="-1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ó</a:t>
            </a:r>
            <a:r>
              <a:rPr lang="es-EC" sz="2400" b="1" spc="-1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endParaRPr lang="es-EC" sz="24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54586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35993E1-DF6B-452B-B7BD-A9D9E121BB34}"/>
              </a:ext>
            </a:extLst>
          </p:cNvPr>
          <p:cNvSpPr txBox="1"/>
          <p:nvPr/>
        </p:nvSpPr>
        <p:spPr>
          <a:xfrm>
            <a:off x="1513840" y="1122631"/>
            <a:ext cx="9326880" cy="5028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2545" algn="just">
              <a:lnSpc>
                <a:spcPct val="150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nace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18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éndose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deben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conocer</a:t>
            </a:r>
            <a:r>
              <a:rPr lang="es-EC" sz="18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uebas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der </a:t>
            </a:r>
            <a:r>
              <a:rPr lang="es-EC" sz="1800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4770" marR="42545" algn="just">
              <a:lnSpc>
                <a:spcPct val="150000"/>
              </a:lnSpc>
              <a:spcAft>
                <a:spcPts val="0"/>
              </a:spcAft>
            </a:pPr>
            <a:endParaRPr lang="es-EC" spc="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4770" marR="42545" algn="just">
              <a:lnSpc>
                <a:spcPct val="150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o: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4770" marR="42545" algn="just">
              <a:lnSpc>
                <a:spcPct val="150000"/>
              </a:lnSpc>
              <a:spcAft>
                <a:spcPts val="0"/>
              </a:spcAft>
            </a:pPr>
            <a:r>
              <a:rPr lang="es-EC" spc="5" dirty="0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ebe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nsab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acusado,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caso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ón;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ensa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 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que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caso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nocenc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ocesado.</a:t>
            </a:r>
            <a:r>
              <a:rPr lang="es-EC" sz="1800" spc="2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aná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2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2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uebas  </a:t>
            </a:r>
            <a:r>
              <a:rPr lang="es-EC" sz="1800" spc="1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2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 la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convicción es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24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07FADE3-A0B6-4185-BF92-7F86ADD71FAE}"/>
              </a:ext>
            </a:extLst>
          </p:cNvPr>
          <p:cNvSpPr txBox="1"/>
          <p:nvPr/>
        </p:nvSpPr>
        <p:spPr>
          <a:xfrm>
            <a:off x="1341120" y="1286253"/>
            <a:ext cx="9662160" cy="4612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275" algn="just">
              <a:lnSpc>
                <a:spcPct val="150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en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OI</a:t>
            </a:r>
            <a:r>
              <a:rPr lang="es-EC" sz="18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1800" spc="1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debe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</a:t>
            </a:r>
            <a:r>
              <a:rPr lang="es-EC" sz="18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cado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desde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co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a :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conoc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2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ones,</a:t>
            </a:r>
            <a:r>
              <a:rPr lang="es-EC" sz="1800" spc="2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ones;</a:t>
            </a:r>
            <a:r>
              <a:rPr lang="es-EC" sz="1800" spc="2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2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2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ensa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1800" spc="2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 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conoc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 en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con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 de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 </a:t>
            </a:r>
            <a:r>
              <a:rPr lang="es-EC" sz="18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esun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esponsab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hecho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penal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esa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ener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capac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conoc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desa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es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se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 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ando</a:t>
            </a:r>
            <a:r>
              <a:rPr lang="es-EC" sz="1800" spc="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o.</a:t>
            </a:r>
            <a:r>
              <a:rPr lang="es-EC" sz="1800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éndo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poder</a:t>
            </a:r>
            <a:r>
              <a:rPr lang="es-EC" sz="1800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char</a:t>
            </a:r>
            <a:r>
              <a:rPr lang="es-EC" sz="1800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poner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uebas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 </a:t>
            </a:r>
            <a:r>
              <a:rPr lang="es-EC" sz="18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puedan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cha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883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2BC6EB1-4A71-4FB4-85A2-00E8493BEEA6}"/>
              </a:ext>
            </a:extLst>
          </p:cNvPr>
          <p:cNvSpPr txBox="1"/>
          <p:nvPr/>
        </p:nvSpPr>
        <p:spPr>
          <a:xfrm>
            <a:off x="4933475" y="586331"/>
            <a:ext cx="2499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C" sz="2400" b="1" spc="-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spc="-1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400" b="1" spc="-1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4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endParaRPr lang="es-EC" sz="2400" dirty="0">
              <a:highlight>
                <a:srgbClr val="00FFFF"/>
              </a:highligh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561522C-F477-4244-BABA-46DDD0CA6498}"/>
              </a:ext>
            </a:extLst>
          </p:cNvPr>
          <p:cNvSpPr txBox="1"/>
          <p:nvPr/>
        </p:nvSpPr>
        <p:spPr>
          <a:xfrm>
            <a:off x="909320" y="1389519"/>
            <a:ext cx="10373360" cy="4011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275" algn="just">
              <a:lnSpc>
                <a:spcPct val="149000"/>
              </a:lnSpc>
              <a:spcAft>
                <a:spcPts val="0"/>
              </a:spcAft>
            </a:pP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15" dirty="0">
                <a:latin typeface="Arial" panose="020B0604020202020204" pitchFamily="34" charset="0"/>
                <a:ea typeface="Arial" panose="020B0604020202020204" pitchFamily="34" charset="0"/>
              </a:rPr>
              <a:t>la Constitución del 2008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encue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en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16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9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esa:</a:t>
            </a:r>
            <a:endParaRPr lang="es-EC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marR="41275" algn="just">
              <a:lnSpc>
                <a:spcPct val="149000"/>
              </a:lnSpc>
              <a:spcBef>
                <a:spcPts val="30"/>
              </a:spcBef>
              <a:spcAft>
                <a:spcPts val="0"/>
              </a:spcAft>
            </a:pP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ocesal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un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ea</a:t>
            </a:r>
            <a:r>
              <a:rPr lang="es-EC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</a:t>
            </a:r>
            <a:r>
              <a:rPr lang="es-EC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Las</a:t>
            </a:r>
            <a:r>
              <a:rPr lang="es-EC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p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consag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s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cac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d,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cac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 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i="1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i="1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econo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mí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</a:t>
            </a:r>
            <a:r>
              <a:rPr lang="es-EC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i="1" spc="2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  e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vas 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 ga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 del deb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oceso.</a:t>
            </a:r>
            <a:r>
              <a:rPr lang="es-EC" i="1" spc="2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i="1" spc="1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sac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spc="2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i="1" spc="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dades</a:t>
            </a:r>
            <a:r>
              <a:rPr lang="es-EC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endParaRPr lang="es-EC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5"/>
              </a:spcBef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1275" algn="just">
              <a:lnSpc>
                <a:spcPct val="150000"/>
              </a:lnSpc>
              <a:spcAft>
                <a:spcPts val="0"/>
              </a:spcAft>
            </a:pP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encuen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 el</a:t>
            </a:r>
            <a:r>
              <a:rPr lang="es-EC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eb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anc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</a:t>
            </a:r>
            <a:r>
              <a:rPr lang="es-EC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rt.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76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na.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p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opós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Juez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y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conoc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hechos,</a:t>
            </a:r>
            <a:r>
              <a:rPr lang="es-EC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así co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én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uso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pc="8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Jueces</a:t>
            </a:r>
            <a:r>
              <a:rPr lang="es-EC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deben 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ener</a:t>
            </a:r>
            <a:r>
              <a:rPr lang="es-EC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odos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endParaRPr lang="es-EC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54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072D057-29F3-4BD0-8E26-151A74B4291D}"/>
              </a:ext>
            </a:extLst>
          </p:cNvPr>
          <p:cNvSpPr txBox="1"/>
          <p:nvPr/>
        </p:nvSpPr>
        <p:spPr>
          <a:xfrm>
            <a:off x="1619481" y="1151502"/>
            <a:ext cx="9320268" cy="4878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910" indent="39370" algn="just">
              <a:lnSpc>
                <a:spcPct val="149000"/>
              </a:lnSpc>
              <a:spcAft>
                <a:spcPts val="0"/>
              </a:spcAft>
            </a:pP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no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 del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20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nu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17,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Juez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uso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 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eb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aud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en con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con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su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y debe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 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und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el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ceso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l”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5"/>
              </a:spcBef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1910" algn="just">
              <a:lnSpc>
                <a:spcPct val="150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ún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ey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ededor</a:t>
            </a:r>
            <a:r>
              <a:rPr lang="es-EC" sz="2000" spc="1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Juez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úe,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o: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eb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uebas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5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AFC7DB-D52C-4816-B2BB-A228C5862641}"/>
              </a:ext>
            </a:extLst>
          </p:cNvPr>
          <p:cNvSpPr txBox="1"/>
          <p:nvPr/>
        </p:nvSpPr>
        <p:spPr>
          <a:xfrm>
            <a:off x="873760" y="917094"/>
            <a:ext cx="10444480" cy="2788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2545" algn="just">
              <a:lnSpc>
                <a:spcPct val="149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ac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ndependenc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 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endo</a:t>
            </a:r>
            <a:r>
              <a:rPr lang="es-EC" sz="20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   pos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 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acusa, 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gunas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 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se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encue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“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sus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haber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púb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acc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con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444, nu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OI</a:t>
            </a:r>
            <a:r>
              <a:rPr lang="es-EC" sz="2000" spc="-1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CD63DD-2459-433D-AC2D-AAC02DC17170}"/>
              </a:ext>
            </a:extLst>
          </p:cNvPr>
          <p:cNvSpPr txBox="1"/>
          <p:nvPr/>
        </p:nvSpPr>
        <p:spPr>
          <a:xfrm>
            <a:off x="873760" y="4246817"/>
            <a:ext cx="10444480" cy="1883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910" algn="just">
              <a:lnSpc>
                <a:spcPct val="150000"/>
              </a:lnSpc>
              <a:spcAft>
                <a:spcPts val="0"/>
              </a:spcAft>
            </a:pP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spos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se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encuen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onada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por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590,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e: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 por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desca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ocesad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892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7C8F405-0AA2-4AE0-B2C6-950E14DD63C2}"/>
              </a:ext>
            </a:extLst>
          </p:cNvPr>
          <p:cNvSpPr txBox="1"/>
          <p:nvPr/>
        </p:nvSpPr>
        <p:spPr>
          <a:xfrm>
            <a:off x="4923162" y="598926"/>
            <a:ext cx="21033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800" b="1" spc="-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8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ub</a:t>
            </a:r>
            <a:r>
              <a:rPr lang="es-EC" sz="2800" b="1" spc="-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8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800" b="1" spc="-1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800" b="1" spc="5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800" b="1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endParaRPr lang="es-EC" sz="2800" dirty="0">
              <a:highlight>
                <a:srgbClr val="00FFFF"/>
              </a:highligh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23BF155-7FC9-4E9F-8005-2A4593533852}"/>
              </a:ext>
            </a:extLst>
          </p:cNvPr>
          <p:cNvSpPr txBox="1"/>
          <p:nvPr/>
        </p:nvSpPr>
        <p:spPr>
          <a:xfrm>
            <a:off x="1055783" y="1247446"/>
            <a:ext cx="10080433" cy="5011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910" algn="just">
              <a:lnSpc>
                <a:spcPct val="149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uy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poder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uar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oceso,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onar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5"/>
              </a:spcBef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s-EC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04140" marR="2871470" algn="just"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168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5,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ce: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Bef>
                <a:spcPts val="30"/>
              </a:spcBef>
            </a:pPr>
            <a:r>
              <a:rPr lang="es-EC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marR="45085" indent="38100">
              <a:lnSpc>
                <a:spcPct val="149000"/>
              </a:lnSpc>
              <a:spcAft>
                <a:spcPts val="0"/>
              </a:spcAft>
            </a:pP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debe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sus</a:t>
            </a:r>
            <a:r>
              <a:rPr lang="es-EC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ones, ap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s-EC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marR="41910">
              <a:lnSpc>
                <a:spcPct val="149000"/>
              </a:lnSpc>
              <a:spcBef>
                <a:spcPts val="30"/>
              </a:spcBef>
              <a:spcAft>
                <a:spcPts val="0"/>
              </a:spcAft>
            </a:pP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s-EC" sz="1800" i="1" spc="1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i="1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odas</a:t>
            </a:r>
            <a:r>
              <a:rPr lang="es-EC" sz="1800" i="1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</a:t>
            </a:r>
            <a:r>
              <a:rPr lang="es-EC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i="1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i="1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i="1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18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</a:t>
            </a:r>
            <a:r>
              <a:rPr lang="es-EC" sz="1800" i="1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púb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cos,</a:t>
            </a:r>
            <a:r>
              <a:rPr lang="es-EC" sz="1800" i="1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</a:t>
            </a:r>
            <a:r>
              <a:rPr lang="es-EC" sz="18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cas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exp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esa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seña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ados</a:t>
            </a:r>
            <a:r>
              <a:rPr lang="es-EC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5"/>
              </a:spcBef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s-EC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2545" algn="just">
              <a:lnSpc>
                <a:spcPct val="149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cab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oda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ones, y sen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eces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es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pub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dad,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92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DA46E59-EB8E-41E0-BECC-21EB6EA3C2DF}"/>
              </a:ext>
            </a:extLst>
          </p:cNvPr>
          <p:cNvSpPr txBox="1"/>
          <p:nvPr/>
        </p:nvSpPr>
        <p:spPr>
          <a:xfrm>
            <a:off x="1057621" y="1124395"/>
            <a:ext cx="10477040" cy="495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3815" algn="just">
              <a:lnSpc>
                <a:spcPct val="149000"/>
              </a:lnSpc>
              <a:spcAft>
                <a:spcPts val="0"/>
              </a:spcAft>
            </a:pP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eg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enal en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562,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unas aud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as,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25"/>
              </a:spcBef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s-EC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590550" marR="41910" algn="just">
              <a:lnSpc>
                <a:spcPct val="149000"/>
              </a:lnSpc>
              <a:spcAft>
                <a:spcPts val="0"/>
              </a:spcAft>
            </a:pP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ub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C" sz="1800" i="1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Las</a:t>
            </a:r>
            <a:r>
              <a:rPr lang="es-EC" sz="18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púb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cas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odas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   e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apas p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es.</a:t>
            </a:r>
            <a:r>
              <a:rPr lang="es-EC" sz="1800" i="1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es-EC" sz="1800" i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das</a:t>
            </a:r>
            <a:r>
              <a:rPr lang="es-EC" sz="1800" i="1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i="1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i="1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i="1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eg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i="1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sexual y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ep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odu</a:t>
            </a:r>
            <a:r>
              <a:rPr lang="es-EC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va,</a:t>
            </a:r>
            <a:r>
              <a:rPr lang="es-EC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</a:t>
            </a:r>
            <a:r>
              <a:rPr lang="es-EC" sz="18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núc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eo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f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18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es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18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5"/>
              </a:spcBef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s-EC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1910" algn="just">
              <a:lnSpc>
                <a:spcPct val="149000"/>
              </a:lnSpc>
              <a:spcAft>
                <a:spcPts val="0"/>
              </a:spcAft>
            </a:pP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seña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dado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ados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posee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25"/>
              </a:spcBef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s-EC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pub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ad,   se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  </a:t>
            </a:r>
            <a:r>
              <a:rPr lang="es-EC" sz="1800" spc="2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18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uel aud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obse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nuc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osa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dese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peñan</a:t>
            </a:r>
            <a:r>
              <a:rPr lang="es-EC" sz="1800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1800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  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1800" spc="1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957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58D0B36-C0D8-4CD7-8035-4BC465717D55}"/>
              </a:ext>
            </a:extLst>
          </p:cNvPr>
          <p:cNvSpPr txBox="1"/>
          <p:nvPr/>
        </p:nvSpPr>
        <p:spPr>
          <a:xfrm>
            <a:off x="2357120" y="529707"/>
            <a:ext cx="747776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sz="24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Atr</a:t>
            </a:r>
            <a:r>
              <a:rPr lang="es-EC" sz="2400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buc</a:t>
            </a:r>
            <a:r>
              <a:rPr lang="es-EC" sz="2400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 </a:t>
            </a:r>
            <a:r>
              <a:rPr lang="es-EC" sz="24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4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la 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400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4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4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400" b="1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4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</a:t>
            </a:r>
            <a:r>
              <a:rPr lang="es-EC" sz="24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 d</a:t>
            </a:r>
            <a:r>
              <a:rPr lang="es-EC" sz="2400" b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</a:t>
            </a:r>
            <a:r>
              <a:rPr lang="es-EC" sz="2400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4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endParaRPr lang="es-EC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4AE28A-69D4-49E4-93B4-12C79E3F0890}"/>
              </a:ext>
            </a:extLst>
          </p:cNvPr>
          <p:cNvSpPr txBox="1"/>
          <p:nvPr/>
        </p:nvSpPr>
        <p:spPr>
          <a:xfrm>
            <a:off x="731520" y="1519797"/>
            <a:ext cx="11115040" cy="4808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649470" algn="just">
              <a:spcAft>
                <a:spcPts val="0"/>
              </a:spcAft>
            </a:pPr>
            <a:r>
              <a:rPr lang="es-EC" sz="2000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ons</a:t>
            </a:r>
            <a:r>
              <a:rPr lang="es-EC" sz="20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000" b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b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200</a:t>
            </a:r>
            <a:r>
              <a:rPr lang="es-EC" sz="2000" b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</a:t>
            </a:r>
            <a:r>
              <a:rPr lang="es-EC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s-EC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Bef>
                <a:spcPts val="30"/>
              </a:spcBef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1910" algn="just">
              <a:lnSpc>
                <a:spcPct val="150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19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-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ocesal y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púb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opo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púb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a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as.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ha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acu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el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uez 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e, 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0"/>
              </a:spcBef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1910" algn="just">
              <a:lnSpc>
                <a:spcPct val="149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s,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sonal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s-EC" sz="20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as,</a:t>
            </a:r>
            <a:r>
              <a:rPr lang="es-EC" sz="20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y</a:t>
            </a:r>
            <a:r>
              <a:rPr lang="es-EC" sz="20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ceso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s-EC" sz="20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ás</a:t>
            </a:r>
            <a:r>
              <a:rPr lang="es-EC" sz="20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nes</a:t>
            </a:r>
            <a:r>
              <a:rPr lang="es-EC" sz="20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das</a:t>
            </a:r>
            <a:r>
              <a:rPr lang="es-EC" sz="20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7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207928F-E825-40C0-B867-81154A3566BB}"/>
              </a:ext>
            </a:extLst>
          </p:cNvPr>
          <p:cNvSpPr txBox="1"/>
          <p:nvPr/>
        </p:nvSpPr>
        <p:spPr>
          <a:xfrm>
            <a:off x="1488440" y="1695718"/>
            <a:ext cx="9215120" cy="4653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obse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dese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peño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scal 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nes,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el:</a:t>
            </a:r>
          </a:p>
          <a:p>
            <a:pPr algn="just">
              <a:lnSpc>
                <a:spcPct val="150000"/>
              </a:lnSpc>
            </a:pPr>
            <a:endParaRPr lang="es-EC" sz="20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589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ededor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esunc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 de  ca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 y</a:t>
            </a:r>
            <a:r>
              <a:rPr lang="es-EC" sz="2000" spc="2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 desca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2000" spc="29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le 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scal</a:t>
            </a:r>
            <a:r>
              <a:rPr lang="es-EC" sz="20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ener</a:t>
            </a:r>
            <a:r>
              <a:rPr lang="es-EC" sz="20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cual</a:t>
            </a:r>
            <a:r>
              <a:rPr lang="es-EC" sz="2000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gando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ocesando 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sponsab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de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3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DB90043-AD7F-4DC7-8B06-8634CB423F45}"/>
              </a:ext>
            </a:extLst>
          </p:cNvPr>
          <p:cNvSpPr txBox="1"/>
          <p:nvPr/>
        </p:nvSpPr>
        <p:spPr>
          <a:xfrm>
            <a:off x="1219200" y="871505"/>
            <a:ext cx="9753600" cy="5114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910" algn="just">
              <a:lnSpc>
                <a:spcPct val="150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ún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 puede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 su acusac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 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ez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Juez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puede dar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paso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608 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penal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caso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sob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esun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hecho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 ha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causado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 co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</a:t>
            </a:r>
            <a:r>
              <a:rPr lang="es-EC" sz="2000" spc="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spues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605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</a:t>
            </a:r>
            <a:r>
              <a:rPr lang="es-EC" sz="2000" spc="-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OI</a:t>
            </a:r>
            <a:r>
              <a:rPr lang="es-EC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521970" marR="41910" indent="-457200" algn="just">
              <a:lnSpc>
                <a:spcPct val="150000"/>
              </a:lnSpc>
              <a:spcAft>
                <a:spcPts val="0"/>
              </a:spcAft>
              <a:buAutoNum type="arabicParenR"/>
            </a:pPr>
            <a:r>
              <a:rPr lang="es-EC" sz="2000" spc="10" dirty="0"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521970" marR="41910" indent="-457200" algn="just">
              <a:lnSpc>
                <a:spcPct val="150000"/>
              </a:lnSpc>
              <a:spcAft>
                <a:spcPts val="0"/>
              </a:spcAft>
              <a:buAutoNum type="arabicParenR"/>
            </a:pPr>
            <a:r>
              <a:rPr lang="es-EC" sz="2000" spc="10" dirty="0"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hechos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hay 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</a:p>
          <a:p>
            <a:pPr marL="521970" marR="41910" indent="-457200" algn="just">
              <a:lnSpc>
                <a:spcPct val="150000"/>
              </a:lnSpc>
              <a:spcAft>
                <a:spcPts val="0"/>
              </a:spcAft>
              <a:buAutoNum type="arabicParenR"/>
            </a:pPr>
            <a:r>
              <a:rPr lang="es-EC" sz="2000" dirty="0"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uando encuen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causas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Juez 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 el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espond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de sob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A83DDC1-58B0-4C30-A33B-422CAA6DCFE5}"/>
              </a:ext>
            </a:extLst>
          </p:cNvPr>
          <p:cNvSpPr txBox="1"/>
          <p:nvPr/>
        </p:nvSpPr>
        <p:spPr>
          <a:xfrm>
            <a:off x="904240" y="1154183"/>
            <a:ext cx="1018032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2545" algn="just"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Jud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caso  por 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Jueces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hacer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 el 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ód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Func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Jud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t.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e: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5"/>
              </a:spcBef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514350" marR="41910" algn="just">
              <a:spcAft>
                <a:spcPts val="0"/>
              </a:spcAft>
            </a:pP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23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Func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</a:t>
            </a:r>
            <a:r>
              <a:rPr lang="es-EC" sz="20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ueces,</a:t>
            </a:r>
            <a:r>
              <a:rPr lang="es-EC" sz="20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deber 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unda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de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ti</a:t>
            </a:r>
            <a:r>
              <a:rPr lang="es-EC" sz="2000" i="1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ud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y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nac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de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anos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es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 en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es,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cuando sean 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ados por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 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o qu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enes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nvoquen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esa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dad,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ua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sea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</a:t>
            </a:r>
            <a:r>
              <a:rPr lang="es-EC" sz="2000" i="1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tí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ex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do.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ebe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 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eso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ens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cepc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ones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que hayan deduc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sob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ún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 base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ón,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i="1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de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echos</a:t>
            </a:r>
            <a:r>
              <a:rPr lang="es-EC" sz="20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anos,</a:t>
            </a:r>
            <a:r>
              <a:rPr lang="es-EC" sz="2000" i="1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nac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cados</a:t>
            </a:r>
            <a:r>
              <a:rPr lang="es-EC" sz="20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i="1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ado,</a:t>
            </a:r>
            <a:r>
              <a:rPr lang="es-EC" sz="2000" i="1" spc="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i="1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ey, y</a:t>
            </a:r>
            <a:r>
              <a:rPr lang="es-EC" sz="2000" i="1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i="1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 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i="1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</a:t>
            </a:r>
            <a:r>
              <a:rPr lang="es-EC" sz="2000" i="1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i="1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4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D879EE3-83C9-4462-9019-771A02F117AC}"/>
              </a:ext>
            </a:extLst>
          </p:cNvPr>
          <p:cNvSpPr txBox="1"/>
          <p:nvPr/>
        </p:nvSpPr>
        <p:spPr>
          <a:xfrm>
            <a:off x="1892300" y="871505"/>
            <a:ext cx="8407400" cy="5114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57785" algn="just">
              <a:lnSpc>
                <a:spcPct val="150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hacer uso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84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chos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ahí consag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5"/>
              </a:spcBef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co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acusa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es 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ún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ánea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se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púb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echos del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ún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ase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cas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nocen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 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 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un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acusa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 hac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endo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 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oceso</a:t>
            </a:r>
            <a:r>
              <a:rPr lang="es-EC" sz="2000" spc="29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30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cons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ón” 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44429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158A412-A29A-4009-9E9B-AA046FE6F379}"/>
              </a:ext>
            </a:extLst>
          </p:cNvPr>
          <p:cNvSpPr txBox="1"/>
          <p:nvPr/>
        </p:nvSpPr>
        <p:spPr>
          <a:xfrm>
            <a:off x="1290320" y="984741"/>
            <a:ext cx="9956800" cy="4888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41910" algn="just">
              <a:lnSpc>
                <a:spcPct val="150000"/>
              </a:lnSpc>
              <a:spcAft>
                <a:spcPts val="0"/>
              </a:spcAft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que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 aná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bueno,</a:t>
            </a:r>
            <a:r>
              <a:rPr lang="es-EC" sz="2000" spc="1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dado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ndependenc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cen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sona</a:t>
            </a:r>
            <a:r>
              <a:rPr lang="es-EC" sz="2000" spc="1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ocesada sea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echos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ech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hu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anos,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concede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 </a:t>
            </a:r>
            <a:r>
              <a:rPr lang="es-EC" sz="2000" spc="1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necesa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car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nocenc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nues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7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2,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e: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0"/>
              </a:lnSpc>
              <a:spcBef>
                <a:spcPts val="10"/>
              </a:spcBef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4770" marR="41910" indent="38100" algn="just">
              <a:lnSpc>
                <a:spcPct val="149000"/>
              </a:lnSpc>
              <a:spcAft>
                <a:spcPts val="0"/>
              </a:spcAft>
            </a:pP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noce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sona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esponsab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sen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oces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0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3680EF8-F7D0-47A9-8EFD-DC5CFC076932}"/>
              </a:ext>
            </a:extLst>
          </p:cNvPr>
          <p:cNvSpPr txBox="1"/>
          <p:nvPr/>
        </p:nvSpPr>
        <p:spPr>
          <a:xfrm>
            <a:off x="1615440" y="1742689"/>
            <a:ext cx="9123680" cy="4191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 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    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 </a:t>
            </a:r>
            <a:r>
              <a:rPr lang="es-EC" sz="2000" spc="7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</a:t>
            </a:r>
            <a:r>
              <a:rPr lang="es-EC" sz="20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des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   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uno 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s-EC" sz="2000" spc="6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8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 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aco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dad;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endo cons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és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 del ho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cons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und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el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co: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a,</a:t>
            </a:r>
            <a:r>
              <a:rPr lang="es-EC" sz="2000" spc="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ó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espe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oce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2000" spc="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pub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s-EC" sz="2000" spc="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o,</a:t>
            </a:r>
            <a:r>
              <a:rPr lang="es-EC" sz="2000" spc="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udadan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puede</a:t>
            </a:r>
            <a:r>
              <a:rPr lang="es-EC" sz="2000" spc="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convertirse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dad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-2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í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ue 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q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án a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000" spc="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000" spc="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ad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s-EC" sz="20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 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s-EC" sz="20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s-EC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6B2F9DF-F24C-4480-A30A-E1897199C1E1}"/>
              </a:ext>
            </a:extLst>
          </p:cNvPr>
          <p:cNvSpPr txBox="1"/>
          <p:nvPr/>
        </p:nvSpPr>
        <p:spPr>
          <a:xfrm>
            <a:off x="3423920" y="891034"/>
            <a:ext cx="437896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s-EC" sz="2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C" sz="2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s-EC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s-EC" sz="2800" spc="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C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ACUSA</a:t>
            </a:r>
            <a:r>
              <a:rPr lang="es-EC" sz="2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s-EC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s-EC" sz="2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s-EC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s-EC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515409542"/>
      </p:ext>
    </p:extLst>
  </p:cSld>
  <p:clrMapOvr>
    <a:masterClrMapping/>
  </p:clrMapOvr>
</p:sld>
</file>

<file path=ppt/theme/theme1.xml><?xml version="1.0" encoding="utf-8"?>
<a:theme xmlns:a="http://schemas.openxmlformats.org/drawingml/2006/main" name="UNIANDES, LOGO - cop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ANDES, LOGO - copia" id="{E5A33589-1239-4988-A762-D067956F313B}" vid="{7BC85E21-4FBE-48BA-8A8F-A654A49F9C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UNIANDES, LOGO - copia</Template>
  <TotalTime>478</TotalTime>
  <Words>1833</Words>
  <Application>Microsoft Office PowerPoint</Application>
  <PresentationFormat>Panorámica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UNIANDES, LOGO - copia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Ximena Cangas</dc:creator>
  <cp:lastModifiedBy>593995914778</cp:lastModifiedBy>
  <cp:revision>29</cp:revision>
  <dcterms:created xsi:type="dcterms:W3CDTF">2021-06-09T04:06:53Z</dcterms:created>
  <dcterms:modified xsi:type="dcterms:W3CDTF">2022-05-20T01:12:24Z</dcterms:modified>
</cp:coreProperties>
</file>