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3BC23-EAB7-4814-A2EF-B8EDC6768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65E9EE-4C92-4A41-ADED-2C2474FC6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B0B6D1-88BE-4E50-8B79-E8CC35C7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4E44-83A8-4042-AD7D-98981F6887E2}" type="datetimeFigureOut">
              <a:rPr lang="es-EC" smtClean="0"/>
              <a:t>10/10/2024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F8F6A2-5D69-42FB-B32D-D023026B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3B8250-D0BC-4BA7-8580-E4D7FE3FC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46A9-AA53-4524-8113-B1045CE165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661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560BB-EC60-4611-AB40-DA698482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E8A925-8992-495A-A50E-4394C3AEB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1F2D79-58E2-4484-8A5C-0BD840A2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4E44-83A8-4042-AD7D-98981F6887E2}" type="datetimeFigureOut">
              <a:rPr lang="es-EC" smtClean="0"/>
              <a:t>10/10/2024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25045D-4FF3-4162-A3FC-9DADE449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632B37-AE9D-474E-A1DE-6EBF780C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46A9-AA53-4524-8113-B1045CE165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03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0C9F96-A7E5-4F8F-946F-E53AF705D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B8814B-6A58-44C4-814B-409E858AC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81408D-F121-42F6-BD6B-1D55E9A7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4E44-83A8-4042-AD7D-98981F6887E2}" type="datetimeFigureOut">
              <a:rPr lang="es-EC" smtClean="0"/>
              <a:t>10/10/2024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FE8CF3-B74A-4897-9EDB-90C67DA1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4EFDB6-59AE-4F78-A9C6-1212460E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46A9-AA53-4524-8113-B1045CE165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251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296DD-2A59-4F10-A49A-9B134521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4C3FFD-E763-4156-93C3-2B7A86AE9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E885C0-9A7F-495B-A9F5-7C7E73F0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4E44-83A8-4042-AD7D-98981F6887E2}" type="datetimeFigureOut">
              <a:rPr lang="es-EC" smtClean="0"/>
              <a:t>10/10/2024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FC760E-DA7B-4C4E-97EB-8BE19B5E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683C6E-19C1-4904-9759-69BDC75C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46A9-AA53-4524-8113-B1045CE165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10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1D7BF-B3EA-4A43-BC75-14B41DE1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49B0B6-6D7F-4401-86DA-EB891D0B7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E259C2-B16A-492D-A943-4A4C615D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4E44-83A8-4042-AD7D-98981F6887E2}" type="datetimeFigureOut">
              <a:rPr lang="es-EC" smtClean="0"/>
              <a:t>10/10/2024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42A2DA-9263-445F-B865-8C23FE9C2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92CDB1-FA88-40F6-ADB5-0FCE69D4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46A9-AA53-4524-8113-B1045CE165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700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FC84F-48E2-4D8A-AFAD-E602E5126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D23BAA-FCA4-40E2-AF15-643C2AB46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D10B37-2690-40A0-97A9-AED250548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FB0E9A-B632-4A39-9FE0-44EDD8C0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4E44-83A8-4042-AD7D-98981F6887E2}" type="datetimeFigureOut">
              <a:rPr lang="es-EC" smtClean="0"/>
              <a:t>10/10/2024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0027B1-05CA-4A7C-9A4D-C053C961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4825E6-3CB4-4ECE-9F16-2CF5E82B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46A9-AA53-4524-8113-B1045CE165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00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C005C-EC3D-4621-A924-39B36BCE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CD3FF2-C751-4EB3-888D-00F6C8276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010FFC-F7DD-4DF1-AAB2-FA7DA05B8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2A1972-EF91-4ACA-A7AD-55EDE377C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3196D8-6065-47D0-B2FB-1842BB869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A52DD7-012C-473F-AF8B-84025EE6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4E44-83A8-4042-AD7D-98981F6887E2}" type="datetimeFigureOut">
              <a:rPr lang="es-EC" smtClean="0"/>
              <a:t>10/10/2024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9B53C3-2EB3-4410-8A6C-BB937B1A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E0284F-8F7A-448F-A393-31FE7C76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46A9-AA53-4524-8113-B1045CE165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178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A0A7C-E39D-4596-94BF-76BA3B4A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83161B-A877-476A-8ECF-C7D04E3B8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4E44-83A8-4042-AD7D-98981F6887E2}" type="datetimeFigureOut">
              <a:rPr lang="es-EC" smtClean="0"/>
              <a:t>10/10/2024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D319D0-A300-4967-8AD3-FB6E18DA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A16DEA-DE10-40DF-B653-240AE707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46A9-AA53-4524-8113-B1045CE165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790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869C726-9DB2-4444-820C-675E7480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4E44-83A8-4042-AD7D-98981F6887E2}" type="datetimeFigureOut">
              <a:rPr lang="es-EC" smtClean="0"/>
              <a:t>10/10/2024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1A9FCD-80B1-44B4-9125-F89212E1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60D92E-88C0-477F-98E4-5AD89BED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46A9-AA53-4524-8113-B1045CE165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221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985B6-C95B-4DE6-BB12-5C2D5E482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82E00F-E917-4939-AED3-92E7D0F8C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9BC0D4-A5C7-4362-ADAE-3B443380A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0D893A-4AB7-423D-8BA2-C49ED461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4E44-83A8-4042-AD7D-98981F6887E2}" type="datetimeFigureOut">
              <a:rPr lang="es-EC" smtClean="0"/>
              <a:t>10/10/2024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2CC990-D7FF-43F9-9F83-DA8C945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AA2CA2-2D87-4E50-82FD-BE444F85C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46A9-AA53-4524-8113-B1045CE165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730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A41C4-3BA4-4897-9EFC-4AAADF2D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7B274A-6683-49A5-93C5-D6D4B0F47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145D24-9605-42D2-BA31-255776E02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92AAB4-6BA2-4727-9488-68168F712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4E44-83A8-4042-AD7D-98981F6887E2}" type="datetimeFigureOut">
              <a:rPr lang="es-EC" smtClean="0"/>
              <a:t>10/10/2024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4D0C9C-FF7B-414C-BDAE-CF3E48132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370BC2-DB5B-49C3-BD08-0E38F6A2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46A9-AA53-4524-8113-B1045CE165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455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7BE0C3-50F1-4D4A-B11C-05E9D2D0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0DDFA0-5056-4555-9855-65B72F2D1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30BAC-C603-4B5C-BD09-B5440E9EA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34E44-83A8-4042-AD7D-98981F6887E2}" type="datetimeFigureOut">
              <a:rPr lang="es-EC" smtClean="0"/>
              <a:t>10/10/2024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66B041-5F35-4C99-815C-34AB6E275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C54F8A-7188-43CF-A3FA-8F0C5D95F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546A9-AA53-4524-8113-B1045CE165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427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F4B0C-E743-4C3A-9ACA-51352EBB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highlight>
                  <a:srgbClr val="00FF00"/>
                </a:highlight>
              </a:rPr>
              <a:t>UNIT 1 MAKE SMALL TALK   (GRAMMAR)</a:t>
            </a:r>
            <a:endParaRPr lang="es-EC" dirty="0">
              <a:highlight>
                <a:srgbClr val="00FF00"/>
              </a:highligh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EDF286-EEEC-4F8E-BACA-99352F712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970" y="2003952"/>
            <a:ext cx="7139451" cy="33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1BBB31-FD43-4CCC-A849-1BED6E582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521" y="978201"/>
            <a:ext cx="5659839" cy="47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1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CD2816-0011-4C5A-ACF7-293CF6221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820" y="930304"/>
            <a:ext cx="8733514" cy="40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8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ECA0FDB-B0E9-47C2-96BB-B6744ABD3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986" y="176175"/>
            <a:ext cx="4697579" cy="636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9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F4B0C-E743-4C3A-9ACA-51352EBB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6" y="389614"/>
            <a:ext cx="10526864" cy="1301074"/>
          </a:xfrm>
        </p:spPr>
        <p:txBody>
          <a:bodyPr/>
          <a:lstStyle/>
          <a:p>
            <a:r>
              <a:rPr lang="es-ES" dirty="0">
                <a:highlight>
                  <a:srgbClr val="00FF00"/>
                </a:highlight>
              </a:rPr>
              <a:t>UNIT 1  MAKE SMALL TALK (VOCABULARY)</a:t>
            </a:r>
            <a:endParaRPr lang="es-EC" dirty="0">
              <a:highlight>
                <a:srgbClr val="00FF00"/>
              </a:highligh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556D93-07D2-403A-A9FC-9AE17C28B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588" y="1483541"/>
            <a:ext cx="5844209" cy="48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6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F61CA73-3C05-4732-9277-3F17CE123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14" y="878300"/>
            <a:ext cx="7172076" cy="47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8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0FFD8B6-2905-4FAE-84D2-4FCA2009D07E}"/>
              </a:ext>
            </a:extLst>
          </p:cNvPr>
          <p:cNvSpPr txBox="1">
            <a:spLocks/>
          </p:cNvSpPr>
          <p:nvPr/>
        </p:nvSpPr>
        <p:spPr>
          <a:xfrm>
            <a:off x="826936" y="389614"/>
            <a:ext cx="10526864" cy="13010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highlight>
                  <a:srgbClr val="00FF00"/>
                </a:highlight>
              </a:rPr>
              <a:t>UNIT 1  MAKE SMALL TALK    (WRITING)</a:t>
            </a:r>
            <a:endParaRPr lang="es-EC" dirty="0">
              <a:highlight>
                <a:srgbClr val="00FF00"/>
              </a:highligh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185DEF-C47D-4EFF-9933-99BD0056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912" y="1214142"/>
            <a:ext cx="5710077" cy="517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43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24FED25-B2C5-49A8-96DF-43F3E2718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03" y="395977"/>
            <a:ext cx="8923793" cy="60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3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24</Words>
  <Application>Microsoft Office PowerPoint</Application>
  <PresentationFormat>Panorámica</PresentationFormat>
  <Paragraphs>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UNIT 1 MAKE SMALL TALK   (GRAMMAR)</vt:lpstr>
      <vt:lpstr>Presentación de PowerPoint</vt:lpstr>
      <vt:lpstr>Presentación de PowerPoint</vt:lpstr>
      <vt:lpstr>Presentación de PowerPoint</vt:lpstr>
      <vt:lpstr>UNIT 1  MAKE SMALL TALK (VOCABULARY)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STAYING IN SHAPE   (GRAMMAR)</dc:title>
  <dc:creator>lourdes quinata</dc:creator>
  <cp:lastModifiedBy>lourdes quinata</cp:lastModifiedBy>
  <cp:revision>8</cp:revision>
  <dcterms:created xsi:type="dcterms:W3CDTF">2024-10-08T17:26:00Z</dcterms:created>
  <dcterms:modified xsi:type="dcterms:W3CDTF">2024-10-10T15:35:06Z</dcterms:modified>
</cp:coreProperties>
</file>