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2" r:id="rId3"/>
    <p:sldId id="432" r:id="rId4"/>
    <p:sldId id="433" r:id="rId5"/>
    <p:sldId id="434" r:id="rId6"/>
    <p:sldId id="447" r:id="rId7"/>
    <p:sldId id="452" r:id="rId8"/>
    <p:sldId id="453" r:id="rId9"/>
    <p:sldId id="448" r:id="rId10"/>
    <p:sldId id="450" r:id="rId11"/>
    <p:sldId id="326" r:id="rId12"/>
    <p:sldId id="329" r:id="rId13"/>
    <p:sldId id="328" r:id="rId14"/>
    <p:sldId id="330" r:id="rId15"/>
    <p:sldId id="333" r:id="rId16"/>
    <p:sldId id="332" r:id="rId17"/>
    <p:sldId id="334" r:id="rId18"/>
    <p:sldId id="331" r:id="rId19"/>
    <p:sldId id="419" r:id="rId20"/>
    <p:sldId id="327" r:id="rId21"/>
    <p:sldId id="436" r:id="rId22"/>
    <p:sldId id="337" r:id="rId23"/>
    <p:sldId id="435" r:id="rId24"/>
    <p:sldId id="441" r:id="rId25"/>
    <p:sldId id="442" r:id="rId26"/>
    <p:sldId id="443" r:id="rId27"/>
    <p:sldId id="444" r:id="rId28"/>
    <p:sldId id="445" r:id="rId29"/>
    <p:sldId id="446" r:id="rId30"/>
    <p:sldId id="454" r:id="rId31"/>
    <p:sldId id="335" r:id="rId32"/>
    <p:sldId id="423" r:id="rId33"/>
    <p:sldId id="426" r:id="rId34"/>
    <p:sldId id="424" r:id="rId35"/>
    <p:sldId id="425" r:id="rId36"/>
    <p:sldId id="427" r:id="rId37"/>
    <p:sldId id="428" r:id="rId38"/>
    <p:sldId id="430" r:id="rId39"/>
    <p:sldId id="42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D2F6A-39BF-4E1F-A20E-2FC2BE5EDC9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94542A4-1E44-46BD-B75F-B6747672B6DD}">
      <dgm:prSet/>
      <dgm:spPr/>
      <dgm:t>
        <a:bodyPr/>
        <a:lstStyle/>
        <a:p>
          <a:r>
            <a:rPr lang="es-E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Llamado diagrama de espina de pescado o diagrama causa y efecto</a:t>
          </a:r>
        </a:p>
      </dgm:t>
    </dgm:pt>
    <dgm:pt modelId="{E7B997B6-B44D-4318-865D-FAFC893F25C9}" type="parTrans" cxnId="{BAE685FF-6E2C-4D21-A694-6EE9687619C7}">
      <dgm:prSet/>
      <dgm:spPr/>
      <dgm:t>
        <a:bodyPr/>
        <a:lstStyle/>
        <a:p>
          <a:endParaRPr lang="es-ES"/>
        </a:p>
      </dgm:t>
    </dgm:pt>
    <dgm:pt modelId="{B1A561BF-FEE4-46C3-93C0-6DBE47721F02}" type="sibTrans" cxnId="{BAE685FF-6E2C-4D21-A694-6EE9687619C7}">
      <dgm:prSet/>
      <dgm:spPr/>
      <dgm:t>
        <a:bodyPr/>
        <a:lstStyle/>
        <a:p>
          <a:endParaRPr lang="es-ES"/>
        </a:p>
      </dgm:t>
    </dgm:pt>
    <dgm:pt modelId="{CC658B5F-91D8-470C-A44D-D28266D4A8B7}">
      <dgm:prSet/>
      <dgm:spPr/>
      <dgm:t>
        <a:bodyPr/>
        <a:lstStyle/>
        <a:p>
          <a:r>
            <a:rPr lang="es-E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Muestra de manera esquemática las posibles causas de un problema o efecto específico.</a:t>
          </a:r>
        </a:p>
      </dgm:t>
    </dgm:pt>
    <dgm:pt modelId="{31111093-FF6E-40EF-86B9-5670CD7B4217}" type="parTrans" cxnId="{46B98CC1-C972-4035-A17F-FEBE6B1245C1}">
      <dgm:prSet/>
      <dgm:spPr/>
      <dgm:t>
        <a:bodyPr/>
        <a:lstStyle/>
        <a:p>
          <a:endParaRPr lang="es-ES"/>
        </a:p>
      </dgm:t>
    </dgm:pt>
    <dgm:pt modelId="{CD764323-30B4-4537-BDFD-E34B7F6E029D}" type="sibTrans" cxnId="{46B98CC1-C972-4035-A17F-FEBE6B1245C1}">
      <dgm:prSet/>
      <dgm:spPr/>
      <dgm:t>
        <a:bodyPr/>
        <a:lstStyle/>
        <a:p>
          <a:endParaRPr lang="es-ES"/>
        </a:p>
      </dgm:t>
    </dgm:pt>
    <dgm:pt modelId="{92F57930-27B6-46F7-9491-69DEEE7FAD64}">
      <dgm:prSet/>
      <dgm:spPr/>
      <dgm:t>
        <a:bodyPr/>
        <a:lstStyle/>
        <a:p>
          <a:r>
            <a:rPr lang="es-E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Los usos comunes del diagrama de Ishikawa son el diseño de productos y la prevención de defectos de calidad. </a:t>
          </a:r>
        </a:p>
      </dgm:t>
    </dgm:pt>
    <dgm:pt modelId="{EF6F8C05-B022-4314-A540-740A7FD5D9BA}" type="parTrans" cxnId="{C0A0755F-D036-4198-A31E-C56C170EB675}">
      <dgm:prSet/>
      <dgm:spPr/>
      <dgm:t>
        <a:bodyPr/>
        <a:lstStyle/>
        <a:p>
          <a:endParaRPr lang="es-ES"/>
        </a:p>
      </dgm:t>
    </dgm:pt>
    <dgm:pt modelId="{839F765A-7A20-4F08-8157-714DC5DD58A3}" type="sibTrans" cxnId="{C0A0755F-D036-4198-A31E-C56C170EB675}">
      <dgm:prSet/>
      <dgm:spPr/>
      <dgm:t>
        <a:bodyPr/>
        <a:lstStyle/>
        <a:p>
          <a:endParaRPr lang="es-ES"/>
        </a:p>
      </dgm:t>
    </dgm:pt>
    <dgm:pt modelId="{5EA44E9A-4B0F-482F-9AA6-CE253CE6A5EB}">
      <dgm:prSet custT="1"/>
      <dgm:spPr/>
      <dgm:t>
        <a:bodyPr/>
        <a:lstStyle/>
        <a:p>
          <a:r>
            <a:rPr lang="es-ES" sz="2300" b="0" i="0" kern="1200" dirty="0">
              <a:solidFill>
                <a:srgbClr val="766F54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Las causas suelen agruparse en categorías principales para identificar y clasificar las fuentes de variación.</a:t>
          </a:r>
        </a:p>
      </dgm:t>
    </dgm:pt>
    <dgm:pt modelId="{734E8EC1-2A89-4B8C-886F-9CB14FD29F3C}" type="parTrans" cxnId="{77590E26-1333-481D-80AC-4F749B10581B}">
      <dgm:prSet/>
      <dgm:spPr/>
      <dgm:t>
        <a:bodyPr/>
        <a:lstStyle/>
        <a:p>
          <a:endParaRPr lang="es-ES"/>
        </a:p>
      </dgm:t>
    </dgm:pt>
    <dgm:pt modelId="{A28161B5-C689-423A-BC37-CC4C24CC0781}" type="sibTrans" cxnId="{77590E26-1333-481D-80AC-4F749B10581B}">
      <dgm:prSet/>
      <dgm:spPr/>
      <dgm:t>
        <a:bodyPr/>
        <a:lstStyle/>
        <a:p>
          <a:endParaRPr lang="es-ES"/>
        </a:p>
      </dgm:t>
    </dgm:pt>
    <dgm:pt modelId="{A7EDB9EF-4396-4FC5-B5EA-674CDCC19901}" type="pres">
      <dgm:prSet presAssocID="{427D2F6A-39BF-4E1F-A20E-2FC2BE5EDC9D}" presName="diagram" presStyleCnt="0">
        <dgm:presLayoutVars>
          <dgm:dir/>
          <dgm:resizeHandles val="exact"/>
        </dgm:presLayoutVars>
      </dgm:prSet>
      <dgm:spPr/>
    </dgm:pt>
    <dgm:pt modelId="{FCDF671B-B54E-4B15-ABAE-16761CD71995}" type="pres">
      <dgm:prSet presAssocID="{694542A4-1E44-46BD-B75F-B6747672B6DD}" presName="node" presStyleLbl="node1" presStyleIdx="0" presStyleCnt="4">
        <dgm:presLayoutVars>
          <dgm:bulletEnabled val="1"/>
        </dgm:presLayoutVars>
      </dgm:prSet>
      <dgm:spPr/>
    </dgm:pt>
    <dgm:pt modelId="{6322DAD6-8FA7-41EC-82B0-DB499D378A8B}" type="pres">
      <dgm:prSet presAssocID="{B1A561BF-FEE4-46C3-93C0-6DBE47721F02}" presName="sibTrans" presStyleCnt="0"/>
      <dgm:spPr/>
    </dgm:pt>
    <dgm:pt modelId="{6426B46B-748B-4DB9-8945-6C08809A6C40}" type="pres">
      <dgm:prSet presAssocID="{CC658B5F-91D8-470C-A44D-D28266D4A8B7}" presName="node" presStyleLbl="node1" presStyleIdx="1" presStyleCnt="4">
        <dgm:presLayoutVars>
          <dgm:bulletEnabled val="1"/>
        </dgm:presLayoutVars>
      </dgm:prSet>
      <dgm:spPr/>
    </dgm:pt>
    <dgm:pt modelId="{226D4058-75F5-4E9C-9EB0-8D1AFFA64B32}" type="pres">
      <dgm:prSet presAssocID="{CD764323-30B4-4537-BDFD-E34B7F6E029D}" presName="sibTrans" presStyleCnt="0"/>
      <dgm:spPr/>
    </dgm:pt>
    <dgm:pt modelId="{D27BB1BF-9892-45E3-8866-D569FD5F3DE9}" type="pres">
      <dgm:prSet presAssocID="{92F57930-27B6-46F7-9491-69DEEE7FAD64}" presName="node" presStyleLbl="node1" presStyleIdx="2" presStyleCnt="4">
        <dgm:presLayoutVars>
          <dgm:bulletEnabled val="1"/>
        </dgm:presLayoutVars>
      </dgm:prSet>
      <dgm:spPr/>
    </dgm:pt>
    <dgm:pt modelId="{EC8EF38C-2D21-4396-94BF-2EF72F3704D7}" type="pres">
      <dgm:prSet presAssocID="{839F765A-7A20-4F08-8157-714DC5DD58A3}" presName="sibTrans" presStyleCnt="0"/>
      <dgm:spPr/>
    </dgm:pt>
    <dgm:pt modelId="{E35E7EEE-062C-483E-A4BB-3969B77D9E23}" type="pres">
      <dgm:prSet presAssocID="{5EA44E9A-4B0F-482F-9AA6-CE253CE6A5EB}" presName="node" presStyleLbl="node1" presStyleIdx="3" presStyleCnt="4">
        <dgm:presLayoutVars>
          <dgm:bulletEnabled val="1"/>
        </dgm:presLayoutVars>
      </dgm:prSet>
      <dgm:spPr/>
    </dgm:pt>
  </dgm:ptLst>
  <dgm:cxnLst>
    <dgm:cxn modelId="{EAABA50E-D109-44F0-9EB2-3712DA22191D}" type="presOf" srcId="{694542A4-1E44-46BD-B75F-B6747672B6DD}" destId="{FCDF671B-B54E-4B15-ABAE-16761CD71995}" srcOrd="0" destOrd="0" presId="urn:microsoft.com/office/officeart/2005/8/layout/default"/>
    <dgm:cxn modelId="{77590E26-1333-481D-80AC-4F749B10581B}" srcId="{427D2F6A-39BF-4E1F-A20E-2FC2BE5EDC9D}" destId="{5EA44E9A-4B0F-482F-9AA6-CE253CE6A5EB}" srcOrd="3" destOrd="0" parTransId="{734E8EC1-2A89-4B8C-886F-9CB14FD29F3C}" sibTransId="{A28161B5-C689-423A-BC37-CC4C24CC0781}"/>
    <dgm:cxn modelId="{8E05AC29-E393-464A-A731-6F4264C16C1D}" type="presOf" srcId="{427D2F6A-39BF-4E1F-A20E-2FC2BE5EDC9D}" destId="{A7EDB9EF-4396-4FC5-B5EA-674CDCC19901}" srcOrd="0" destOrd="0" presId="urn:microsoft.com/office/officeart/2005/8/layout/default"/>
    <dgm:cxn modelId="{C0A0755F-D036-4198-A31E-C56C170EB675}" srcId="{427D2F6A-39BF-4E1F-A20E-2FC2BE5EDC9D}" destId="{92F57930-27B6-46F7-9491-69DEEE7FAD64}" srcOrd="2" destOrd="0" parTransId="{EF6F8C05-B022-4314-A540-740A7FD5D9BA}" sibTransId="{839F765A-7A20-4F08-8157-714DC5DD58A3}"/>
    <dgm:cxn modelId="{0C00A694-8CC9-4B64-ACA2-5B967F929177}" type="presOf" srcId="{CC658B5F-91D8-470C-A44D-D28266D4A8B7}" destId="{6426B46B-748B-4DB9-8945-6C08809A6C40}" srcOrd="0" destOrd="0" presId="urn:microsoft.com/office/officeart/2005/8/layout/default"/>
    <dgm:cxn modelId="{46B98CC1-C972-4035-A17F-FEBE6B1245C1}" srcId="{427D2F6A-39BF-4E1F-A20E-2FC2BE5EDC9D}" destId="{CC658B5F-91D8-470C-A44D-D28266D4A8B7}" srcOrd="1" destOrd="0" parTransId="{31111093-FF6E-40EF-86B9-5670CD7B4217}" sibTransId="{CD764323-30B4-4537-BDFD-E34B7F6E029D}"/>
    <dgm:cxn modelId="{21CCD7D3-3F73-440F-9B48-EAA5DD68BAEB}" type="presOf" srcId="{5EA44E9A-4B0F-482F-9AA6-CE253CE6A5EB}" destId="{E35E7EEE-062C-483E-A4BB-3969B77D9E23}" srcOrd="0" destOrd="0" presId="urn:microsoft.com/office/officeart/2005/8/layout/default"/>
    <dgm:cxn modelId="{E06570D8-E2FF-436F-959D-D2199A0A473D}" type="presOf" srcId="{92F57930-27B6-46F7-9491-69DEEE7FAD64}" destId="{D27BB1BF-9892-45E3-8866-D569FD5F3DE9}" srcOrd="0" destOrd="0" presId="urn:microsoft.com/office/officeart/2005/8/layout/default"/>
    <dgm:cxn modelId="{BAE685FF-6E2C-4D21-A694-6EE9687619C7}" srcId="{427D2F6A-39BF-4E1F-A20E-2FC2BE5EDC9D}" destId="{694542A4-1E44-46BD-B75F-B6747672B6DD}" srcOrd="0" destOrd="0" parTransId="{E7B997B6-B44D-4318-865D-FAFC893F25C9}" sibTransId="{B1A561BF-FEE4-46C3-93C0-6DBE47721F02}"/>
    <dgm:cxn modelId="{57FFB001-0A98-4E82-9A45-4BEB8493542A}" type="presParOf" srcId="{A7EDB9EF-4396-4FC5-B5EA-674CDCC19901}" destId="{FCDF671B-B54E-4B15-ABAE-16761CD71995}" srcOrd="0" destOrd="0" presId="urn:microsoft.com/office/officeart/2005/8/layout/default"/>
    <dgm:cxn modelId="{22D47E6E-98D0-4E54-981B-A7EB247240FF}" type="presParOf" srcId="{A7EDB9EF-4396-4FC5-B5EA-674CDCC19901}" destId="{6322DAD6-8FA7-41EC-82B0-DB499D378A8B}" srcOrd="1" destOrd="0" presId="urn:microsoft.com/office/officeart/2005/8/layout/default"/>
    <dgm:cxn modelId="{48DE62FE-3A95-4798-A28E-89E5010DF892}" type="presParOf" srcId="{A7EDB9EF-4396-4FC5-B5EA-674CDCC19901}" destId="{6426B46B-748B-4DB9-8945-6C08809A6C40}" srcOrd="2" destOrd="0" presId="urn:microsoft.com/office/officeart/2005/8/layout/default"/>
    <dgm:cxn modelId="{F1866EAB-0AA9-44F4-81A1-4E38D7D22C66}" type="presParOf" srcId="{A7EDB9EF-4396-4FC5-B5EA-674CDCC19901}" destId="{226D4058-75F5-4E9C-9EB0-8D1AFFA64B32}" srcOrd="3" destOrd="0" presId="urn:microsoft.com/office/officeart/2005/8/layout/default"/>
    <dgm:cxn modelId="{D3587DCA-109F-49D2-AE5D-5F5E5BDAC2AB}" type="presParOf" srcId="{A7EDB9EF-4396-4FC5-B5EA-674CDCC19901}" destId="{D27BB1BF-9892-45E3-8866-D569FD5F3DE9}" srcOrd="4" destOrd="0" presId="urn:microsoft.com/office/officeart/2005/8/layout/default"/>
    <dgm:cxn modelId="{8767E08E-8AF6-4D5B-AC36-1D0161C95FB1}" type="presParOf" srcId="{A7EDB9EF-4396-4FC5-B5EA-674CDCC19901}" destId="{EC8EF38C-2D21-4396-94BF-2EF72F3704D7}" srcOrd="5" destOrd="0" presId="urn:microsoft.com/office/officeart/2005/8/layout/default"/>
    <dgm:cxn modelId="{E1856CA7-44A5-40DD-86BE-AA690B703136}" type="presParOf" srcId="{A7EDB9EF-4396-4FC5-B5EA-674CDCC19901}" destId="{E35E7EEE-062C-483E-A4BB-3969B77D9E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9B3D6-A75A-43B5-934C-9D41DE18CB98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962D8A18-EB1B-4C39-8EB7-952A07F5D1BF}">
      <dgm:prSet phldrT="[Texto]" custT="1"/>
      <dgm:spPr/>
      <dgm:t>
        <a:bodyPr/>
        <a:lstStyle/>
        <a:p>
          <a:r>
            <a:rPr lang="es-ES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Definir el problema: 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18672-CCF8-46C1-AE8C-FAFFCBE35192}" type="parTrans" cxnId="{6AE72505-1DE0-4D86-9983-FD3945EE4354}">
      <dgm:prSet/>
      <dgm:spPr/>
      <dgm:t>
        <a:bodyPr/>
        <a:lstStyle/>
        <a:p>
          <a:endParaRPr lang="es-ES" sz="2400"/>
        </a:p>
      </dgm:t>
    </dgm:pt>
    <dgm:pt modelId="{132F2673-55F1-46E3-9988-D2D52A10945C}" type="sibTrans" cxnId="{6AE72505-1DE0-4D86-9983-FD3945EE4354}">
      <dgm:prSet custT="1"/>
      <dgm:spPr/>
      <dgm:t>
        <a:bodyPr/>
        <a:lstStyle/>
        <a:p>
          <a:endParaRPr lang="es-ES" sz="4400"/>
        </a:p>
      </dgm:t>
    </dgm:pt>
    <dgm:pt modelId="{FE97FD6B-9551-4719-B45B-C201A152D0DD}">
      <dgm:prSet custT="1"/>
      <dgm:spPr/>
      <dgm:t>
        <a:bodyPr/>
        <a:lstStyle/>
        <a:p>
          <a:r>
            <a:rPr lang="es-ES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Jerarquizar las causas: </a:t>
          </a:r>
          <a:endParaRPr lang="es-ES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D7A86-C242-4226-A6EF-3258C17211CC}" type="parTrans" cxnId="{C168B236-B748-4024-B862-6CC928BB6229}">
      <dgm:prSet/>
      <dgm:spPr/>
      <dgm:t>
        <a:bodyPr/>
        <a:lstStyle/>
        <a:p>
          <a:endParaRPr lang="es-ES" sz="2400"/>
        </a:p>
      </dgm:t>
    </dgm:pt>
    <dgm:pt modelId="{E44B48D2-95AE-4DCB-979A-643E61409897}" type="sibTrans" cxnId="{C168B236-B748-4024-B862-6CC928BB6229}">
      <dgm:prSet custT="1"/>
      <dgm:spPr/>
      <dgm:t>
        <a:bodyPr/>
        <a:lstStyle/>
        <a:p>
          <a:endParaRPr lang="es-ES" sz="4400"/>
        </a:p>
      </dgm:t>
    </dgm:pt>
    <dgm:pt modelId="{08B73B60-85DB-439B-A2C4-350E7E2BA021}">
      <dgm:prSet custT="1"/>
      <dgm:spPr/>
      <dgm:t>
        <a:bodyPr/>
        <a:lstStyle/>
        <a:p>
          <a:r>
            <a:rPr lang="es-ES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Llevar a cabo una reunión de equipo: </a:t>
          </a:r>
          <a:endParaRPr lang="es-ES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0C726-F9BF-4B95-9144-5898976F6402}" type="parTrans" cxnId="{0D3D697E-B8D6-4B1E-980A-C5F26A1E0247}">
      <dgm:prSet/>
      <dgm:spPr/>
      <dgm:t>
        <a:bodyPr/>
        <a:lstStyle/>
        <a:p>
          <a:endParaRPr lang="es-ES" sz="2400"/>
        </a:p>
      </dgm:t>
    </dgm:pt>
    <dgm:pt modelId="{1650C879-80E6-4827-9D29-94C607BB42ED}" type="sibTrans" cxnId="{0D3D697E-B8D6-4B1E-980A-C5F26A1E0247}">
      <dgm:prSet/>
      <dgm:spPr/>
      <dgm:t>
        <a:bodyPr/>
        <a:lstStyle/>
        <a:p>
          <a:endParaRPr lang="es-ES" sz="2400"/>
        </a:p>
      </dgm:t>
    </dgm:pt>
    <dgm:pt modelId="{5278706D-C85C-41B8-A465-637DD17C661F}">
      <dgm:prSet phldrT="[Texto]" custT="1"/>
      <dgm:spPr/>
      <dgm:t>
        <a:bodyPr/>
        <a:lstStyle/>
        <a:p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el problema al que se quiere dar solución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C135C-3581-44E5-9FCA-A121E6673AF8}" type="parTrans" cxnId="{34CE8E04-1503-4C62-80F9-AD39CBBBCA2F}">
      <dgm:prSet/>
      <dgm:spPr/>
      <dgm:t>
        <a:bodyPr/>
        <a:lstStyle/>
        <a:p>
          <a:endParaRPr lang="es-ES" sz="2400"/>
        </a:p>
      </dgm:t>
    </dgm:pt>
    <dgm:pt modelId="{BC7D4DAD-E31D-420C-B404-9242D93DC7AD}" type="sibTrans" cxnId="{34CE8E04-1503-4C62-80F9-AD39CBBBCA2F}">
      <dgm:prSet/>
      <dgm:spPr/>
      <dgm:t>
        <a:bodyPr/>
        <a:lstStyle/>
        <a:p>
          <a:endParaRPr lang="es-ES" sz="2400"/>
        </a:p>
      </dgm:t>
    </dgm:pt>
    <dgm:pt modelId="{9B9CA335-0A07-4064-8208-B0203E978FB8}">
      <dgm:prSet phldrT="[Texto]" custT="1"/>
      <dgm:spPr/>
      <dgm:t>
        <a:bodyPr/>
        <a:lstStyle/>
        <a:p>
          <a:r>
            <a:rPr lang="es-ES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Definir las causas y sus categorías: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A511C-5038-426E-BA74-70D5095B8269}" type="parTrans" cxnId="{2BEBFA44-0DEB-4878-84DC-EE201DEDBC10}">
      <dgm:prSet/>
      <dgm:spPr/>
      <dgm:t>
        <a:bodyPr/>
        <a:lstStyle/>
        <a:p>
          <a:endParaRPr lang="es-ES" sz="2400"/>
        </a:p>
      </dgm:t>
    </dgm:pt>
    <dgm:pt modelId="{7F7F8409-718E-40A8-BC15-533C1E1D4615}" type="sibTrans" cxnId="{2BEBFA44-0DEB-4878-84DC-EE201DEDBC10}">
      <dgm:prSet custT="1"/>
      <dgm:spPr/>
      <dgm:t>
        <a:bodyPr/>
        <a:lstStyle/>
        <a:p>
          <a:endParaRPr lang="es-ES" sz="4400"/>
        </a:p>
      </dgm:t>
    </dgm:pt>
    <dgm:pt modelId="{40468C5B-D703-4ACC-9039-9B49F7C9C665}">
      <dgm:prSet phldrT="[Texto]" custT="1"/>
      <dgm:spPr/>
      <dgm:t>
        <a:bodyPr/>
        <a:lstStyle/>
        <a:p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Específicas y claras.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23502-D060-439F-B457-77A626E4926D}" type="parTrans" cxnId="{478E1D24-7787-4FD7-AC0F-A7794124FDC4}">
      <dgm:prSet/>
      <dgm:spPr/>
      <dgm:t>
        <a:bodyPr/>
        <a:lstStyle/>
        <a:p>
          <a:endParaRPr lang="es-ES" sz="2400"/>
        </a:p>
      </dgm:t>
    </dgm:pt>
    <dgm:pt modelId="{5B886299-6690-46E5-B644-E112BA9717D4}" type="sibTrans" cxnId="{478E1D24-7787-4FD7-AC0F-A7794124FDC4}">
      <dgm:prSet/>
      <dgm:spPr/>
      <dgm:t>
        <a:bodyPr/>
        <a:lstStyle/>
        <a:p>
          <a:endParaRPr lang="es-ES" sz="2400"/>
        </a:p>
      </dgm:t>
    </dgm:pt>
    <dgm:pt modelId="{4D713080-D485-4E74-B058-1C15BEA7A36E}">
      <dgm:prSet custT="1"/>
      <dgm:spPr/>
      <dgm:t>
        <a:bodyPr/>
        <a:lstStyle/>
        <a:p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en qué proporción esas causas definidas contribuyen al problema, para establecer una jerarquía con los puntos de mayor relevancia</a:t>
          </a:r>
          <a:r>
            <a:rPr lang="es-ES" sz="1800" b="0" i="0" dirty="0"/>
            <a:t>.</a:t>
          </a:r>
        </a:p>
      </dgm:t>
    </dgm:pt>
    <dgm:pt modelId="{E8A7E718-4B63-44BA-8A4A-AFBB10CC76C2}" type="parTrans" cxnId="{110F60A6-4DA8-4349-A17A-3E75B54737F8}">
      <dgm:prSet/>
      <dgm:spPr/>
      <dgm:t>
        <a:bodyPr/>
        <a:lstStyle/>
        <a:p>
          <a:endParaRPr lang="es-ES" sz="2400"/>
        </a:p>
      </dgm:t>
    </dgm:pt>
    <dgm:pt modelId="{1E41B404-8BEB-4308-9414-1791198BC641}" type="sibTrans" cxnId="{110F60A6-4DA8-4349-A17A-3E75B54737F8}">
      <dgm:prSet/>
      <dgm:spPr/>
      <dgm:t>
        <a:bodyPr/>
        <a:lstStyle/>
        <a:p>
          <a:endParaRPr lang="es-ES" sz="2400"/>
        </a:p>
      </dgm:t>
    </dgm:pt>
    <dgm:pt modelId="{8ABE1885-B19D-4B1F-A6AD-EBB716D6D256}">
      <dgm:prSet custT="1"/>
      <dgm:spPr/>
      <dgm:t>
        <a:bodyPr/>
        <a:lstStyle/>
        <a:p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Comunicar a todos los sectores integrantes de la línea productiva los problemas identificados, sus causas, y evaluar posibles soluciones.</a:t>
          </a:r>
        </a:p>
      </dgm:t>
    </dgm:pt>
    <dgm:pt modelId="{24D40958-D76B-4BE3-B80C-840E362AF547}" type="parTrans" cxnId="{2C84DD66-E8E6-4E85-9452-D41DF3A1126D}">
      <dgm:prSet/>
      <dgm:spPr/>
      <dgm:t>
        <a:bodyPr/>
        <a:lstStyle/>
        <a:p>
          <a:endParaRPr lang="es-ES" sz="2400"/>
        </a:p>
      </dgm:t>
    </dgm:pt>
    <dgm:pt modelId="{AC15D771-AB39-4923-92EE-5D6300B84182}" type="sibTrans" cxnId="{2C84DD66-E8E6-4E85-9452-D41DF3A1126D}">
      <dgm:prSet/>
      <dgm:spPr/>
      <dgm:t>
        <a:bodyPr/>
        <a:lstStyle/>
        <a:p>
          <a:endParaRPr lang="es-ES" sz="2400"/>
        </a:p>
      </dgm:t>
    </dgm:pt>
    <dgm:pt modelId="{C0C42DBD-8BC8-49DC-AC5A-482FB7B9EB70}" type="pres">
      <dgm:prSet presAssocID="{D299B3D6-A75A-43B5-934C-9D41DE18CB98}" presName="outerComposite" presStyleCnt="0">
        <dgm:presLayoutVars>
          <dgm:chMax val="5"/>
          <dgm:dir/>
          <dgm:resizeHandles val="exact"/>
        </dgm:presLayoutVars>
      </dgm:prSet>
      <dgm:spPr/>
    </dgm:pt>
    <dgm:pt modelId="{0EC802A3-2076-447B-AD9E-7C3C2AB914DD}" type="pres">
      <dgm:prSet presAssocID="{D299B3D6-A75A-43B5-934C-9D41DE18CB98}" presName="dummyMaxCanvas" presStyleCnt="0">
        <dgm:presLayoutVars/>
      </dgm:prSet>
      <dgm:spPr/>
    </dgm:pt>
    <dgm:pt modelId="{9D24FB1E-C556-4957-91C5-C5A562216CF8}" type="pres">
      <dgm:prSet presAssocID="{D299B3D6-A75A-43B5-934C-9D41DE18CB98}" presName="FourNodes_1" presStyleLbl="node1" presStyleIdx="0" presStyleCnt="4">
        <dgm:presLayoutVars>
          <dgm:bulletEnabled val="1"/>
        </dgm:presLayoutVars>
      </dgm:prSet>
      <dgm:spPr/>
    </dgm:pt>
    <dgm:pt modelId="{95F673B6-73E5-4743-9234-3E8C4F7F7424}" type="pres">
      <dgm:prSet presAssocID="{D299B3D6-A75A-43B5-934C-9D41DE18CB98}" presName="FourNodes_2" presStyleLbl="node1" presStyleIdx="1" presStyleCnt="4">
        <dgm:presLayoutVars>
          <dgm:bulletEnabled val="1"/>
        </dgm:presLayoutVars>
      </dgm:prSet>
      <dgm:spPr/>
    </dgm:pt>
    <dgm:pt modelId="{AB281065-0582-46E2-96D4-5724CD696B02}" type="pres">
      <dgm:prSet presAssocID="{D299B3D6-A75A-43B5-934C-9D41DE18CB98}" presName="FourNodes_3" presStyleLbl="node1" presStyleIdx="2" presStyleCnt="4" custScaleX="102767">
        <dgm:presLayoutVars>
          <dgm:bulletEnabled val="1"/>
        </dgm:presLayoutVars>
      </dgm:prSet>
      <dgm:spPr/>
    </dgm:pt>
    <dgm:pt modelId="{8AD6A82F-6E94-4530-9D74-2D9940850555}" type="pres">
      <dgm:prSet presAssocID="{D299B3D6-A75A-43B5-934C-9D41DE18CB98}" presName="FourNodes_4" presStyleLbl="node1" presStyleIdx="3" presStyleCnt="4">
        <dgm:presLayoutVars>
          <dgm:bulletEnabled val="1"/>
        </dgm:presLayoutVars>
      </dgm:prSet>
      <dgm:spPr/>
    </dgm:pt>
    <dgm:pt modelId="{A9E9FD83-F988-4871-A95B-0480B09602A8}" type="pres">
      <dgm:prSet presAssocID="{D299B3D6-A75A-43B5-934C-9D41DE18CB98}" presName="FourConn_1-2" presStyleLbl="fgAccFollowNode1" presStyleIdx="0" presStyleCnt="3">
        <dgm:presLayoutVars>
          <dgm:bulletEnabled val="1"/>
        </dgm:presLayoutVars>
      </dgm:prSet>
      <dgm:spPr/>
    </dgm:pt>
    <dgm:pt modelId="{CE972A81-36A3-4793-B8D3-9E2B9B18D7CE}" type="pres">
      <dgm:prSet presAssocID="{D299B3D6-A75A-43B5-934C-9D41DE18CB98}" presName="FourConn_2-3" presStyleLbl="fgAccFollowNode1" presStyleIdx="1" presStyleCnt="3">
        <dgm:presLayoutVars>
          <dgm:bulletEnabled val="1"/>
        </dgm:presLayoutVars>
      </dgm:prSet>
      <dgm:spPr/>
    </dgm:pt>
    <dgm:pt modelId="{D3F63015-A978-44F3-B046-47B40F714A74}" type="pres">
      <dgm:prSet presAssocID="{D299B3D6-A75A-43B5-934C-9D41DE18CB98}" presName="FourConn_3-4" presStyleLbl="fgAccFollowNode1" presStyleIdx="2" presStyleCnt="3">
        <dgm:presLayoutVars>
          <dgm:bulletEnabled val="1"/>
        </dgm:presLayoutVars>
      </dgm:prSet>
      <dgm:spPr/>
    </dgm:pt>
    <dgm:pt modelId="{0EF00649-6689-46FD-A4D4-9B1598EEA8A4}" type="pres">
      <dgm:prSet presAssocID="{D299B3D6-A75A-43B5-934C-9D41DE18CB98}" presName="FourNodes_1_text" presStyleLbl="node1" presStyleIdx="3" presStyleCnt="4">
        <dgm:presLayoutVars>
          <dgm:bulletEnabled val="1"/>
        </dgm:presLayoutVars>
      </dgm:prSet>
      <dgm:spPr/>
    </dgm:pt>
    <dgm:pt modelId="{9B72843B-662F-42CD-B91E-E4159F841A77}" type="pres">
      <dgm:prSet presAssocID="{D299B3D6-A75A-43B5-934C-9D41DE18CB98}" presName="FourNodes_2_text" presStyleLbl="node1" presStyleIdx="3" presStyleCnt="4">
        <dgm:presLayoutVars>
          <dgm:bulletEnabled val="1"/>
        </dgm:presLayoutVars>
      </dgm:prSet>
      <dgm:spPr/>
    </dgm:pt>
    <dgm:pt modelId="{E5ADF4FB-91B0-45A9-9A1E-63E7EFC45A61}" type="pres">
      <dgm:prSet presAssocID="{D299B3D6-A75A-43B5-934C-9D41DE18CB98}" presName="FourNodes_3_text" presStyleLbl="node1" presStyleIdx="3" presStyleCnt="4">
        <dgm:presLayoutVars>
          <dgm:bulletEnabled val="1"/>
        </dgm:presLayoutVars>
      </dgm:prSet>
      <dgm:spPr/>
    </dgm:pt>
    <dgm:pt modelId="{3D1A376E-39A5-4540-B1C8-EC225813DFFF}" type="pres">
      <dgm:prSet presAssocID="{D299B3D6-A75A-43B5-934C-9D41DE18CB9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E502A01-4026-4577-92B6-7DD30F1C9C62}" type="presOf" srcId="{5278706D-C85C-41B8-A465-637DD17C661F}" destId="{9D24FB1E-C556-4957-91C5-C5A562216CF8}" srcOrd="0" destOrd="1" presId="urn:microsoft.com/office/officeart/2005/8/layout/vProcess5"/>
    <dgm:cxn modelId="{34CE8E04-1503-4C62-80F9-AD39CBBBCA2F}" srcId="{962D8A18-EB1B-4C39-8EB7-952A07F5D1BF}" destId="{5278706D-C85C-41B8-A465-637DD17C661F}" srcOrd="0" destOrd="0" parTransId="{B8BC135C-3581-44E5-9FCA-A121E6673AF8}" sibTransId="{BC7D4DAD-E31D-420C-B404-9242D93DC7AD}"/>
    <dgm:cxn modelId="{6AE72505-1DE0-4D86-9983-FD3945EE4354}" srcId="{D299B3D6-A75A-43B5-934C-9D41DE18CB98}" destId="{962D8A18-EB1B-4C39-8EB7-952A07F5D1BF}" srcOrd="0" destOrd="0" parTransId="{21B18672-CCF8-46C1-AE8C-FAFFCBE35192}" sibTransId="{132F2673-55F1-46E3-9988-D2D52A10945C}"/>
    <dgm:cxn modelId="{478E1D24-7787-4FD7-AC0F-A7794124FDC4}" srcId="{9B9CA335-0A07-4064-8208-B0203E978FB8}" destId="{40468C5B-D703-4ACC-9039-9B49F7C9C665}" srcOrd="0" destOrd="0" parTransId="{B3B23502-D060-439F-B457-77A626E4926D}" sibTransId="{5B886299-6690-46E5-B644-E112BA9717D4}"/>
    <dgm:cxn modelId="{2106AA28-0D92-4D59-A0F6-6E7C4C06FED2}" type="presOf" srcId="{08B73B60-85DB-439B-A2C4-350E7E2BA021}" destId="{3D1A376E-39A5-4540-B1C8-EC225813DFFF}" srcOrd="1" destOrd="0" presId="urn:microsoft.com/office/officeart/2005/8/layout/vProcess5"/>
    <dgm:cxn modelId="{91C4832E-98BC-4122-A0A9-331AB8980940}" type="presOf" srcId="{FE97FD6B-9551-4719-B45B-C201A152D0DD}" destId="{AB281065-0582-46E2-96D4-5724CD696B02}" srcOrd="0" destOrd="0" presId="urn:microsoft.com/office/officeart/2005/8/layout/vProcess5"/>
    <dgm:cxn modelId="{DE7E9F2E-63CB-42F1-B5CE-B591FB69AE66}" type="presOf" srcId="{4D713080-D485-4E74-B058-1C15BEA7A36E}" destId="{E5ADF4FB-91B0-45A9-9A1E-63E7EFC45A61}" srcOrd="1" destOrd="1" presId="urn:microsoft.com/office/officeart/2005/8/layout/vProcess5"/>
    <dgm:cxn modelId="{6D29F534-D32D-47F5-9254-972ECC257352}" type="presOf" srcId="{08B73B60-85DB-439B-A2C4-350E7E2BA021}" destId="{8AD6A82F-6E94-4530-9D74-2D9940850555}" srcOrd="0" destOrd="0" presId="urn:microsoft.com/office/officeart/2005/8/layout/vProcess5"/>
    <dgm:cxn modelId="{C168B236-B748-4024-B862-6CC928BB6229}" srcId="{D299B3D6-A75A-43B5-934C-9D41DE18CB98}" destId="{FE97FD6B-9551-4719-B45B-C201A152D0DD}" srcOrd="2" destOrd="0" parTransId="{19ED7A86-C242-4226-A6EF-3258C17211CC}" sibTransId="{E44B48D2-95AE-4DCB-979A-643E61409897}"/>
    <dgm:cxn modelId="{43EF895C-BB05-4B09-912A-630401E0B5DB}" type="presOf" srcId="{40468C5B-D703-4ACC-9039-9B49F7C9C665}" destId="{95F673B6-73E5-4743-9234-3E8C4F7F7424}" srcOrd="0" destOrd="1" presId="urn:microsoft.com/office/officeart/2005/8/layout/vProcess5"/>
    <dgm:cxn modelId="{A27AF262-D88B-48C0-918D-758A27032BBD}" type="presOf" srcId="{8ABE1885-B19D-4B1F-A6AD-EBB716D6D256}" destId="{3D1A376E-39A5-4540-B1C8-EC225813DFFF}" srcOrd="1" destOrd="1" presId="urn:microsoft.com/office/officeart/2005/8/layout/vProcess5"/>
    <dgm:cxn modelId="{2BEBFA44-0DEB-4878-84DC-EE201DEDBC10}" srcId="{D299B3D6-A75A-43B5-934C-9D41DE18CB98}" destId="{9B9CA335-0A07-4064-8208-B0203E978FB8}" srcOrd="1" destOrd="0" parTransId="{F30A511C-5038-426E-BA74-70D5095B8269}" sibTransId="{7F7F8409-718E-40A8-BC15-533C1E1D4615}"/>
    <dgm:cxn modelId="{2C84DD66-E8E6-4E85-9452-D41DF3A1126D}" srcId="{08B73B60-85DB-439B-A2C4-350E7E2BA021}" destId="{8ABE1885-B19D-4B1F-A6AD-EBB716D6D256}" srcOrd="0" destOrd="0" parTransId="{24D40958-D76B-4BE3-B80C-840E362AF547}" sibTransId="{AC15D771-AB39-4923-92EE-5D6300B84182}"/>
    <dgm:cxn modelId="{AE709B4A-5267-41F1-8A31-C3BEE3AB43F7}" type="presOf" srcId="{132F2673-55F1-46E3-9988-D2D52A10945C}" destId="{A9E9FD83-F988-4871-A95B-0480B09602A8}" srcOrd="0" destOrd="0" presId="urn:microsoft.com/office/officeart/2005/8/layout/vProcess5"/>
    <dgm:cxn modelId="{E5F8E66A-0BB0-4FC2-84D4-AEF1D202C4EF}" type="presOf" srcId="{5278706D-C85C-41B8-A465-637DD17C661F}" destId="{0EF00649-6689-46FD-A4D4-9B1598EEA8A4}" srcOrd="1" destOrd="1" presId="urn:microsoft.com/office/officeart/2005/8/layout/vProcess5"/>
    <dgm:cxn modelId="{91395A76-785A-438A-A7C4-09FC512EB484}" type="presOf" srcId="{9B9CA335-0A07-4064-8208-B0203E978FB8}" destId="{95F673B6-73E5-4743-9234-3E8C4F7F7424}" srcOrd="0" destOrd="0" presId="urn:microsoft.com/office/officeart/2005/8/layout/vProcess5"/>
    <dgm:cxn modelId="{0D3D697E-B8D6-4B1E-980A-C5F26A1E0247}" srcId="{D299B3D6-A75A-43B5-934C-9D41DE18CB98}" destId="{08B73B60-85DB-439B-A2C4-350E7E2BA021}" srcOrd="3" destOrd="0" parTransId="{ABA0C726-F9BF-4B95-9144-5898976F6402}" sibTransId="{1650C879-80E6-4827-9D29-94C607BB42ED}"/>
    <dgm:cxn modelId="{C1EA6A83-EB08-4A40-AEC7-5A90D616CFF6}" type="presOf" srcId="{962D8A18-EB1B-4C39-8EB7-952A07F5D1BF}" destId="{0EF00649-6689-46FD-A4D4-9B1598EEA8A4}" srcOrd="1" destOrd="0" presId="urn:microsoft.com/office/officeart/2005/8/layout/vProcess5"/>
    <dgm:cxn modelId="{9738CF85-CD8E-416B-A706-C030B26F3478}" type="presOf" srcId="{4D713080-D485-4E74-B058-1C15BEA7A36E}" destId="{AB281065-0582-46E2-96D4-5724CD696B02}" srcOrd="0" destOrd="1" presId="urn:microsoft.com/office/officeart/2005/8/layout/vProcess5"/>
    <dgm:cxn modelId="{9D647F93-1B0A-4F97-B282-CC06C2B70354}" type="presOf" srcId="{D299B3D6-A75A-43B5-934C-9D41DE18CB98}" destId="{C0C42DBD-8BC8-49DC-AC5A-482FB7B9EB70}" srcOrd="0" destOrd="0" presId="urn:microsoft.com/office/officeart/2005/8/layout/vProcess5"/>
    <dgm:cxn modelId="{110F60A6-4DA8-4349-A17A-3E75B54737F8}" srcId="{FE97FD6B-9551-4719-B45B-C201A152D0DD}" destId="{4D713080-D485-4E74-B058-1C15BEA7A36E}" srcOrd="0" destOrd="0" parTransId="{E8A7E718-4B63-44BA-8A4A-AFBB10CC76C2}" sibTransId="{1E41B404-8BEB-4308-9414-1791198BC641}"/>
    <dgm:cxn modelId="{303B80A6-9C2D-40C1-8708-99EF80568230}" type="presOf" srcId="{9B9CA335-0A07-4064-8208-B0203E978FB8}" destId="{9B72843B-662F-42CD-B91E-E4159F841A77}" srcOrd="1" destOrd="0" presId="urn:microsoft.com/office/officeart/2005/8/layout/vProcess5"/>
    <dgm:cxn modelId="{B8276AAA-F2C1-4F89-92D5-BF618E4B29ED}" type="presOf" srcId="{962D8A18-EB1B-4C39-8EB7-952A07F5D1BF}" destId="{9D24FB1E-C556-4957-91C5-C5A562216CF8}" srcOrd="0" destOrd="0" presId="urn:microsoft.com/office/officeart/2005/8/layout/vProcess5"/>
    <dgm:cxn modelId="{8458FBB9-FA87-4160-9955-2F58CAF19561}" type="presOf" srcId="{7F7F8409-718E-40A8-BC15-533C1E1D4615}" destId="{CE972A81-36A3-4793-B8D3-9E2B9B18D7CE}" srcOrd="0" destOrd="0" presId="urn:microsoft.com/office/officeart/2005/8/layout/vProcess5"/>
    <dgm:cxn modelId="{E30ED5C4-9F5F-41A8-A72B-88C52A4D8408}" type="presOf" srcId="{E44B48D2-95AE-4DCB-979A-643E61409897}" destId="{D3F63015-A978-44F3-B046-47B40F714A74}" srcOrd="0" destOrd="0" presId="urn:microsoft.com/office/officeart/2005/8/layout/vProcess5"/>
    <dgm:cxn modelId="{96A0E9C7-18E8-487F-B883-FE8711B69D72}" type="presOf" srcId="{40468C5B-D703-4ACC-9039-9B49F7C9C665}" destId="{9B72843B-662F-42CD-B91E-E4159F841A77}" srcOrd="1" destOrd="1" presId="urn:microsoft.com/office/officeart/2005/8/layout/vProcess5"/>
    <dgm:cxn modelId="{657335C8-1564-4301-9E79-3F46EC0BC885}" type="presOf" srcId="{8ABE1885-B19D-4B1F-A6AD-EBB716D6D256}" destId="{8AD6A82F-6E94-4530-9D74-2D9940850555}" srcOrd="0" destOrd="1" presId="urn:microsoft.com/office/officeart/2005/8/layout/vProcess5"/>
    <dgm:cxn modelId="{2620B4C9-A110-4294-A57F-63729DE66B73}" type="presOf" srcId="{FE97FD6B-9551-4719-B45B-C201A152D0DD}" destId="{E5ADF4FB-91B0-45A9-9A1E-63E7EFC45A61}" srcOrd="1" destOrd="0" presId="urn:microsoft.com/office/officeart/2005/8/layout/vProcess5"/>
    <dgm:cxn modelId="{3D0317F6-47D4-46CA-B136-4312DF878661}" type="presParOf" srcId="{C0C42DBD-8BC8-49DC-AC5A-482FB7B9EB70}" destId="{0EC802A3-2076-447B-AD9E-7C3C2AB914DD}" srcOrd="0" destOrd="0" presId="urn:microsoft.com/office/officeart/2005/8/layout/vProcess5"/>
    <dgm:cxn modelId="{8A2EE3F5-E576-4BA6-ACAF-0BE29FE4A5CB}" type="presParOf" srcId="{C0C42DBD-8BC8-49DC-AC5A-482FB7B9EB70}" destId="{9D24FB1E-C556-4957-91C5-C5A562216CF8}" srcOrd="1" destOrd="0" presId="urn:microsoft.com/office/officeart/2005/8/layout/vProcess5"/>
    <dgm:cxn modelId="{FFDE7884-F824-4CDA-940C-0046C1C8940A}" type="presParOf" srcId="{C0C42DBD-8BC8-49DC-AC5A-482FB7B9EB70}" destId="{95F673B6-73E5-4743-9234-3E8C4F7F7424}" srcOrd="2" destOrd="0" presId="urn:microsoft.com/office/officeart/2005/8/layout/vProcess5"/>
    <dgm:cxn modelId="{26870343-5196-47AE-B849-9E571FBD2DEF}" type="presParOf" srcId="{C0C42DBD-8BC8-49DC-AC5A-482FB7B9EB70}" destId="{AB281065-0582-46E2-96D4-5724CD696B02}" srcOrd="3" destOrd="0" presId="urn:microsoft.com/office/officeart/2005/8/layout/vProcess5"/>
    <dgm:cxn modelId="{112AA04E-6C7B-4404-9A50-B3F9064D913B}" type="presParOf" srcId="{C0C42DBD-8BC8-49DC-AC5A-482FB7B9EB70}" destId="{8AD6A82F-6E94-4530-9D74-2D9940850555}" srcOrd="4" destOrd="0" presId="urn:microsoft.com/office/officeart/2005/8/layout/vProcess5"/>
    <dgm:cxn modelId="{262F2CB8-CADC-43B5-830B-3A54D451FD8F}" type="presParOf" srcId="{C0C42DBD-8BC8-49DC-AC5A-482FB7B9EB70}" destId="{A9E9FD83-F988-4871-A95B-0480B09602A8}" srcOrd="5" destOrd="0" presId="urn:microsoft.com/office/officeart/2005/8/layout/vProcess5"/>
    <dgm:cxn modelId="{AB63CBAF-8E7C-429C-98AB-4F8615D2EE0F}" type="presParOf" srcId="{C0C42DBD-8BC8-49DC-AC5A-482FB7B9EB70}" destId="{CE972A81-36A3-4793-B8D3-9E2B9B18D7CE}" srcOrd="6" destOrd="0" presId="urn:microsoft.com/office/officeart/2005/8/layout/vProcess5"/>
    <dgm:cxn modelId="{9EE48768-02BA-4BD5-9CFD-CC2E4BF07B27}" type="presParOf" srcId="{C0C42DBD-8BC8-49DC-AC5A-482FB7B9EB70}" destId="{D3F63015-A978-44F3-B046-47B40F714A74}" srcOrd="7" destOrd="0" presId="urn:microsoft.com/office/officeart/2005/8/layout/vProcess5"/>
    <dgm:cxn modelId="{BBF134A9-F272-4EBA-BB55-45913C7F0D66}" type="presParOf" srcId="{C0C42DBD-8BC8-49DC-AC5A-482FB7B9EB70}" destId="{0EF00649-6689-46FD-A4D4-9B1598EEA8A4}" srcOrd="8" destOrd="0" presId="urn:microsoft.com/office/officeart/2005/8/layout/vProcess5"/>
    <dgm:cxn modelId="{9D2F69F3-33DC-4214-A826-244C2AB5B6BA}" type="presParOf" srcId="{C0C42DBD-8BC8-49DC-AC5A-482FB7B9EB70}" destId="{9B72843B-662F-42CD-B91E-E4159F841A77}" srcOrd="9" destOrd="0" presId="urn:microsoft.com/office/officeart/2005/8/layout/vProcess5"/>
    <dgm:cxn modelId="{6BBEB322-1E8B-494E-AAAA-EB038553BC68}" type="presParOf" srcId="{C0C42DBD-8BC8-49DC-AC5A-482FB7B9EB70}" destId="{E5ADF4FB-91B0-45A9-9A1E-63E7EFC45A61}" srcOrd="10" destOrd="0" presId="urn:microsoft.com/office/officeart/2005/8/layout/vProcess5"/>
    <dgm:cxn modelId="{780AADF1-645E-464A-BFFF-AD3436D5B7A5}" type="presParOf" srcId="{C0C42DBD-8BC8-49DC-AC5A-482FB7B9EB70}" destId="{3D1A376E-39A5-4540-B1C8-EC225813DF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5C4AC-85E1-483C-AA70-707EA2C6D6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F123C7-4BB9-410E-96D5-76E16CA095FF}">
      <dgm:prSet phldrT="[Texto]"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 prima: 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9906E-C261-41A4-A2A9-97D2E793F586}" type="parTrans" cxnId="{9F2AC376-ED52-43D5-B6FA-09289DB155CE}">
      <dgm:prSet/>
      <dgm:spPr/>
      <dgm:t>
        <a:bodyPr/>
        <a:lstStyle/>
        <a:p>
          <a:endParaRPr lang="es-ES"/>
        </a:p>
      </dgm:t>
    </dgm:pt>
    <dgm:pt modelId="{9B2430B5-65FF-490C-B224-F016E6BE3043}" type="sibTrans" cxnId="{9F2AC376-ED52-43D5-B6FA-09289DB155CE}">
      <dgm:prSet/>
      <dgm:spPr/>
      <dgm:t>
        <a:bodyPr/>
        <a:lstStyle/>
        <a:p>
          <a:endParaRPr lang="es-ES"/>
        </a:p>
      </dgm:t>
    </dgm:pt>
    <dgm:pt modelId="{E8BB2C4E-1512-49CA-AFD9-8DF727D6D87B}">
      <dgm:prSet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Maquinaria: </a:t>
          </a:r>
          <a:endParaRPr lang="es-ES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07F93-5BC4-4F11-8B46-901C746435C1}" type="parTrans" cxnId="{EA6E3E90-EE64-4A05-A8F4-0AA6F6D51A95}">
      <dgm:prSet/>
      <dgm:spPr/>
      <dgm:t>
        <a:bodyPr/>
        <a:lstStyle/>
        <a:p>
          <a:endParaRPr lang="es-ES"/>
        </a:p>
      </dgm:t>
    </dgm:pt>
    <dgm:pt modelId="{5124C664-F648-4711-9B11-E84C857308FE}" type="sibTrans" cxnId="{EA6E3E90-EE64-4A05-A8F4-0AA6F6D51A95}">
      <dgm:prSet/>
      <dgm:spPr/>
      <dgm:t>
        <a:bodyPr/>
        <a:lstStyle/>
        <a:p>
          <a:endParaRPr lang="es-ES"/>
        </a:p>
      </dgm:t>
    </dgm:pt>
    <dgm:pt modelId="{CCA856AC-394D-4695-A868-F3E81C57F3A4}">
      <dgm:prSet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Métodos: </a:t>
          </a:r>
          <a:endParaRPr lang="es-ES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894BB-015D-42EB-8E3A-64B97F5A0E35}" type="parTrans" cxnId="{5DD135E0-F42B-4173-B5ED-C4CAC4FECA0E}">
      <dgm:prSet/>
      <dgm:spPr/>
      <dgm:t>
        <a:bodyPr/>
        <a:lstStyle/>
        <a:p>
          <a:endParaRPr lang="es-ES"/>
        </a:p>
      </dgm:t>
    </dgm:pt>
    <dgm:pt modelId="{3FB5500C-456B-4689-A499-E079AF876301}" type="sibTrans" cxnId="{5DD135E0-F42B-4173-B5ED-C4CAC4FECA0E}">
      <dgm:prSet/>
      <dgm:spPr/>
      <dgm:t>
        <a:bodyPr/>
        <a:lstStyle/>
        <a:p>
          <a:endParaRPr lang="es-ES"/>
        </a:p>
      </dgm:t>
    </dgm:pt>
    <dgm:pt modelId="{ABCE7DF2-B3D3-4FB6-AD88-E6EAC09E2CF8}">
      <dgm:prSet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Mano de obra: </a:t>
          </a:r>
          <a:endParaRPr lang="es-ES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C5953-6BD6-40B5-92DC-8799053563AB}" type="parTrans" cxnId="{D79CB501-C17C-49C6-B4CB-24AED4261D7F}">
      <dgm:prSet/>
      <dgm:spPr/>
      <dgm:t>
        <a:bodyPr/>
        <a:lstStyle/>
        <a:p>
          <a:endParaRPr lang="es-ES"/>
        </a:p>
      </dgm:t>
    </dgm:pt>
    <dgm:pt modelId="{491AF920-3237-480C-906D-72D2C0055BA9}" type="sibTrans" cxnId="{D79CB501-C17C-49C6-B4CB-24AED4261D7F}">
      <dgm:prSet/>
      <dgm:spPr/>
      <dgm:t>
        <a:bodyPr/>
        <a:lstStyle/>
        <a:p>
          <a:endParaRPr lang="es-ES"/>
        </a:p>
      </dgm:t>
    </dgm:pt>
    <dgm:pt modelId="{1F4DA64B-F025-4C74-9F85-274C78DF7CB7}">
      <dgm:prSet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Medio ambiente: </a:t>
          </a:r>
          <a:endParaRPr lang="es-ES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8D64F-F8CB-4F55-8E6F-A233730E5F77}" type="parTrans" cxnId="{368E6022-767A-486B-98A2-54EB2A437B8D}">
      <dgm:prSet/>
      <dgm:spPr/>
      <dgm:t>
        <a:bodyPr/>
        <a:lstStyle/>
        <a:p>
          <a:endParaRPr lang="es-ES"/>
        </a:p>
      </dgm:t>
    </dgm:pt>
    <dgm:pt modelId="{C49D0AE2-115C-43A7-876B-108F7CEBE5CD}" type="sibTrans" cxnId="{368E6022-767A-486B-98A2-54EB2A437B8D}">
      <dgm:prSet/>
      <dgm:spPr/>
      <dgm:t>
        <a:bodyPr/>
        <a:lstStyle/>
        <a:p>
          <a:endParaRPr lang="es-ES"/>
        </a:p>
      </dgm:t>
    </dgm:pt>
    <dgm:pt modelId="{5A23843E-578A-4346-B05C-F69B490FA53E}">
      <dgm:prSet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Medición: </a:t>
          </a:r>
          <a:endParaRPr lang="es-ES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90909-F454-438F-AA32-55379A7A2C1B}" type="parTrans" cxnId="{D12940C4-662D-4847-AB8B-978E36489C12}">
      <dgm:prSet/>
      <dgm:spPr/>
      <dgm:t>
        <a:bodyPr/>
        <a:lstStyle/>
        <a:p>
          <a:endParaRPr lang="es-ES"/>
        </a:p>
      </dgm:t>
    </dgm:pt>
    <dgm:pt modelId="{F1B9CE32-1A3F-4A9E-B7AC-AEF429239E7B}" type="sibTrans" cxnId="{D12940C4-662D-4847-AB8B-978E36489C12}">
      <dgm:prSet/>
      <dgm:spPr/>
      <dgm:t>
        <a:bodyPr/>
        <a:lstStyle/>
        <a:p>
          <a:endParaRPr lang="es-ES"/>
        </a:p>
      </dgm:t>
    </dgm:pt>
    <dgm:pt modelId="{DCE209F8-531F-41AB-851B-06476DD1C42C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analiza todo aquel material utilizado para la manufacturación de los productos.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17140-115D-4FCD-969E-694B83F8A036}" type="parTrans" cxnId="{1E9520A9-D5E8-4B66-92FD-9E26910BC04C}">
      <dgm:prSet/>
      <dgm:spPr/>
      <dgm:t>
        <a:bodyPr/>
        <a:lstStyle/>
        <a:p>
          <a:endParaRPr lang="es-ES"/>
        </a:p>
      </dgm:t>
    </dgm:pt>
    <dgm:pt modelId="{060AB1C5-5C3C-44D1-BEE6-7EC2F4F054A1}" type="sibTrans" cxnId="{1E9520A9-D5E8-4B66-92FD-9E26910BC04C}">
      <dgm:prSet/>
      <dgm:spPr/>
      <dgm:t>
        <a:bodyPr/>
        <a:lstStyle/>
        <a:p>
          <a:endParaRPr lang="es-ES"/>
        </a:p>
      </dgm:t>
    </dgm:pt>
    <dgm:pt modelId="{2F0CD04F-E11C-4359-9368-13136C8F5669}">
      <dgm:prSet custT="1"/>
      <dgm:spPr/>
      <dgm:t>
        <a:bodyPr/>
        <a:lstStyle/>
        <a:p>
          <a:pPr algn="l"/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Calidad de las máquinas, su correcto funcionamiento, así como la capacidad de las mismas para llevar a cabo las tareas en que se desempeñan. </a:t>
          </a:r>
        </a:p>
      </dgm:t>
    </dgm:pt>
    <dgm:pt modelId="{1B7E8F93-F117-4351-BB2B-885DC7254445}" type="parTrans" cxnId="{4B95C6CE-598C-4CD7-B4AC-0FEFC5749937}">
      <dgm:prSet/>
      <dgm:spPr/>
      <dgm:t>
        <a:bodyPr/>
        <a:lstStyle/>
        <a:p>
          <a:endParaRPr lang="es-ES"/>
        </a:p>
      </dgm:t>
    </dgm:pt>
    <dgm:pt modelId="{F77D62CC-92EE-445B-BC2F-67B566A451AA}" type="sibTrans" cxnId="{4B95C6CE-598C-4CD7-B4AC-0FEFC5749937}">
      <dgm:prSet/>
      <dgm:spPr/>
      <dgm:t>
        <a:bodyPr/>
        <a:lstStyle/>
        <a:p>
          <a:endParaRPr lang="es-ES"/>
        </a:p>
      </dgm:t>
    </dgm:pt>
    <dgm:pt modelId="{83CCA140-A1B7-47F3-9670-46712315B46D}">
      <dgm:prSet custT="1"/>
      <dgm:spPr/>
      <dgm:t>
        <a:bodyPr/>
        <a:lstStyle/>
        <a:p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 los medios de los que estamos haciendo uso, como las estrategias y las actividades, producen los resultados deseados. </a:t>
          </a:r>
        </a:p>
      </dgm:t>
    </dgm:pt>
    <dgm:pt modelId="{BD0E3E7D-67AA-4E7A-9D9D-325FCA58E3AE}" type="parTrans" cxnId="{093EF207-768C-45F1-9364-15757C45E249}">
      <dgm:prSet/>
      <dgm:spPr/>
      <dgm:t>
        <a:bodyPr/>
        <a:lstStyle/>
        <a:p>
          <a:endParaRPr lang="es-ES"/>
        </a:p>
      </dgm:t>
    </dgm:pt>
    <dgm:pt modelId="{4C760D1B-2C99-43BF-8E2D-987F02D65FB8}" type="sibTrans" cxnId="{093EF207-768C-45F1-9364-15757C45E249}">
      <dgm:prSet/>
      <dgm:spPr/>
      <dgm:t>
        <a:bodyPr/>
        <a:lstStyle/>
        <a:p>
          <a:endParaRPr lang="es-ES"/>
        </a:p>
      </dgm:t>
    </dgm:pt>
    <dgm:pt modelId="{3203C0AA-C4B9-46C9-BFAC-E76A6F065B78}">
      <dgm:prSet custT="1"/>
      <dgm:spPr/>
      <dgm:t>
        <a:bodyPr/>
        <a:lstStyle/>
        <a:p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Capital</a:t>
          </a:r>
          <a:r>
            <a:rPr lang="es-ES" sz="1800" kern="1200" dirty="0">
              <a:solidFill>
                <a:srgbClr val="000000"/>
              </a:solidFill>
              <a:latin typeface="Montserrat"/>
            </a:rPr>
            <a:t> </a:t>
          </a: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humano del proyecto: capacitación, las relaciones interpersonales, responsabilidad y habilidades.</a:t>
          </a:r>
        </a:p>
      </dgm:t>
    </dgm:pt>
    <dgm:pt modelId="{505BFBB7-6555-4C32-821A-D31AF913F34B}" type="parTrans" cxnId="{B89D08EA-53E0-405E-A874-F26CA5761267}">
      <dgm:prSet/>
      <dgm:spPr/>
      <dgm:t>
        <a:bodyPr/>
        <a:lstStyle/>
        <a:p>
          <a:endParaRPr lang="es-ES"/>
        </a:p>
      </dgm:t>
    </dgm:pt>
    <dgm:pt modelId="{2FDF007C-AB61-4698-AD5A-01C18DD9D2DF}" type="sibTrans" cxnId="{B89D08EA-53E0-405E-A874-F26CA5761267}">
      <dgm:prSet/>
      <dgm:spPr/>
      <dgm:t>
        <a:bodyPr/>
        <a:lstStyle/>
        <a:p>
          <a:endParaRPr lang="es-ES"/>
        </a:p>
      </dgm:t>
    </dgm:pt>
    <dgm:pt modelId="{BC978A4F-BA7D-4F51-9521-830E2DA8A727}">
      <dgm:prSet custT="1"/>
      <dgm:spPr/>
      <dgm:t>
        <a:bodyPr/>
        <a:lstStyle/>
        <a:p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Entorno de trabajo: condiciones y el estado del mismo.</a:t>
          </a:r>
        </a:p>
      </dgm:t>
    </dgm:pt>
    <dgm:pt modelId="{E878221D-EB44-4C75-85C4-6C6763B49EA1}" type="parTrans" cxnId="{C9F9655D-6EE8-4F07-9193-6CB8A04FE610}">
      <dgm:prSet/>
      <dgm:spPr/>
      <dgm:t>
        <a:bodyPr/>
        <a:lstStyle/>
        <a:p>
          <a:endParaRPr lang="es-ES"/>
        </a:p>
      </dgm:t>
    </dgm:pt>
    <dgm:pt modelId="{CACC9E96-FD72-495A-90D1-AB9AA15698F9}" type="sibTrans" cxnId="{C9F9655D-6EE8-4F07-9193-6CB8A04FE610}">
      <dgm:prSet/>
      <dgm:spPr/>
      <dgm:t>
        <a:bodyPr/>
        <a:lstStyle/>
        <a:p>
          <a:endParaRPr lang="es-ES"/>
        </a:p>
      </dgm:t>
    </dgm:pt>
    <dgm:pt modelId="{510D4E5C-BF8B-453E-A5D9-08E2BBDDEE97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Estándar técnico de las mediciones llevadas a cabo en la manufacturación de productos. Aquí, se analizan si los esos estándares se cumplen. </a:t>
          </a:r>
        </a:p>
      </dgm:t>
    </dgm:pt>
    <dgm:pt modelId="{926AB207-4DE2-4567-8841-C6C42F94ED29}" type="parTrans" cxnId="{ACB7E3D1-3CDF-4E42-ACA8-132D84F8DF2C}">
      <dgm:prSet/>
      <dgm:spPr/>
      <dgm:t>
        <a:bodyPr/>
        <a:lstStyle/>
        <a:p>
          <a:endParaRPr lang="es-ES"/>
        </a:p>
      </dgm:t>
    </dgm:pt>
    <dgm:pt modelId="{3CEE7924-C1F1-4DC8-A1A0-8AB8A637129B}" type="sibTrans" cxnId="{ACB7E3D1-3CDF-4E42-ACA8-132D84F8DF2C}">
      <dgm:prSet/>
      <dgm:spPr/>
      <dgm:t>
        <a:bodyPr/>
        <a:lstStyle/>
        <a:p>
          <a:endParaRPr lang="es-ES"/>
        </a:p>
      </dgm:t>
    </dgm:pt>
    <dgm:pt modelId="{C55D506E-DA47-4D93-A2B8-4A9384071BFF}" type="pres">
      <dgm:prSet presAssocID="{9735C4AC-85E1-483C-AA70-707EA2C6D62A}" presName="vert0" presStyleCnt="0">
        <dgm:presLayoutVars>
          <dgm:dir/>
          <dgm:animOne val="branch"/>
          <dgm:animLvl val="lvl"/>
        </dgm:presLayoutVars>
      </dgm:prSet>
      <dgm:spPr/>
    </dgm:pt>
    <dgm:pt modelId="{9F4796F3-2DDD-4B04-B3F4-83AF65703AE1}" type="pres">
      <dgm:prSet presAssocID="{4FF123C7-4BB9-410E-96D5-76E16CA095FF}" presName="thickLine" presStyleLbl="alignNode1" presStyleIdx="0" presStyleCnt="6"/>
      <dgm:spPr/>
    </dgm:pt>
    <dgm:pt modelId="{3EA75575-087B-4575-99C2-7806541C9145}" type="pres">
      <dgm:prSet presAssocID="{4FF123C7-4BB9-410E-96D5-76E16CA095FF}" presName="horz1" presStyleCnt="0"/>
      <dgm:spPr/>
    </dgm:pt>
    <dgm:pt modelId="{8F0EF23D-AC87-43DF-9E4B-4F9C28887601}" type="pres">
      <dgm:prSet presAssocID="{4FF123C7-4BB9-410E-96D5-76E16CA095FF}" presName="tx1" presStyleLbl="revTx" presStyleIdx="0" presStyleCnt="12"/>
      <dgm:spPr/>
    </dgm:pt>
    <dgm:pt modelId="{58D929B4-6238-4C28-A880-2F2317E1D99F}" type="pres">
      <dgm:prSet presAssocID="{4FF123C7-4BB9-410E-96D5-76E16CA095FF}" presName="vert1" presStyleCnt="0"/>
      <dgm:spPr/>
    </dgm:pt>
    <dgm:pt modelId="{03385555-61CF-4B22-9BDA-9226063F38B5}" type="pres">
      <dgm:prSet presAssocID="{DCE209F8-531F-41AB-851B-06476DD1C42C}" presName="vertSpace2a" presStyleCnt="0"/>
      <dgm:spPr/>
    </dgm:pt>
    <dgm:pt modelId="{FE0D264E-FD48-408A-8736-FF6BAD80AF84}" type="pres">
      <dgm:prSet presAssocID="{DCE209F8-531F-41AB-851B-06476DD1C42C}" presName="horz2" presStyleCnt="0"/>
      <dgm:spPr/>
    </dgm:pt>
    <dgm:pt modelId="{2CE02A04-C828-4D5B-945B-9D4BF0AF0564}" type="pres">
      <dgm:prSet presAssocID="{DCE209F8-531F-41AB-851B-06476DD1C42C}" presName="horzSpace2" presStyleCnt="0"/>
      <dgm:spPr/>
    </dgm:pt>
    <dgm:pt modelId="{F208877E-CD90-4659-940A-BA63E0EC9673}" type="pres">
      <dgm:prSet presAssocID="{DCE209F8-531F-41AB-851B-06476DD1C42C}" presName="tx2" presStyleLbl="revTx" presStyleIdx="1" presStyleCnt="12"/>
      <dgm:spPr/>
    </dgm:pt>
    <dgm:pt modelId="{9E44510B-00D0-4E27-9A2F-34C9750A54FE}" type="pres">
      <dgm:prSet presAssocID="{DCE209F8-531F-41AB-851B-06476DD1C42C}" presName="vert2" presStyleCnt="0"/>
      <dgm:spPr/>
    </dgm:pt>
    <dgm:pt modelId="{B81A88EE-2B81-45A2-8797-6F1FA0700D28}" type="pres">
      <dgm:prSet presAssocID="{DCE209F8-531F-41AB-851B-06476DD1C42C}" presName="thinLine2b" presStyleLbl="callout" presStyleIdx="0" presStyleCnt="6"/>
      <dgm:spPr/>
    </dgm:pt>
    <dgm:pt modelId="{5E54D531-4CA8-4450-9819-6D3745BDE1CE}" type="pres">
      <dgm:prSet presAssocID="{DCE209F8-531F-41AB-851B-06476DD1C42C}" presName="vertSpace2b" presStyleCnt="0"/>
      <dgm:spPr/>
    </dgm:pt>
    <dgm:pt modelId="{753FB277-8A0D-4463-9DE2-5F7000E6302C}" type="pres">
      <dgm:prSet presAssocID="{E8BB2C4E-1512-49CA-AFD9-8DF727D6D87B}" presName="thickLine" presStyleLbl="alignNode1" presStyleIdx="1" presStyleCnt="6"/>
      <dgm:spPr/>
    </dgm:pt>
    <dgm:pt modelId="{0283570C-70ED-45AC-9B21-6BA4AC165D63}" type="pres">
      <dgm:prSet presAssocID="{E8BB2C4E-1512-49CA-AFD9-8DF727D6D87B}" presName="horz1" presStyleCnt="0"/>
      <dgm:spPr/>
    </dgm:pt>
    <dgm:pt modelId="{AD940480-FE5F-4583-A6C0-223C6096D7E8}" type="pres">
      <dgm:prSet presAssocID="{E8BB2C4E-1512-49CA-AFD9-8DF727D6D87B}" presName="tx1" presStyleLbl="revTx" presStyleIdx="2" presStyleCnt="12"/>
      <dgm:spPr/>
    </dgm:pt>
    <dgm:pt modelId="{BB0B5FC0-8E1D-4824-873E-0E33B054FDCD}" type="pres">
      <dgm:prSet presAssocID="{E8BB2C4E-1512-49CA-AFD9-8DF727D6D87B}" presName="vert1" presStyleCnt="0"/>
      <dgm:spPr/>
    </dgm:pt>
    <dgm:pt modelId="{2531492B-E09B-4CCB-9193-9B66E260E6E9}" type="pres">
      <dgm:prSet presAssocID="{2F0CD04F-E11C-4359-9368-13136C8F5669}" presName="vertSpace2a" presStyleCnt="0"/>
      <dgm:spPr/>
    </dgm:pt>
    <dgm:pt modelId="{4A160A9F-AC58-436E-AC17-248DEBC179E9}" type="pres">
      <dgm:prSet presAssocID="{2F0CD04F-E11C-4359-9368-13136C8F5669}" presName="horz2" presStyleCnt="0"/>
      <dgm:spPr/>
    </dgm:pt>
    <dgm:pt modelId="{07D4382A-FEB6-4949-8D1F-7DC4C1F85650}" type="pres">
      <dgm:prSet presAssocID="{2F0CD04F-E11C-4359-9368-13136C8F5669}" presName="horzSpace2" presStyleCnt="0"/>
      <dgm:spPr/>
    </dgm:pt>
    <dgm:pt modelId="{AB5DF37F-8DC9-4C5A-962C-556F7DCF8BD5}" type="pres">
      <dgm:prSet presAssocID="{2F0CD04F-E11C-4359-9368-13136C8F5669}" presName="tx2" presStyleLbl="revTx" presStyleIdx="3" presStyleCnt="12"/>
      <dgm:spPr/>
    </dgm:pt>
    <dgm:pt modelId="{CE293110-D65B-4417-915E-B85F499F65DD}" type="pres">
      <dgm:prSet presAssocID="{2F0CD04F-E11C-4359-9368-13136C8F5669}" presName="vert2" presStyleCnt="0"/>
      <dgm:spPr/>
    </dgm:pt>
    <dgm:pt modelId="{BACB4FE5-6CBA-4BB0-86BB-A195FF57D286}" type="pres">
      <dgm:prSet presAssocID="{2F0CD04F-E11C-4359-9368-13136C8F5669}" presName="thinLine2b" presStyleLbl="callout" presStyleIdx="1" presStyleCnt="6"/>
      <dgm:spPr/>
    </dgm:pt>
    <dgm:pt modelId="{6984142D-9DDE-4C87-BBC5-62A0DB854998}" type="pres">
      <dgm:prSet presAssocID="{2F0CD04F-E11C-4359-9368-13136C8F5669}" presName="vertSpace2b" presStyleCnt="0"/>
      <dgm:spPr/>
    </dgm:pt>
    <dgm:pt modelId="{6EBB9D21-A3EF-4B4E-9618-0D78665D42DD}" type="pres">
      <dgm:prSet presAssocID="{CCA856AC-394D-4695-A868-F3E81C57F3A4}" presName="thickLine" presStyleLbl="alignNode1" presStyleIdx="2" presStyleCnt="6"/>
      <dgm:spPr/>
    </dgm:pt>
    <dgm:pt modelId="{AC4216C5-91D4-49D0-9660-CE941523E74A}" type="pres">
      <dgm:prSet presAssocID="{CCA856AC-394D-4695-A868-F3E81C57F3A4}" presName="horz1" presStyleCnt="0"/>
      <dgm:spPr/>
    </dgm:pt>
    <dgm:pt modelId="{CD4EED50-184F-43BD-9BA5-C36E4AFC504B}" type="pres">
      <dgm:prSet presAssocID="{CCA856AC-394D-4695-A868-F3E81C57F3A4}" presName="tx1" presStyleLbl="revTx" presStyleIdx="4" presStyleCnt="12"/>
      <dgm:spPr/>
    </dgm:pt>
    <dgm:pt modelId="{98EB2CFD-9E82-4639-85E5-9DD3A6A8AD15}" type="pres">
      <dgm:prSet presAssocID="{CCA856AC-394D-4695-A868-F3E81C57F3A4}" presName="vert1" presStyleCnt="0"/>
      <dgm:spPr/>
    </dgm:pt>
    <dgm:pt modelId="{DD48203A-AFF7-41EF-8112-82BBA1068931}" type="pres">
      <dgm:prSet presAssocID="{83CCA140-A1B7-47F3-9670-46712315B46D}" presName="vertSpace2a" presStyleCnt="0"/>
      <dgm:spPr/>
    </dgm:pt>
    <dgm:pt modelId="{87297957-5346-4EC5-A8E6-75E340CAACDA}" type="pres">
      <dgm:prSet presAssocID="{83CCA140-A1B7-47F3-9670-46712315B46D}" presName="horz2" presStyleCnt="0"/>
      <dgm:spPr/>
    </dgm:pt>
    <dgm:pt modelId="{992940B3-2FE6-45FB-816A-66D45CCD36F0}" type="pres">
      <dgm:prSet presAssocID="{83CCA140-A1B7-47F3-9670-46712315B46D}" presName="horzSpace2" presStyleCnt="0"/>
      <dgm:spPr/>
    </dgm:pt>
    <dgm:pt modelId="{027F770F-A402-45D7-A6D3-DE7F3F1D8413}" type="pres">
      <dgm:prSet presAssocID="{83CCA140-A1B7-47F3-9670-46712315B46D}" presName="tx2" presStyleLbl="revTx" presStyleIdx="5" presStyleCnt="12"/>
      <dgm:spPr/>
    </dgm:pt>
    <dgm:pt modelId="{300DE794-D201-4F98-882F-C9B2FE608EF6}" type="pres">
      <dgm:prSet presAssocID="{83CCA140-A1B7-47F3-9670-46712315B46D}" presName="vert2" presStyleCnt="0"/>
      <dgm:spPr/>
    </dgm:pt>
    <dgm:pt modelId="{55791511-340F-4F8C-AEB2-AFF5FCB9E762}" type="pres">
      <dgm:prSet presAssocID="{83CCA140-A1B7-47F3-9670-46712315B46D}" presName="thinLine2b" presStyleLbl="callout" presStyleIdx="2" presStyleCnt="6"/>
      <dgm:spPr/>
    </dgm:pt>
    <dgm:pt modelId="{BB3A3DB1-4AAF-4660-81CD-0BAA93B45F19}" type="pres">
      <dgm:prSet presAssocID="{83CCA140-A1B7-47F3-9670-46712315B46D}" presName="vertSpace2b" presStyleCnt="0"/>
      <dgm:spPr/>
    </dgm:pt>
    <dgm:pt modelId="{31CE465E-4120-4D0A-B679-1CE6C74841AE}" type="pres">
      <dgm:prSet presAssocID="{ABCE7DF2-B3D3-4FB6-AD88-E6EAC09E2CF8}" presName="thickLine" presStyleLbl="alignNode1" presStyleIdx="3" presStyleCnt="6"/>
      <dgm:spPr/>
    </dgm:pt>
    <dgm:pt modelId="{5C104BF0-89DD-4C31-A300-711EF2D41744}" type="pres">
      <dgm:prSet presAssocID="{ABCE7DF2-B3D3-4FB6-AD88-E6EAC09E2CF8}" presName="horz1" presStyleCnt="0"/>
      <dgm:spPr/>
    </dgm:pt>
    <dgm:pt modelId="{2F650EDA-338E-4A77-92EC-88E58F7C2C55}" type="pres">
      <dgm:prSet presAssocID="{ABCE7DF2-B3D3-4FB6-AD88-E6EAC09E2CF8}" presName="tx1" presStyleLbl="revTx" presStyleIdx="6" presStyleCnt="12"/>
      <dgm:spPr/>
    </dgm:pt>
    <dgm:pt modelId="{DD811BE2-C3D7-4A9A-9857-C044034E9A39}" type="pres">
      <dgm:prSet presAssocID="{ABCE7DF2-B3D3-4FB6-AD88-E6EAC09E2CF8}" presName="vert1" presStyleCnt="0"/>
      <dgm:spPr/>
    </dgm:pt>
    <dgm:pt modelId="{3E04CF5A-ADC8-4C81-9965-02D1ED91DA15}" type="pres">
      <dgm:prSet presAssocID="{3203C0AA-C4B9-46C9-BFAC-E76A6F065B78}" presName="vertSpace2a" presStyleCnt="0"/>
      <dgm:spPr/>
    </dgm:pt>
    <dgm:pt modelId="{10E74ADF-84A4-4310-850B-940595CF23F6}" type="pres">
      <dgm:prSet presAssocID="{3203C0AA-C4B9-46C9-BFAC-E76A6F065B78}" presName="horz2" presStyleCnt="0"/>
      <dgm:spPr/>
    </dgm:pt>
    <dgm:pt modelId="{03A2FA44-7D11-444D-8685-D17FC2E6153A}" type="pres">
      <dgm:prSet presAssocID="{3203C0AA-C4B9-46C9-BFAC-E76A6F065B78}" presName="horzSpace2" presStyleCnt="0"/>
      <dgm:spPr/>
    </dgm:pt>
    <dgm:pt modelId="{A4ED2E5E-9788-4C81-9243-2D60962402A0}" type="pres">
      <dgm:prSet presAssocID="{3203C0AA-C4B9-46C9-BFAC-E76A6F065B78}" presName="tx2" presStyleLbl="revTx" presStyleIdx="7" presStyleCnt="12"/>
      <dgm:spPr/>
    </dgm:pt>
    <dgm:pt modelId="{D1A3D211-1F5A-4F91-B2F0-CECFE558B2A6}" type="pres">
      <dgm:prSet presAssocID="{3203C0AA-C4B9-46C9-BFAC-E76A6F065B78}" presName="vert2" presStyleCnt="0"/>
      <dgm:spPr/>
    </dgm:pt>
    <dgm:pt modelId="{AD632D8E-F5A8-4111-BE50-85E9C5235894}" type="pres">
      <dgm:prSet presAssocID="{3203C0AA-C4B9-46C9-BFAC-E76A6F065B78}" presName="thinLine2b" presStyleLbl="callout" presStyleIdx="3" presStyleCnt="6"/>
      <dgm:spPr/>
    </dgm:pt>
    <dgm:pt modelId="{E8BED589-C1A8-4BBD-A00E-2F104E7F2F2D}" type="pres">
      <dgm:prSet presAssocID="{3203C0AA-C4B9-46C9-BFAC-E76A6F065B78}" presName="vertSpace2b" presStyleCnt="0"/>
      <dgm:spPr/>
    </dgm:pt>
    <dgm:pt modelId="{AD23699D-3A48-4373-BA9C-4436FCCCCC1F}" type="pres">
      <dgm:prSet presAssocID="{1F4DA64B-F025-4C74-9F85-274C78DF7CB7}" presName="thickLine" presStyleLbl="alignNode1" presStyleIdx="4" presStyleCnt="6"/>
      <dgm:spPr/>
    </dgm:pt>
    <dgm:pt modelId="{2682CCF0-42B3-433E-92D8-B14614CB0642}" type="pres">
      <dgm:prSet presAssocID="{1F4DA64B-F025-4C74-9F85-274C78DF7CB7}" presName="horz1" presStyleCnt="0"/>
      <dgm:spPr/>
    </dgm:pt>
    <dgm:pt modelId="{B2DBDE4C-1F06-4086-BBDD-8A929A90F996}" type="pres">
      <dgm:prSet presAssocID="{1F4DA64B-F025-4C74-9F85-274C78DF7CB7}" presName="tx1" presStyleLbl="revTx" presStyleIdx="8" presStyleCnt="12"/>
      <dgm:spPr/>
    </dgm:pt>
    <dgm:pt modelId="{9371D194-5936-4E42-999F-BDE9AD742526}" type="pres">
      <dgm:prSet presAssocID="{1F4DA64B-F025-4C74-9F85-274C78DF7CB7}" presName="vert1" presStyleCnt="0"/>
      <dgm:spPr/>
    </dgm:pt>
    <dgm:pt modelId="{7638F680-1D4F-4232-9E5B-967E27BDF4E8}" type="pres">
      <dgm:prSet presAssocID="{BC978A4F-BA7D-4F51-9521-830E2DA8A727}" presName="vertSpace2a" presStyleCnt="0"/>
      <dgm:spPr/>
    </dgm:pt>
    <dgm:pt modelId="{00FA7E72-CBBB-4543-808D-24B206F00A1C}" type="pres">
      <dgm:prSet presAssocID="{BC978A4F-BA7D-4F51-9521-830E2DA8A727}" presName="horz2" presStyleCnt="0"/>
      <dgm:spPr/>
    </dgm:pt>
    <dgm:pt modelId="{8D0BD6F3-4D60-4EE1-A191-288C4037C69C}" type="pres">
      <dgm:prSet presAssocID="{BC978A4F-BA7D-4F51-9521-830E2DA8A727}" presName="horzSpace2" presStyleCnt="0"/>
      <dgm:spPr/>
    </dgm:pt>
    <dgm:pt modelId="{779D1AFC-528A-4737-9F59-27EFC8307A10}" type="pres">
      <dgm:prSet presAssocID="{BC978A4F-BA7D-4F51-9521-830E2DA8A727}" presName="tx2" presStyleLbl="revTx" presStyleIdx="9" presStyleCnt="12"/>
      <dgm:spPr/>
    </dgm:pt>
    <dgm:pt modelId="{37B1CCBA-391B-4FE5-A436-DE46950A98A3}" type="pres">
      <dgm:prSet presAssocID="{BC978A4F-BA7D-4F51-9521-830E2DA8A727}" presName="vert2" presStyleCnt="0"/>
      <dgm:spPr/>
    </dgm:pt>
    <dgm:pt modelId="{9616C3F0-4A8D-42AC-99C6-96E07FBF23D4}" type="pres">
      <dgm:prSet presAssocID="{BC978A4F-BA7D-4F51-9521-830E2DA8A727}" presName="thinLine2b" presStyleLbl="callout" presStyleIdx="4" presStyleCnt="6"/>
      <dgm:spPr/>
    </dgm:pt>
    <dgm:pt modelId="{3B209E81-8490-4531-B3AD-C6601657CB39}" type="pres">
      <dgm:prSet presAssocID="{BC978A4F-BA7D-4F51-9521-830E2DA8A727}" presName="vertSpace2b" presStyleCnt="0"/>
      <dgm:spPr/>
    </dgm:pt>
    <dgm:pt modelId="{C2014216-6951-4044-923C-D87A72E83CDB}" type="pres">
      <dgm:prSet presAssocID="{5A23843E-578A-4346-B05C-F69B490FA53E}" presName="thickLine" presStyleLbl="alignNode1" presStyleIdx="5" presStyleCnt="6"/>
      <dgm:spPr/>
    </dgm:pt>
    <dgm:pt modelId="{D0680B3D-1103-4729-98F9-3DD4E684A84E}" type="pres">
      <dgm:prSet presAssocID="{5A23843E-578A-4346-B05C-F69B490FA53E}" presName="horz1" presStyleCnt="0"/>
      <dgm:spPr/>
    </dgm:pt>
    <dgm:pt modelId="{FF1C36BE-EE94-416E-9872-1F8C4FDC4D0C}" type="pres">
      <dgm:prSet presAssocID="{5A23843E-578A-4346-B05C-F69B490FA53E}" presName="tx1" presStyleLbl="revTx" presStyleIdx="10" presStyleCnt="12"/>
      <dgm:spPr/>
    </dgm:pt>
    <dgm:pt modelId="{30F38AEB-C6C7-46D1-B888-40EC9DB92AB3}" type="pres">
      <dgm:prSet presAssocID="{5A23843E-578A-4346-B05C-F69B490FA53E}" presName="vert1" presStyleCnt="0"/>
      <dgm:spPr/>
    </dgm:pt>
    <dgm:pt modelId="{45C06B97-795A-484A-9B91-3B5EBE8906AF}" type="pres">
      <dgm:prSet presAssocID="{510D4E5C-BF8B-453E-A5D9-08E2BBDDEE97}" presName="vertSpace2a" presStyleCnt="0"/>
      <dgm:spPr/>
    </dgm:pt>
    <dgm:pt modelId="{F0F8BDAA-25D2-40CF-9EE3-6BC957FC1B6B}" type="pres">
      <dgm:prSet presAssocID="{510D4E5C-BF8B-453E-A5D9-08E2BBDDEE97}" presName="horz2" presStyleCnt="0"/>
      <dgm:spPr/>
    </dgm:pt>
    <dgm:pt modelId="{1C884709-BDA2-42D7-9789-A02FB8F65E78}" type="pres">
      <dgm:prSet presAssocID="{510D4E5C-BF8B-453E-A5D9-08E2BBDDEE97}" presName="horzSpace2" presStyleCnt="0"/>
      <dgm:spPr/>
    </dgm:pt>
    <dgm:pt modelId="{5BA29B64-2F6E-4516-B22A-EA7FAD3418C2}" type="pres">
      <dgm:prSet presAssocID="{510D4E5C-BF8B-453E-A5D9-08E2BBDDEE97}" presName="tx2" presStyleLbl="revTx" presStyleIdx="11" presStyleCnt="12"/>
      <dgm:spPr/>
    </dgm:pt>
    <dgm:pt modelId="{D7F3D6DB-AF18-4AB9-90CF-2B270B209017}" type="pres">
      <dgm:prSet presAssocID="{510D4E5C-BF8B-453E-A5D9-08E2BBDDEE97}" presName="vert2" presStyleCnt="0"/>
      <dgm:spPr/>
    </dgm:pt>
    <dgm:pt modelId="{4D68607B-59E0-4B03-A689-663EDED78577}" type="pres">
      <dgm:prSet presAssocID="{510D4E5C-BF8B-453E-A5D9-08E2BBDDEE97}" presName="thinLine2b" presStyleLbl="callout" presStyleIdx="5" presStyleCnt="6"/>
      <dgm:spPr/>
    </dgm:pt>
    <dgm:pt modelId="{AEF6EA21-1AA3-4905-B615-2F2B22994320}" type="pres">
      <dgm:prSet presAssocID="{510D4E5C-BF8B-453E-A5D9-08E2BBDDEE97}" presName="vertSpace2b" presStyleCnt="0"/>
      <dgm:spPr/>
    </dgm:pt>
  </dgm:ptLst>
  <dgm:cxnLst>
    <dgm:cxn modelId="{D79CB501-C17C-49C6-B4CB-24AED4261D7F}" srcId="{9735C4AC-85E1-483C-AA70-707EA2C6D62A}" destId="{ABCE7DF2-B3D3-4FB6-AD88-E6EAC09E2CF8}" srcOrd="3" destOrd="0" parTransId="{18EC5953-6BD6-40B5-92DC-8799053563AB}" sibTransId="{491AF920-3237-480C-906D-72D2C0055BA9}"/>
    <dgm:cxn modelId="{093EF207-768C-45F1-9364-15757C45E249}" srcId="{CCA856AC-394D-4695-A868-F3E81C57F3A4}" destId="{83CCA140-A1B7-47F3-9670-46712315B46D}" srcOrd="0" destOrd="0" parTransId="{BD0E3E7D-67AA-4E7A-9D9D-325FCA58E3AE}" sibTransId="{4C760D1B-2C99-43BF-8E2D-987F02D65FB8}"/>
    <dgm:cxn modelId="{7F10A10D-005A-431C-8773-7333C7DF41AA}" type="presOf" srcId="{5A23843E-578A-4346-B05C-F69B490FA53E}" destId="{FF1C36BE-EE94-416E-9872-1F8C4FDC4D0C}" srcOrd="0" destOrd="0" presId="urn:microsoft.com/office/officeart/2008/layout/LinedList"/>
    <dgm:cxn modelId="{E29E6217-8E46-4752-B425-67E818980E6B}" type="presOf" srcId="{2F0CD04F-E11C-4359-9368-13136C8F5669}" destId="{AB5DF37F-8DC9-4C5A-962C-556F7DCF8BD5}" srcOrd="0" destOrd="0" presId="urn:microsoft.com/office/officeart/2008/layout/LinedList"/>
    <dgm:cxn modelId="{EEDDD41C-54DD-4C3F-B48D-D34C451DA2DA}" type="presOf" srcId="{BC978A4F-BA7D-4F51-9521-830E2DA8A727}" destId="{779D1AFC-528A-4737-9F59-27EFC8307A10}" srcOrd="0" destOrd="0" presId="urn:microsoft.com/office/officeart/2008/layout/LinedList"/>
    <dgm:cxn modelId="{368E6022-767A-486B-98A2-54EB2A437B8D}" srcId="{9735C4AC-85E1-483C-AA70-707EA2C6D62A}" destId="{1F4DA64B-F025-4C74-9F85-274C78DF7CB7}" srcOrd="4" destOrd="0" parTransId="{E478D64F-F8CB-4F55-8E6F-A233730E5F77}" sibTransId="{C49D0AE2-115C-43A7-876B-108F7CEBE5CD}"/>
    <dgm:cxn modelId="{73A52837-64B5-492A-A3B1-B5FCBCA3BEFA}" type="presOf" srcId="{3203C0AA-C4B9-46C9-BFAC-E76A6F065B78}" destId="{A4ED2E5E-9788-4C81-9243-2D60962402A0}" srcOrd="0" destOrd="0" presId="urn:microsoft.com/office/officeart/2008/layout/LinedList"/>
    <dgm:cxn modelId="{C9F9655D-6EE8-4F07-9193-6CB8A04FE610}" srcId="{1F4DA64B-F025-4C74-9F85-274C78DF7CB7}" destId="{BC978A4F-BA7D-4F51-9521-830E2DA8A727}" srcOrd="0" destOrd="0" parTransId="{E878221D-EB44-4C75-85C4-6C6763B49EA1}" sibTransId="{CACC9E96-FD72-495A-90D1-AB9AA15698F9}"/>
    <dgm:cxn modelId="{B399D15D-F610-4075-A3F4-402CE82A33F9}" type="presOf" srcId="{E8BB2C4E-1512-49CA-AFD9-8DF727D6D87B}" destId="{AD940480-FE5F-4583-A6C0-223C6096D7E8}" srcOrd="0" destOrd="0" presId="urn:microsoft.com/office/officeart/2008/layout/LinedList"/>
    <dgm:cxn modelId="{9F2AC376-ED52-43D5-B6FA-09289DB155CE}" srcId="{9735C4AC-85E1-483C-AA70-707EA2C6D62A}" destId="{4FF123C7-4BB9-410E-96D5-76E16CA095FF}" srcOrd="0" destOrd="0" parTransId="{7389906E-C261-41A4-A2A9-97D2E793F586}" sibTransId="{9B2430B5-65FF-490C-B224-F016E6BE3043}"/>
    <dgm:cxn modelId="{41480C8C-D45F-45A9-A51F-2B2149CCC980}" type="presOf" srcId="{4FF123C7-4BB9-410E-96D5-76E16CA095FF}" destId="{8F0EF23D-AC87-43DF-9E4B-4F9C28887601}" srcOrd="0" destOrd="0" presId="urn:microsoft.com/office/officeart/2008/layout/LinedList"/>
    <dgm:cxn modelId="{EA6E3E90-EE64-4A05-A8F4-0AA6F6D51A95}" srcId="{9735C4AC-85E1-483C-AA70-707EA2C6D62A}" destId="{E8BB2C4E-1512-49CA-AFD9-8DF727D6D87B}" srcOrd="1" destOrd="0" parTransId="{33107F93-5BC4-4F11-8B46-901C746435C1}" sibTransId="{5124C664-F648-4711-9B11-E84C857308FE}"/>
    <dgm:cxn modelId="{1E9520A9-D5E8-4B66-92FD-9E26910BC04C}" srcId="{4FF123C7-4BB9-410E-96D5-76E16CA095FF}" destId="{DCE209F8-531F-41AB-851B-06476DD1C42C}" srcOrd="0" destOrd="0" parTransId="{1DF17140-115D-4FCD-969E-694B83F8A036}" sibTransId="{060AB1C5-5C3C-44D1-BEE6-7EC2F4F054A1}"/>
    <dgm:cxn modelId="{04915EB0-CB41-4C25-B249-0CE6E8C9CCBE}" type="presOf" srcId="{9735C4AC-85E1-483C-AA70-707EA2C6D62A}" destId="{C55D506E-DA47-4D93-A2B8-4A9384071BFF}" srcOrd="0" destOrd="0" presId="urn:microsoft.com/office/officeart/2008/layout/LinedList"/>
    <dgm:cxn modelId="{D12940C4-662D-4847-AB8B-978E36489C12}" srcId="{9735C4AC-85E1-483C-AA70-707EA2C6D62A}" destId="{5A23843E-578A-4346-B05C-F69B490FA53E}" srcOrd="5" destOrd="0" parTransId="{53490909-F454-438F-AA32-55379A7A2C1B}" sibTransId="{F1B9CE32-1A3F-4A9E-B7AC-AEF429239E7B}"/>
    <dgm:cxn modelId="{41FBBFC7-6B39-4818-94AA-507F07A937D1}" type="presOf" srcId="{DCE209F8-531F-41AB-851B-06476DD1C42C}" destId="{F208877E-CD90-4659-940A-BA63E0EC9673}" srcOrd="0" destOrd="0" presId="urn:microsoft.com/office/officeart/2008/layout/LinedList"/>
    <dgm:cxn modelId="{4B95C6CE-598C-4CD7-B4AC-0FEFC5749937}" srcId="{E8BB2C4E-1512-49CA-AFD9-8DF727D6D87B}" destId="{2F0CD04F-E11C-4359-9368-13136C8F5669}" srcOrd="0" destOrd="0" parTransId="{1B7E8F93-F117-4351-BB2B-885DC7254445}" sibTransId="{F77D62CC-92EE-445B-BC2F-67B566A451AA}"/>
    <dgm:cxn modelId="{ACB7E3D1-3CDF-4E42-ACA8-132D84F8DF2C}" srcId="{5A23843E-578A-4346-B05C-F69B490FA53E}" destId="{510D4E5C-BF8B-453E-A5D9-08E2BBDDEE97}" srcOrd="0" destOrd="0" parTransId="{926AB207-4DE2-4567-8841-C6C42F94ED29}" sibTransId="{3CEE7924-C1F1-4DC8-A1A0-8AB8A637129B}"/>
    <dgm:cxn modelId="{A7BF61D8-341F-4834-AC33-A83BEE71EDE2}" type="presOf" srcId="{510D4E5C-BF8B-453E-A5D9-08E2BBDDEE97}" destId="{5BA29B64-2F6E-4516-B22A-EA7FAD3418C2}" srcOrd="0" destOrd="0" presId="urn:microsoft.com/office/officeart/2008/layout/LinedList"/>
    <dgm:cxn modelId="{5DD135E0-F42B-4173-B5ED-C4CAC4FECA0E}" srcId="{9735C4AC-85E1-483C-AA70-707EA2C6D62A}" destId="{CCA856AC-394D-4695-A868-F3E81C57F3A4}" srcOrd="2" destOrd="0" parTransId="{EE1894BB-015D-42EB-8E3A-64B97F5A0E35}" sibTransId="{3FB5500C-456B-4689-A499-E079AF876301}"/>
    <dgm:cxn modelId="{B89D08EA-53E0-405E-A874-F26CA5761267}" srcId="{ABCE7DF2-B3D3-4FB6-AD88-E6EAC09E2CF8}" destId="{3203C0AA-C4B9-46C9-BFAC-E76A6F065B78}" srcOrd="0" destOrd="0" parTransId="{505BFBB7-6555-4C32-821A-D31AF913F34B}" sibTransId="{2FDF007C-AB61-4698-AD5A-01C18DD9D2DF}"/>
    <dgm:cxn modelId="{6ECE39EA-22A3-43E2-B752-42E85EF93FF3}" type="presOf" srcId="{83CCA140-A1B7-47F3-9670-46712315B46D}" destId="{027F770F-A402-45D7-A6D3-DE7F3F1D8413}" srcOrd="0" destOrd="0" presId="urn:microsoft.com/office/officeart/2008/layout/LinedList"/>
    <dgm:cxn modelId="{F91E72EC-5822-40EC-BD9E-0224B25B2572}" type="presOf" srcId="{CCA856AC-394D-4695-A868-F3E81C57F3A4}" destId="{CD4EED50-184F-43BD-9BA5-C36E4AFC504B}" srcOrd="0" destOrd="0" presId="urn:microsoft.com/office/officeart/2008/layout/LinedList"/>
    <dgm:cxn modelId="{46B0ADFA-34D8-44EE-AC97-226FA7DF88BC}" type="presOf" srcId="{1F4DA64B-F025-4C74-9F85-274C78DF7CB7}" destId="{B2DBDE4C-1F06-4086-BBDD-8A929A90F996}" srcOrd="0" destOrd="0" presId="urn:microsoft.com/office/officeart/2008/layout/LinedList"/>
    <dgm:cxn modelId="{7EC598FD-B51D-47B9-B085-BC8A8655F625}" type="presOf" srcId="{ABCE7DF2-B3D3-4FB6-AD88-E6EAC09E2CF8}" destId="{2F650EDA-338E-4A77-92EC-88E58F7C2C55}" srcOrd="0" destOrd="0" presId="urn:microsoft.com/office/officeart/2008/layout/LinedList"/>
    <dgm:cxn modelId="{E91AE762-286D-4724-A0F2-4E7E8EB3D376}" type="presParOf" srcId="{C55D506E-DA47-4D93-A2B8-4A9384071BFF}" destId="{9F4796F3-2DDD-4B04-B3F4-83AF65703AE1}" srcOrd="0" destOrd="0" presId="urn:microsoft.com/office/officeart/2008/layout/LinedList"/>
    <dgm:cxn modelId="{34E01332-7D5D-45BA-9617-9C5730CCB9AD}" type="presParOf" srcId="{C55D506E-DA47-4D93-A2B8-4A9384071BFF}" destId="{3EA75575-087B-4575-99C2-7806541C9145}" srcOrd="1" destOrd="0" presId="urn:microsoft.com/office/officeart/2008/layout/LinedList"/>
    <dgm:cxn modelId="{699F45F6-A14C-44B0-AE5B-B65CB9E0F4FC}" type="presParOf" srcId="{3EA75575-087B-4575-99C2-7806541C9145}" destId="{8F0EF23D-AC87-43DF-9E4B-4F9C28887601}" srcOrd="0" destOrd="0" presId="urn:microsoft.com/office/officeart/2008/layout/LinedList"/>
    <dgm:cxn modelId="{359AB3F4-45BB-473C-A410-0CD964625563}" type="presParOf" srcId="{3EA75575-087B-4575-99C2-7806541C9145}" destId="{58D929B4-6238-4C28-A880-2F2317E1D99F}" srcOrd="1" destOrd="0" presId="urn:microsoft.com/office/officeart/2008/layout/LinedList"/>
    <dgm:cxn modelId="{ED7FFDDA-C9CB-4FB9-AEE3-D431800315BE}" type="presParOf" srcId="{58D929B4-6238-4C28-A880-2F2317E1D99F}" destId="{03385555-61CF-4B22-9BDA-9226063F38B5}" srcOrd="0" destOrd="0" presId="urn:microsoft.com/office/officeart/2008/layout/LinedList"/>
    <dgm:cxn modelId="{64FA5C56-9A5E-49D6-8160-5D2F332F6EC2}" type="presParOf" srcId="{58D929B4-6238-4C28-A880-2F2317E1D99F}" destId="{FE0D264E-FD48-408A-8736-FF6BAD80AF84}" srcOrd="1" destOrd="0" presId="urn:microsoft.com/office/officeart/2008/layout/LinedList"/>
    <dgm:cxn modelId="{F63C37A0-F112-4526-830E-B6B8C6C27938}" type="presParOf" srcId="{FE0D264E-FD48-408A-8736-FF6BAD80AF84}" destId="{2CE02A04-C828-4D5B-945B-9D4BF0AF0564}" srcOrd="0" destOrd="0" presId="urn:microsoft.com/office/officeart/2008/layout/LinedList"/>
    <dgm:cxn modelId="{4C28E5EC-9251-4D17-85EC-93F29E5126AE}" type="presParOf" srcId="{FE0D264E-FD48-408A-8736-FF6BAD80AF84}" destId="{F208877E-CD90-4659-940A-BA63E0EC9673}" srcOrd="1" destOrd="0" presId="urn:microsoft.com/office/officeart/2008/layout/LinedList"/>
    <dgm:cxn modelId="{2AE892E1-BC29-446A-B5AB-837A423D4618}" type="presParOf" srcId="{FE0D264E-FD48-408A-8736-FF6BAD80AF84}" destId="{9E44510B-00D0-4E27-9A2F-34C9750A54FE}" srcOrd="2" destOrd="0" presId="urn:microsoft.com/office/officeart/2008/layout/LinedList"/>
    <dgm:cxn modelId="{527A46F8-AF5F-4531-A4DC-59281D2142C1}" type="presParOf" srcId="{58D929B4-6238-4C28-A880-2F2317E1D99F}" destId="{B81A88EE-2B81-45A2-8797-6F1FA0700D28}" srcOrd="2" destOrd="0" presId="urn:microsoft.com/office/officeart/2008/layout/LinedList"/>
    <dgm:cxn modelId="{6B2576F7-5F5A-428D-9809-47B414200048}" type="presParOf" srcId="{58D929B4-6238-4C28-A880-2F2317E1D99F}" destId="{5E54D531-4CA8-4450-9819-6D3745BDE1CE}" srcOrd="3" destOrd="0" presId="urn:microsoft.com/office/officeart/2008/layout/LinedList"/>
    <dgm:cxn modelId="{EDDF6B0E-9E5A-4AAF-B61A-06D0AC41D4C0}" type="presParOf" srcId="{C55D506E-DA47-4D93-A2B8-4A9384071BFF}" destId="{753FB277-8A0D-4463-9DE2-5F7000E6302C}" srcOrd="2" destOrd="0" presId="urn:microsoft.com/office/officeart/2008/layout/LinedList"/>
    <dgm:cxn modelId="{A42F34F2-E17C-491B-A58C-2ECBBB6F589F}" type="presParOf" srcId="{C55D506E-DA47-4D93-A2B8-4A9384071BFF}" destId="{0283570C-70ED-45AC-9B21-6BA4AC165D63}" srcOrd="3" destOrd="0" presId="urn:microsoft.com/office/officeart/2008/layout/LinedList"/>
    <dgm:cxn modelId="{4B9E01D8-AA37-4454-8D00-F51C93661CD2}" type="presParOf" srcId="{0283570C-70ED-45AC-9B21-6BA4AC165D63}" destId="{AD940480-FE5F-4583-A6C0-223C6096D7E8}" srcOrd="0" destOrd="0" presId="urn:microsoft.com/office/officeart/2008/layout/LinedList"/>
    <dgm:cxn modelId="{3DA6F944-46AF-4032-B97E-1D7B94BF9FB9}" type="presParOf" srcId="{0283570C-70ED-45AC-9B21-6BA4AC165D63}" destId="{BB0B5FC0-8E1D-4824-873E-0E33B054FDCD}" srcOrd="1" destOrd="0" presId="urn:microsoft.com/office/officeart/2008/layout/LinedList"/>
    <dgm:cxn modelId="{80F122C8-6C32-427E-996F-7D060AD665CD}" type="presParOf" srcId="{BB0B5FC0-8E1D-4824-873E-0E33B054FDCD}" destId="{2531492B-E09B-4CCB-9193-9B66E260E6E9}" srcOrd="0" destOrd="0" presId="urn:microsoft.com/office/officeart/2008/layout/LinedList"/>
    <dgm:cxn modelId="{446475BD-3B48-4A14-B2C3-9FF496900DB6}" type="presParOf" srcId="{BB0B5FC0-8E1D-4824-873E-0E33B054FDCD}" destId="{4A160A9F-AC58-436E-AC17-248DEBC179E9}" srcOrd="1" destOrd="0" presId="urn:microsoft.com/office/officeart/2008/layout/LinedList"/>
    <dgm:cxn modelId="{38F1E298-E26E-4641-92D1-5A6E573F9886}" type="presParOf" srcId="{4A160A9F-AC58-436E-AC17-248DEBC179E9}" destId="{07D4382A-FEB6-4949-8D1F-7DC4C1F85650}" srcOrd="0" destOrd="0" presId="urn:microsoft.com/office/officeart/2008/layout/LinedList"/>
    <dgm:cxn modelId="{83AA6605-DF7C-44AD-ACD4-D6E654842EE3}" type="presParOf" srcId="{4A160A9F-AC58-436E-AC17-248DEBC179E9}" destId="{AB5DF37F-8DC9-4C5A-962C-556F7DCF8BD5}" srcOrd="1" destOrd="0" presId="urn:microsoft.com/office/officeart/2008/layout/LinedList"/>
    <dgm:cxn modelId="{F6A2C72A-4EF3-4643-88B3-8AF409183C3D}" type="presParOf" srcId="{4A160A9F-AC58-436E-AC17-248DEBC179E9}" destId="{CE293110-D65B-4417-915E-B85F499F65DD}" srcOrd="2" destOrd="0" presId="urn:microsoft.com/office/officeart/2008/layout/LinedList"/>
    <dgm:cxn modelId="{0DA56FC5-0760-4E38-A20E-BB82EDAD2897}" type="presParOf" srcId="{BB0B5FC0-8E1D-4824-873E-0E33B054FDCD}" destId="{BACB4FE5-6CBA-4BB0-86BB-A195FF57D286}" srcOrd="2" destOrd="0" presId="urn:microsoft.com/office/officeart/2008/layout/LinedList"/>
    <dgm:cxn modelId="{E698965A-4C09-42D9-B277-53E1744FCDBE}" type="presParOf" srcId="{BB0B5FC0-8E1D-4824-873E-0E33B054FDCD}" destId="{6984142D-9DDE-4C87-BBC5-62A0DB854998}" srcOrd="3" destOrd="0" presId="urn:microsoft.com/office/officeart/2008/layout/LinedList"/>
    <dgm:cxn modelId="{E05FEAAF-8B79-46E4-B590-886D4A319642}" type="presParOf" srcId="{C55D506E-DA47-4D93-A2B8-4A9384071BFF}" destId="{6EBB9D21-A3EF-4B4E-9618-0D78665D42DD}" srcOrd="4" destOrd="0" presId="urn:microsoft.com/office/officeart/2008/layout/LinedList"/>
    <dgm:cxn modelId="{F4B994BE-3BB6-4DA2-B61C-2828DB1C4DEE}" type="presParOf" srcId="{C55D506E-DA47-4D93-A2B8-4A9384071BFF}" destId="{AC4216C5-91D4-49D0-9660-CE941523E74A}" srcOrd="5" destOrd="0" presId="urn:microsoft.com/office/officeart/2008/layout/LinedList"/>
    <dgm:cxn modelId="{1CF3E417-7814-4DC7-AB27-32B057415A8B}" type="presParOf" srcId="{AC4216C5-91D4-49D0-9660-CE941523E74A}" destId="{CD4EED50-184F-43BD-9BA5-C36E4AFC504B}" srcOrd="0" destOrd="0" presId="urn:microsoft.com/office/officeart/2008/layout/LinedList"/>
    <dgm:cxn modelId="{1E417D10-561F-4386-B236-84313FCA12BC}" type="presParOf" srcId="{AC4216C5-91D4-49D0-9660-CE941523E74A}" destId="{98EB2CFD-9E82-4639-85E5-9DD3A6A8AD15}" srcOrd="1" destOrd="0" presId="urn:microsoft.com/office/officeart/2008/layout/LinedList"/>
    <dgm:cxn modelId="{EB736183-6A74-4D31-8070-461C6FBD2527}" type="presParOf" srcId="{98EB2CFD-9E82-4639-85E5-9DD3A6A8AD15}" destId="{DD48203A-AFF7-41EF-8112-82BBA1068931}" srcOrd="0" destOrd="0" presId="urn:microsoft.com/office/officeart/2008/layout/LinedList"/>
    <dgm:cxn modelId="{364E5A7E-DF40-4E90-84FE-AA2962401DCC}" type="presParOf" srcId="{98EB2CFD-9E82-4639-85E5-9DD3A6A8AD15}" destId="{87297957-5346-4EC5-A8E6-75E340CAACDA}" srcOrd="1" destOrd="0" presId="urn:microsoft.com/office/officeart/2008/layout/LinedList"/>
    <dgm:cxn modelId="{DE4409A1-718B-41F6-861E-ED81D51BB068}" type="presParOf" srcId="{87297957-5346-4EC5-A8E6-75E340CAACDA}" destId="{992940B3-2FE6-45FB-816A-66D45CCD36F0}" srcOrd="0" destOrd="0" presId="urn:microsoft.com/office/officeart/2008/layout/LinedList"/>
    <dgm:cxn modelId="{E1653A6B-0DEE-4F25-A58C-D4C68B02D3AB}" type="presParOf" srcId="{87297957-5346-4EC5-A8E6-75E340CAACDA}" destId="{027F770F-A402-45D7-A6D3-DE7F3F1D8413}" srcOrd="1" destOrd="0" presId="urn:microsoft.com/office/officeart/2008/layout/LinedList"/>
    <dgm:cxn modelId="{42DA39D8-DD9A-445A-A2AF-9042D13C14AC}" type="presParOf" srcId="{87297957-5346-4EC5-A8E6-75E340CAACDA}" destId="{300DE794-D201-4F98-882F-C9B2FE608EF6}" srcOrd="2" destOrd="0" presId="urn:microsoft.com/office/officeart/2008/layout/LinedList"/>
    <dgm:cxn modelId="{46AAA97E-6CE1-4798-8B36-1A98C5EEA23B}" type="presParOf" srcId="{98EB2CFD-9E82-4639-85E5-9DD3A6A8AD15}" destId="{55791511-340F-4F8C-AEB2-AFF5FCB9E762}" srcOrd="2" destOrd="0" presId="urn:microsoft.com/office/officeart/2008/layout/LinedList"/>
    <dgm:cxn modelId="{C38A771A-ECDC-4A39-B8E7-2F6379C0095D}" type="presParOf" srcId="{98EB2CFD-9E82-4639-85E5-9DD3A6A8AD15}" destId="{BB3A3DB1-4AAF-4660-81CD-0BAA93B45F19}" srcOrd="3" destOrd="0" presId="urn:microsoft.com/office/officeart/2008/layout/LinedList"/>
    <dgm:cxn modelId="{36D08B87-00F6-4A3A-B2DF-139B1DE783EA}" type="presParOf" srcId="{C55D506E-DA47-4D93-A2B8-4A9384071BFF}" destId="{31CE465E-4120-4D0A-B679-1CE6C74841AE}" srcOrd="6" destOrd="0" presId="urn:microsoft.com/office/officeart/2008/layout/LinedList"/>
    <dgm:cxn modelId="{4C2B981C-1F3A-41D6-854E-5F1BC3D317DD}" type="presParOf" srcId="{C55D506E-DA47-4D93-A2B8-4A9384071BFF}" destId="{5C104BF0-89DD-4C31-A300-711EF2D41744}" srcOrd="7" destOrd="0" presId="urn:microsoft.com/office/officeart/2008/layout/LinedList"/>
    <dgm:cxn modelId="{AB38B3EE-EBF0-463F-9013-2658E644ACFA}" type="presParOf" srcId="{5C104BF0-89DD-4C31-A300-711EF2D41744}" destId="{2F650EDA-338E-4A77-92EC-88E58F7C2C55}" srcOrd="0" destOrd="0" presId="urn:microsoft.com/office/officeart/2008/layout/LinedList"/>
    <dgm:cxn modelId="{2EE77086-8A6B-4899-9E81-26A0F8EC8C71}" type="presParOf" srcId="{5C104BF0-89DD-4C31-A300-711EF2D41744}" destId="{DD811BE2-C3D7-4A9A-9857-C044034E9A39}" srcOrd="1" destOrd="0" presId="urn:microsoft.com/office/officeart/2008/layout/LinedList"/>
    <dgm:cxn modelId="{460133D0-58A3-48A5-9B37-7E90B58286A7}" type="presParOf" srcId="{DD811BE2-C3D7-4A9A-9857-C044034E9A39}" destId="{3E04CF5A-ADC8-4C81-9965-02D1ED91DA15}" srcOrd="0" destOrd="0" presId="urn:microsoft.com/office/officeart/2008/layout/LinedList"/>
    <dgm:cxn modelId="{A23D8B0F-8265-4FE3-9EFA-453CF241F39F}" type="presParOf" srcId="{DD811BE2-C3D7-4A9A-9857-C044034E9A39}" destId="{10E74ADF-84A4-4310-850B-940595CF23F6}" srcOrd="1" destOrd="0" presId="urn:microsoft.com/office/officeart/2008/layout/LinedList"/>
    <dgm:cxn modelId="{17E7F40F-23F1-4D08-87B0-E7793E135614}" type="presParOf" srcId="{10E74ADF-84A4-4310-850B-940595CF23F6}" destId="{03A2FA44-7D11-444D-8685-D17FC2E6153A}" srcOrd="0" destOrd="0" presId="urn:microsoft.com/office/officeart/2008/layout/LinedList"/>
    <dgm:cxn modelId="{B72F2E56-7DF5-44A6-B210-70D4D071BE6A}" type="presParOf" srcId="{10E74ADF-84A4-4310-850B-940595CF23F6}" destId="{A4ED2E5E-9788-4C81-9243-2D60962402A0}" srcOrd="1" destOrd="0" presId="urn:microsoft.com/office/officeart/2008/layout/LinedList"/>
    <dgm:cxn modelId="{C5094CAC-3A57-42F6-9592-71F478B2D95F}" type="presParOf" srcId="{10E74ADF-84A4-4310-850B-940595CF23F6}" destId="{D1A3D211-1F5A-4F91-B2F0-CECFE558B2A6}" srcOrd="2" destOrd="0" presId="urn:microsoft.com/office/officeart/2008/layout/LinedList"/>
    <dgm:cxn modelId="{3498FBE4-48F3-44CB-9612-2C2E9874D951}" type="presParOf" srcId="{DD811BE2-C3D7-4A9A-9857-C044034E9A39}" destId="{AD632D8E-F5A8-4111-BE50-85E9C5235894}" srcOrd="2" destOrd="0" presId="urn:microsoft.com/office/officeart/2008/layout/LinedList"/>
    <dgm:cxn modelId="{652EDA39-661A-4235-AB9B-D5F92D7FABAD}" type="presParOf" srcId="{DD811BE2-C3D7-4A9A-9857-C044034E9A39}" destId="{E8BED589-C1A8-4BBD-A00E-2F104E7F2F2D}" srcOrd="3" destOrd="0" presId="urn:microsoft.com/office/officeart/2008/layout/LinedList"/>
    <dgm:cxn modelId="{A4A1B412-0306-40BE-9FED-FB3D84C7B152}" type="presParOf" srcId="{C55D506E-DA47-4D93-A2B8-4A9384071BFF}" destId="{AD23699D-3A48-4373-BA9C-4436FCCCCC1F}" srcOrd="8" destOrd="0" presId="urn:microsoft.com/office/officeart/2008/layout/LinedList"/>
    <dgm:cxn modelId="{BB0E7D20-78CC-4B9E-9F27-13EC2710A717}" type="presParOf" srcId="{C55D506E-DA47-4D93-A2B8-4A9384071BFF}" destId="{2682CCF0-42B3-433E-92D8-B14614CB0642}" srcOrd="9" destOrd="0" presId="urn:microsoft.com/office/officeart/2008/layout/LinedList"/>
    <dgm:cxn modelId="{9FA4CF4E-5047-4C5D-B98A-0ECF49EB1213}" type="presParOf" srcId="{2682CCF0-42B3-433E-92D8-B14614CB0642}" destId="{B2DBDE4C-1F06-4086-BBDD-8A929A90F996}" srcOrd="0" destOrd="0" presId="urn:microsoft.com/office/officeart/2008/layout/LinedList"/>
    <dgm:cxn modelId="{CAE49506-1D84-4415-8200-AB5FD998C8AC}" type="presParOf" srcId="{2682CCF0-42B3-433E-92D8-B14614CB0642}" destId="{9371D194-5936-4E42-999F-BDE9AD742526}" srcOrd="1" destOrd="0" presId="urn:microsoft.com/office/officeart/2008/layout/LinedList"/>
    <dgm:cxn modelId="{2BCC4A43-4D3A-4489-A78B-F73267AC05CE}" type="presParOf" srcId="{9371D194-5936-4E42-999F-BDE9AD742526}" destId="{7638F680-1D4F-4232-9E5B-967E27BDF4E8}" srcOrd="0" destOrd="0" presId="urn:microsoft.com/office/officeart/2008/layout/LinedList"/>
    <dgm:cxn modelId="{3CC5BABD-151E-46E9-8F3B-9789E2B52578}" type="presParOf" srcId="{9371D194-5936-4E42-999F-BDE9AD742526}" destId="{00FA7E72-CBBB-4543-808D-24B206F00A1C}" srcOrd="1" destOrd="0" presId="urn:microsoft.com/office/officeart/2008/layout/LinedList"/>
    <dgm:cxn modelId="{0762BD62-6BC1-4FDE-8E30-C693B2B1E0C3}" type="presParOf" srcId="{00FA7E72-CBBB-4543-808D-24B206F00A1C}" destId="{8D0BD6F3-4D60-4EE1-A191-288C4037C69C}" srcOrd="0" destOrd="0" presId="urn:microsoft.com/office/officeart/2008/layout/LinedList"/>
    <dgm:cxn modelId="{F7670DE9-60A5-40F3-B31F-A5B7B3B9F263}" type="presParOf" srcId="{00FA7E72-CBBB-4543-808D-24B206F00A1C}" destId="{779D1AFC-528A-4737-9F59-27EFC8307A10}" srcOrd="1" destOrd="0" presId="urn:microsoft.com/office/officeart/2008/layout/LinedList"/>
    <dgm:cxn modelId="{982424BD-904C-49E2-9098-14D6DCCEE544}" type="presParOf" srcId="{00FA7E72-CBBB-4543-808D-24B206F00A1C}" destId="{37B1CCBA-391B-4FE5-A436-DE46950A98A3}" srcOrd="2" destOrd="0" presId="urn:microsoft.com/office/officeart/2008/layout/LinedList"/>
    <dgm:cxn modelId="{ADE497EB-AA15-4D47-AA5C-801A07C0798F}" type="presParOf" srcId="{9371D194-5936-4E42-999F-BDE9AD742526}" destId="{9616C3F0-4A8D-42AC-99C6-96E07FBF23D4}" srcOrd="2" destOrd="0" presId="urn:microsoft.com/office/officeart/2008/layout/LinedList"/>
    <dgm:cxn modelId="{8B1389D6-AF47-44AA-ACF5-FFC345AFCA98}" type="presParOf" srcId="{9371D194-5936-4E42-999F-BDE9AD742526}" destId="{3B209E81-8490-4531-B3AD-C6601657CB39}" srcOrd="3" destOrd="0" presId="urn:microsoft.com/office/officeart/2008/layout/LinedList"/>
    <dgm:cxn modelId="{D5624F3E-1498-463F-B7DF-366665B7B00B}" type="presParOf" srcId="{C55D506E-DA47-4D93-A2B8-4A9384071BFF}" destId="{C2014216-6951-4044-923C-D87A72E83CDB}" srcOrd="10" destOrd="0" presId="urn:microsoft.com/office/officeart/2008/layout/LinedList"/>
    <dgm:cxn modelId="{CD4FFAD7-1572-499C-BC52-7384C6172FEB}" type="presParOf" srcId="{C55D506E-DA47-4D93-A2B8-4A9384071BFF}" destId="{D0680B3D-1103-4729-98F9-3DD4E684A84E}" srcOrd="11" destOrd="0" presId="urn:microsoft.com/office/officeart/2008/layout/LinedList"/>
    <dgm:cxn modelId="{4604F666-5A30-42E9-922D-FFE11B57CE18}" type="presParOf" srcId="{D0680B3D-1103-4729-98F9-3DD4E684A84E}" destId="{FF1C36BE-EE94-416E-9872-1F8C4FDC4D0C}" srcOrd="0" destOrd="0" presId="urn:microsoft.com/office/officeart/2008/layout/LinedList"/>
    <dgm:cxn modelId="{FEE91711-B5EB-42D8-BAAC-2A06E1ACDF65}" type="presParOf" srcId="{D0680B3D-1103-4729-98F9-3DD4E684A84E}" destId="{30F38AEB-C6C7-46D1-B888-40EC9DB92AB3}" srcOrd="1" destOrd="0" presId="urn:microsoft.com/office/officeart/2008/layout/LinedList"/>
    <dgm:cxn modelId="{854FB4DA-BFCF-4FEA-A69B-81F5952337D4}" type="presParOf" srcId="{30F38AEB-C6C7-46D1-B888-40EC9DB92AB3}" destId="{45C06B97-795A-484A-9B91-3B5EBE8906AF}" srcOrd="0" destOrd="0" presId="urn:microsoft.com/office/officeart/2008/layout/LinedList"/>
    <dgm:cxn modelId="{D941103F-1BF9-4C48-A3DD-2E1C4984937F}" type="presParOf" srcId="{30F38AEB-C6C7-46D1-B888-40EC9DB92AB3}" destId="{F0F8BDAA-25D2-40CF-9EE3-6BC957FC1B6B}" srcOrd="1" destOrd="0" presId="urn:microsoft.com/office/officeart/2008/layout/LinedList"/>
    <dgm:cxn modelId="{199B289B-D03F-4CB3-9C76-4FB14AB921B0}" type="presParOf" srcId="{F0F8BDAA-25D2-40CF-9EE3-6BC957FC1B6B}" destId="{1C884709-BDA2-42D7-9789-A02FB8F65E78}" srcOrd="0" destOrd="0" presId="urn:microsoft.com/office/officeart/2008/layout/LinedList"/>
    <dgm:cxn modelId="{D18B181B-F241-4176-916A-EFE40E4C1E14}" type="presParOf" srcId="{F0F8BDAA-25D2-40CF-9EE3-6BC957FC1B6B}" destId="{5BA29B64-2F6E-4516-B22A-EA7FAD3418C2}" srcOrd="1" destOrd="0" presId="urn:microsoft.com/office/officeart/2008/layout/LinedList"/>
    <dgm:cxn modelId="{E07954E6-DD66-49F9-8D8B-03609DC2F23F}" type="presParOf" srcId="{F0F8BDAA-25D2-40CF-9EE3-6BC957FC1B6B}" destId="{D7F3D6DB-AF18-4AB9-90CF-2B270B209017}" srcOrd="2" destOrd="0" presId="urn:microsoft.com/office/officeart/2008/layout/LinedList"/>
    <dgm:cxn modelId="{F4F99CE0-7E2E-48B6-B7D9-E63FD7A759B5}" type="presParOf" srcId="{30F38AEB-C6C7-46D1-B888-40EC9DB92AB3}" destId="{4D68607B-59E0-4B03-A689-663EDED78577}" srcOrd="2" destOrd="0" presId="urn:microsoft.com/office/officeart/2008/layout/LinedList"/>
    <dgm:cxn modelId="{A27B8A79-996F-4D95-A17F-682177004C5A}" type="presParOf" srcId="{30F38AEB-C6C7-46D1-B888-40EC9DB92AB3}" destId="{AEF6EA21-1AA3-4905-B615-2F2B2299432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671B-B54E-4B15-ABAE-16761CD71995}">
      <dsp:nvSpPr>
        <dsp:cNvPr id="0" name=""/>
        <dsp:cNvSpPr/>
      </dsp:nvSpPr>
      <dsp:spPr>
        <a:xfrm>
          <a:off x="940" y="136025"/>
          <a:ext cx="3668083" cy="2200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Llamado diagrama de espina de pescado o diagrama causa y efecto</a:t>
          </a:r>
        </a:p>
      </dsp:txBody>
      <dsp:txXfrm>
        <a:off x="940" y="136025"/>
        <a:ext cx="3668083" cy="2200849"/>
      </dsp:txXfrm>
    </dsp:sp>
    <dsp:sp modelId="{6426B46B-748B-4DB9-8945-6C08809A6C40}">
      <dsp:nvSpPr>
        <dsp:cNvPr id="0" name=""/>
        <dsp:cNvSpPr/>
      </dsp:nvSpPr>
      <dsp:spPr>
        <a:xfrm>
          <a:off x="4035832" y="136025"/>
          <a:ext cx="3668083" cy="2200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Muestra de manera esquemática las posibles causas de un problema o efecto específico.</a:t>
          </a:r>
        </a:p>
      </dsp:txBody>
      <dsp:txXfrm>
        <a:off x="4035832" y="136025"/>
        <a:ext cx="3668083" cy="2200849"/>
      </dsp:txXfrm>
    </dsp:sp>
    <dsp:sp modelId="{D27BB1BF-9892-45E3-8866-D569FD5F3DE9}">
      <dsp:nvSpPr>
        <dsp:cNvPr id="0" name=""/>
        <dsp:cNvSpPr/>
      </dsp:nvSpPr>
      <dsp:spPr>
        <a:xfrm>
          <a:off x="940" y="2703684"/>
          <a:ext cx="3668083" cy="2200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usos comunes del diagrama de Ishikawa son el diseño de productos y la prevención de defectos de calidad. </a:t>
          </a:r>
        </a:p>
      </dsp:txBody>
      <dsp:txXfrm>
        <a:off x="940" y="2703684"/>
        <a:ext cx="3668083" cy="2200849"/>
      </dsp:txXfrm>
    </dsp:sp>
    <dsp:sp modelId="{E35E7EEE-062C-483E-A4BB-3969B77D9E23}">
      <dsp:nvSpPr>
        <dsp:cNvPr id="0" name=""/>
        <dsp:cNvSpPr/>
      </dsp:nvSpPr>
      <dsp:spPr>
        <a:xfrm>
          <a:off x="4035832" y="2703684"/>
          <a:ext cx="3668083" cy="2200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dirty="0">
              <a:solidFill>
                <a:srgbClr val="766F54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Las causas suelen agruparse en categorías principales para identificar y clasificar las fuentes de variación.</a:t>
          </a:r>
        </a:p>
      </dsp:txBody>
      <dsp:txXfrm>
        <a:off x="4035832" y="2703684"/>
        <a:ext cx="3668083" cy="220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FB1E-C556-4957-91C5-C5A562216CF8}">
      <dsp:nvSpPr>
        <dsp:cNvPr id="0" name=""/>
        <dsp:cNvSpPr/>
      </dsp:nvSpPr>
      <dsp:spPr>
        <a:xfrm>
          <a:off x="0" y="0"/>
          <a:ext cx="7105883" cy="1216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Definir el problema: 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el problema al que se quiere dar solución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31" y="35631"/>
        <a:ext cx="5690355" cy="1145267"/>
      </dsp:txXfrm>
    </dsp:sp>
    <dsp:sp modelId="{95F673B6-73E5-4743-9234-3E8C4F7F7424}">
      <dsp:nvSpPr>
        <dsp:cNvPr id="0" name=""/>
        <dsp:cNvSpPr/>
      </dsp:nvSpPr>
      <dsp:spPr>
        <a:xfrm>
          <a:off x="595117" y="1437717"/>
          <a:ext cx="7105883" cy="1216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Definir las causas y sus categorías: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Específicas y claras.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748" y="1473348"/>
        <a:ext cx="5648759" cy="1145267"/>
      </dsp:txXfrm>
    </dsp:sp>
    <dsp:sp modelId="{AB281065-0582-46E2-96D4-5724CD696B02}">
      <dsp:nvSpPr>
        <dsp:cNvPr id="0" name=""/>
        <dsp:cNvSpPr/>
      </dsp:nvSpPr>
      <dsp:spPr>
        <a:xfrm>
          <a:off x="1083043" y="2875434"/>
          <a:ext cx="7302502" cy="1216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Jerarquizar las causas: </a:t>
          </a:r>
          <a:endParaRPr lang="es-ES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en qué proporción esas causas definidas contribuyen al problema, para establecer una jerarquía con los puntos de mayor relevancia</a:t>
          </a:r>
          <a:r>
            <a:rPr lang="es-ES" sz="1800" b="0" i="0" kern="1200" dirty="0"/>
            <a:t>.</a:t>
          </a:r>
        </a:p>
      </dsp:txBody>
      <dsp:txXfrm>
        <a:off x="1118674" y="2911065"/>
        <a:ext cx="5816160" cy="1145267"/>
      </dsp:txXfrm>
    </dsp:sp>
    <dsp:sp modelId="{8AD6A82F-6E94-4530-9D74-2D9940850555}">
      <dsp:nvSpPr>
        <dsp:cNvPr id="0" name=""/>
        <dsp:cNvSpPr/>
      </dsp:nvSpPr>
      <dsp:spPr>
        <a:xfrm>
          <a:off x="1776470" y="4313151"/>
          <a:ext cx="7105883" cy="1216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Llevar a cabo una reunión de equipo: </a:t>
          </a:r>
          <a:endParaRPr lang="es-ES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Comunicar a todos los sectores integrantes de la línea productiva los problemas identificados, sus causas, y evaluar posibles soluciones.</a:t>
          </a:r>
        </a:p>
      </dsp:txBody>
      <dsp:txXfrm>
        <a:off x="1812101" y="4348782"/>
        <a:ext cx="5648759" cy="1145267"/>
      </dsp:txXfrm>
    </dsp:sp>
    <dsp:sp modelId="{A9E9FD83-F988-4871-A95B-0480B09602A8}">
      <dsp:nvSpPr>
        <dsp:cNvPr id="0" name=""/>
        <dsp:cNvSpPr/>
      </dsp:nvSpPr>
      <dsp:spPr>
        <a:xfrm>
          <a:off x="6315138" y="931751"/>
          <a:ext cx="790744" cy="7907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/>
        </a:p>
      </dsp:txBody>
      <dsp:txXfrm>
        <a:off x="6493055" y="931751"/>
        <a:ext cx="434910" cy="595035"/>
      </dsp:txXfrm>
    </dsp:sp>
    <dsp:sp modelId="{CE972A81-36A3-4793-B8D3-9E2B9B18D7CE}">
      <dsp:nvSpPr>
        <dsp:cNvPr id="0" name=""/>
        <dsp:cNvSpPr/>
      </dsp:nvSpPr>
      <dsp:spPr>
        <a:xfrm>
          <a:off x="6910256" y="2369468"/>
          <a:ext cx="790744" cy="7907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/>
        </a:p>
      </dsp:txBody>
      <dsp:txXfrm>
        <a:off x="7088173" y="2369468"/>
        <a:ext cx="434910" cy="595035"/>
      </dsp:txXfrm>
    </dsp:sp>
    <dsp:sp modelId="{D3F63015-A978-44F3-B046-47B40F714A74}">
      <dsp:nvSpPr>
        <dsp:cNvPr id="0" name=""/>
        <dsp:cNvSpPr/>
      </dsp:nvSpPr>
      <dsp:spPr>
        <a:xfrm>
          <a:off x="7496491" y="3807185"/>
          <a:ext cx="790744" cy="7907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/>
        </a:p>
      </dsp:txBody>
      <dsp:txXfrm>
        <a:off x="7674408" y="3807185"/>
        <a:ext cx="434910" cy="595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96F3-2DDD-4B04-B3F4-83AF65703AE1}">
      <dsp:nvSpPr>
        <dsp:cNvPr id="0" name=""/>
        <dsp:cNvSpPr/>
      </dsp:nvSpPr>
      <dsp:spPr>
        <a:xfrm>
          <a:off x="0" y="2870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EF23D-AC87-43DF-9E4B-4F9C28887601}">
      <dsp:nvSpPr>
        <dsp:cNvPr id="0" name=""/>
        <dsp:cNvSpPr/>
      </dsp:nvSpPr>
      <dsp:spPr>
        <a:xfrm>
          <a:off x="0" y="2870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 prima: 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70"/>
        <a:ext cx="1857487" cy="978975"/>
      </dsp:txXfrm>
    </dsp:sp>
    <dsp:sp modelId="{F208877E-CD90-4659-940A-BA63E0EC9673}">
      <dsp:nvSpPr>
        <dsp:cNvPr id="0" name=""/>
        <dsp:cNvSpPr/>
      </dsp:nvSpPr>
      <dsp:spPr>
        <a:xfrm>
          <a:off x="1996798" y="47326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analiza todo aquel material utilizado para la manufacturación de los productos.</a:t>
          </a:r>
          <a:endParaRPr lang="es-E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798" y="47326"/>
        <a:ext cx="7290636" cy="889108"/>
      </dsp:txXfrm>
    </dsp:sp>
    <dsp:sp modelId="{B81A88EE-2B81-45A2-8797-6F1FA0700D28}">
      <dsp:nvSpPr>
        <dsp:cNvPr id="0" name=""/>
        <dsp:cNvSpPr/>
      </dsp:nvSpPr>
      <dsp:spPr>
        <a:xfrm>
          <a:off x="1857487" y="936434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FB277-8A0D-4463-9DE2-5F7000E6302C}">
      <dsp:nvSpPr>
        <dsp:cNvPr id="0" name=""/>
        <dsp:cNvSpPr/>
      </dsp:nvSpPr>
      <dsp:spPr>
        <a:xfrm>
          <a:off x="0" y="981846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0480-FE5F-4583-A6C0-223C6096D7E8}">
      <dsp:nvSpPr>
        <dsp:cNvPr id="0" name=""/>
        <dsp:cNvSpPr/>
      </dsp:nvSpPr>
      <dsp:spPr>
        <a:xfrm>
          <a:off x="0" y="981846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Maquinaria: </a:t>
          </a:r>
          <a:endParaRPr lang="es-ES" sz="23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1846"/>
        <a:ext cx="1857487" cy="978975"/>
      </dsp:txXfrm>
    </dsp:sp>
    <dsp:sp modelId="{AB5DF37F-8DC9-4C5A-962C-556F7DCF8BD5}">
      <dsp:nvSpPr>
        <dsp:cNvPr id="0" name=""/>
        <dsp:cNvSpPr/>
      </dsp:nvSpPr>
      <dsp:spPr>
        <a:xfrm>
          <a:off x="1996798" y="1026301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Calidad de las máquinas, su correcto funcionamiento, así como la capacidad de las mismas para llevar a cabo las tareas en que se desempeñan. </a:t>
          </a:r>
        </a:p>
      </dsp:txBody>
      <dsp:txXfrm>
        <a:off x="1996798" y="1026301"/>
        <a:ext cx="7290636" cy="889108"/>
      </dsp:txXfrm>
    </dsp:sp>
    <dsp:sp modelId="{BACB4FE5-6CBA-4BB0-86BB-A195FF57D286}">
      <dsp:nvSpPr>
        <dsp:cNvPr id="0" name=""/>
        <dsp:cNvSpPr/>
      </dsp:nvSpPr>
      <dsp:spPr>
        <a:xfrm>
          <a:off x="1857487" y="1915410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B9D21-A3EF-4B4E-9618-0D78665D42DD}">
      <dsp:nvSpPr>
        <dsp:cNvPr id="0" name=""/>
        <dsp:cNvSpPr/>
      </dsp:nvSpPr>
      <dsp:spPr>
        <a:xfrm>
          <a:off x="0" y="1960821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EED50-184F-43BD-9BA5-C36E4AFC504B}">
      <dsp:nvSpPr>
        <dsp:cNvPr id="0" name=""/>
        <dsp:cNvSpPr/>
      </dsp:nvSpPr>
      <dsp:spPr>
        <a:xfrm>
          <a:off x="0" y="1960821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Métodos: </a:t>
          </a:r>
          <a:endParaRPr lang="es-ES" sz="23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0821"/>
        <a:ext cx="1857487" cy="978975"/>
      </dsp:txXfrm>
    </dsp:sp>
    <dsp:sp modelId="{027F770F-A402-45D7-A6D3-DE7F3F1D8413}">
      <dsp:nvSpPr>
        <dsp:cNvPr id="0" name=""/>
        <dsp:cNvSpPr/>
      </dsp:nvSpPr>
      <dsp:spPr>
        <a:xfrm>
          <a:off x="1996798" y="2005277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 los medios de los que estamos haciendo uso, como las estrategias y las actividades, producen los resultados deseados. </a:t>
          </a:r>
        </a:p>
      </dsp:txBody>
      <dsp:txXfrm>
        <a:off x="1996798" y="2005277"/>
        <a:ext cx="7290636" cy="889108"/>
      </dsp:txXfrm>
    </dsp:sp>
    <dsp:sp modelId="{55791511-340F-4F8C-AEB2-AFF5FCB9E762}">
      <dsp:nvSpPr>
        <dsp:cNvPr id="0" name=""/>
        <dsp:cNvSpPr/>
      </dsp:nvSpPr>
      <dsp:spPr>
        <a:xfrm>
          <a:off x="1857487" y="2894386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E465E-4120-4D0A-B679-1CE6C74841AE}">
      <dsp:nvSpPr>
        <dsp:cNvPr id="0" name=""/>
        <dsp:cNvSpPr/>
      </dsp:nvSpPr>
      <dsp:spPr>
        <a:xfrm>
          <a:off x="0" y="2939797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50EDA-338E-4A77-92EC-88E58F7C2C55}">
      <dsp:nvSpPr>
        <dsp:cNvPr id="0" name=""/>
        <dsp:cNvSpPr/>
      </dsp:nvSpPr>
      <dsp:spPr>
        <a:xfrm>
          <a:off x="0" y="2939797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Mano de obra: </a:t>
          </a:r>
          <a:endParaRPr lang="es-ES" sz="23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9797"/>
        <a:ext cx="1857487" cy="978975"/>
      </dsp:txXfrm>
    </dsp:sp>
    <dsp:sp modelId="{A4ED2E5E-9788-4C81-9243-2D60962402A0}">
      <dsp:nvSpPr>
        <dsp:cNvPr id="0" name=""/>
        <dsp:cNvSpPr/>
      </dsp:nvSpPr>
      <dsp:spPr>
        <a:xfrm>
          <a:off x="1996798" y="2984252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Capital</a:t>
          </a:r>
          <a:r>
            <a:rPr lang="es-ES" sz="1800" kern="1200" dirty="0">
              <a:solidFill>
                <a:srgbClr val="000000"/>
              </a:solidFill>
              <a:latin typeface="Montserrat"/>
            </a:rPr>
            <a:t> </a:t>
          </a: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humano del proyecto: capacitación, las relaciones interpersonales, responsabilidad y habilidades.</a:t>
          </a:r>
        </a:p>
      </dsp:txBody>
      <dsp:txXfrm>
        <a:off x="1996798" y="2984252"/>
        <a:ext cx="7290636" cy="889108"/>
      </dsp:txXfrm>
    </dsp:sp>
    <dsp:sp modelId="{AD632D8E-F5A8-4111-BE50-85E9C5235894}">
      <dsp:nvSpPr>
        <dsp:cNvPr id="0" name=""/>
        <dsp:cNvSpPr/>
      </dsp:nvSpPr>
      <dsp:spPr>
        <a:xfrm>
          <a:off x="1857487" y="3873361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3699D-3A48-4373-BA9C-4436FCCCCC1F}">
      <dsp:nvSpPr>
        <dsp:cNvPr id="0" name=""/>
        <dsp:cNvSpPr/>
      </dsp:nvSpPr>
      <dsp:spPr>
        <a:xfrm>
          <a:off x="0" y="3918773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BDE4C-1F06-4086-BBDD-8A929A90F996}">
      <dsp:nvSpPr>
        <dsp:cNvPr id="0" name=""/>
        <dsp:cNvSpPr/>
      </dsp:nvSpPr>
      <dsp:spPr>
        <a:xfrm>
          <a:off x="0" y="3918773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Medio ambiente: </a:t>
          </a:r>
          <a:endParaRPr lang="es-ES" sz="23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8773"/>
        <a:ext cx="1857487" cy="978975"/>
      </dsp:txXfrm>
    </dsp:sp>
    <dsp:sp modelId="{779D1AFC-528A-4737-9F59-27EFC8307A10}">
      <dsp:nvSpPr>
        <dsp:cNvPr id="0" name=""/>
        <dsp:cNvSpPr/>
      </dsp:nvSpPr>
      <dsp:spPr>
        <a:xfrm>
          <a:off x="1996798" y="3963228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Entorno de trabajo: condiciones y el estado del mismo.</a:t>
          </a:r>
        </a:p>
      </dsp:txBody>
      <dsp:txXfrm>
        <a:off x="1996798" y="3963228"/>
        <a:ext cx="7290636" cy="889108"/>
      </dsp:txXfrm>
    </dsp:sp>
    <dsp:sp modelId="{9616C3F0-4A8D-42AC-99C6-96E07FBF23D4}">
      <dsp:nvSpPr>
        <dsp:cNvPr id="0" name=""/>
        <dsp:cNvSpPr/>
      </dsp:nvSpPr>
      <dsp:spPr>
        <a:xfrm>
          <a:off x="1857487" y="4852337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4216-6951-4044-923C-D87A72E83CDB}">
      <dsp:nvSpPr>
        <dsp:cNvPr id="0" name=""/>
        <dsp:cNvSpPr/>
      </dsp:nvSpPr>
      <dsp:spPr>
        <a:xfrm>
          <a:off x="0" y="4897748"/>
          <a:ext cx="9287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36BE-EE94-416E-9872-1F8C4FDC4D0C}">
      <dsp:nvSpPr>
        <dsp:cNvPr id="0" name=""/>
        <dsp:cNvSpPr/>
      </dsp:nvSpPr>
      <dsp:spPr>
        <a:xfrm>
          <a:off x="0" y="4897748"/>
          <a:ext cx="1857487" cy="97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Medición: </a:t>
          </a:r>
          <a:endParaRPr lang="es-ES" sz="23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7748"/>
        <a:ext cx="1857487" cy="978975"/>
      </dsp:txXfrm>
    </dsp:sp>
    <dsp:sp modelId="{5BA29B64-2F6E-4516-B22A-EA7FAD3418C2}">
      <dsp:nvSpPr>
        <dsp:cNvPr id="0" name=""/>
        <dsp:cNvSpPr/>
      </dsp:nvSpPr>
      <dsp:spPr>
        <a:xfrm>
          <a:off x="1996798" y="4942204"/>
          <a:ext cx="7290636" cy="88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Estándar técnico de las mediciones llevadas a cabo en la manufacturación de productos. Aquí, se analizan si los esos estándares se cumplen. </a:t>
          </a:r>
        </a:p>
      </dsp:txBody>
      <dsp:txXfrm>
        <a:off x="1996798" y="4942204"/>
        <a:ext cx="7290636" cy="889108"/>
      </dsp:txXfrm>
    </dsp:sp>
    <dsp:sp modelId="{4D68607B-59E0-4B03-A689-663EDED78577}">
      <dsp:nvSpPr>
        <dsp:cNvPr id="0" name=""/>
        <dsp:cNvSpPr/>
      </dsp:nvSpPr>
      <dsp:spPr>
        <a:xfrm>
          <a:off x="1857487" y="5831312"/>
          <a:ext cx="742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90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2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90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79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07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97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68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0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6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62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5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6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09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31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84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B2CB-2082-4EE9-93ED-DB305F667F2A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2C410-03A7-2A0D-0DC1-1F8124A7D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624" y="847165"/>
            <a:ext cx="8915399" cy="2262781"/>
          </a:xfrm>
        </p:spPr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DE CHIMBORAZO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45308-080D-F7D0-6E0D-4A49FA03F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29001"/>
            <a:ext cx="8915399" cy="2021540"/>
          </a:xfrm>
        </p:spPr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ASIGNATURA: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 PROYECTOS EN LA CONSTRUCCIÓN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GABRIEL CUADRADO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949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67CDE-C2C9-487E-A85E-B3DD3745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0212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 raíz identificada:</a:t>
            </a:r>
            <a:endParaRPr lang="es-EC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59BE5E-E63F-4F22-B2ED-3D916B0C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4" y="2133600"/>
            <a:ext cx="9801318" cy="2599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un plan de control de calidad en el proceso constructivo, lo cual permitió que se omitieran pasos críticos como la compactación del terreno.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8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6910668" cy="759619"/>
          </a:xfrm>
        </p:spPr>
        <p:txBody>
          <a:bodyPr/>
          <a:lstStyle/>
          <a:p>
            <a:pPr algn="ctr"/>
            <a:r>
              <a:rPr lang="es-E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 de Ishikawa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2321743"/>
              </p:ext>
            </p:extLst>
          </p:nvPr>
        </p:nvGraphicFramePr>
        <p:xfrm>
          <a:off x="2207568" y="1196752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62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07567" y="1412776"/>
            <a:ext cx="8343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 identificar los problemas productivos y organizacionales desde sus raíces y propicia el trabajo en equipo en el momento de proponer soluciones.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su gran capacidad de análisis y su eficacia en la búsqueda de las causas de los errores y problemas de una empresa u organización, es una herramienta de especial utilidad en todas las industrias.</a:t>
            </a:r>
          </a:p>
        </p:txBody>
      </p:sp>
    </p:spTree>
    <p:extLst>
      <p:ext uri="{BB962C8B-B14F-4D97-AF65-F5344CB8AC3E}">
        <p14:creationId xmlns:p14="http://schemas.microsoft.com/office/powerpoint/2010/main" val="77928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39616" y="69269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Mazda Motors utilizó famosamente un diagrama de Ishikawa en el desarrollo del automóvil deportivo </a:t>
            </a:r>
            <a:r>
              <a:rPr lang="es-E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Miata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(MX5).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uarta generación del Mazda MX-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204864"/>
            <a:ext cx="4680520" cy="27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95600" y="5301209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MX5 posee el récord </a:t>
            </a:r>
            <a:r>
              <a:rPr lang="es-E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Guiness</a:t>
            </a: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descapotable más vendido del mundo, con 1,000,000 de unidades vendidas hasta hoy.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1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35559" y="476673"/>
            <a:ext cx="880138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del Diagrama de Ishikawa</a:t>
            </a:r>
          </a:p>
          <a:p>
            <a:pPr algn="ctr"/>
            <a:endParaRPr lang="es-E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Cabeza: 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esta sección del diagrama, se nombran los problemas presentes en la producción u organización.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Espina central: 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 línea de conexión entre el problema y sus causas.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Espinas: 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representan las causas que suponen un problema o que se quieren analizar.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Espinas menores: 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causas que se encuentran dentro de una categoría y que contribuyen, en cierta medida, a los resultados negativos de los procesos.</a:t>
            </a:r>
          </a:p>
        </p:txBody>
      </p:sp>
    </p:spTree>
    <p:extLst>
      <p:ext uri="{BB962C8B-B14F-4D97-AF65-F5344CB8AC3E}">
        <p14:creationId xmlns:p14="http://schemas.microsoft.com/office/powerpoint/2010/main" val="60925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9536" y="260649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¿Cómo hacer un Diagrama de Ishikawa?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2775952"/>
              </p:ext>
            </p:extLst>
          </p:nvPr>
        </p:nvGraphicFramePr>
        <p:xfrm>
          <a:off x="2063552" y="851647"/>
          <a:ext cx="8882354" cy="552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19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902447"/>
              </p:ext>
            </p:extLst>
          </p:nvPr>
        </p:nvGraphicFramePr>
        <p:xfrm>
          <a:off x="1721223" y="404664"/>
          <a:ext cx="9287435" cy="587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79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63552" y="4046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empresa de electrodomésticos ha disminuido su capacidad productiva en cuestión de meses, a pesar de haber logrado una tasa de producción en crecimiento desde su fundación.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agrama de Ishiw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5" y="1327994"/>
            <a:ext cx="10076329" cy="5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5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49507" y="764705"/>
            <a:ext cx="9897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Tipos de Diagrama de Ishikawa</a:t>
            </a:r>
          </a:p>
          <a:p>
            <a:pPr algn="ctr"/>
            <a:endParaRPr lang="es-E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Cada uno de estos métodos corresponde al tipo de análisis, y la rigurosidad que se quiere llevar a cabo sobre los procesos. Estos son: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Método de las 4M:</a:t>
            </a:r>
            <a:r>
              <a:rPr lang="es-E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hace referencia a la división de las causas del problema en cuatro categorías: materia prima, maquinaria, métodos y mano de obra.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Método de las 5M:</a:t>
            </a:r>
            <a:r>
              <a:rPr lang="es-E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aquí se incluye una nueva categoría con respecto al anterior método: medio ambiente.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Método de las 6M:</a:t>
            </a:r>
            <a:r>
              <a:rPr lang="es-E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en este último método, se incluye la categoría de medición.</a:t>
            </a:r>
          </a:p>
        </p:txBody>
      </p:sp>
    </p:spTree>
    <p:extLst>
      <p:ext uri="{BB962C8B-B14F-4D97-AF65-F5344CB8AC3E}">
        <p14:creationId xmlns:p14="http://schemas.microsoft.com/office/powerpoint/2010/main" val="187446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13EA77-4BEF-4AD5-89FC-DD6DD8EE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30004"/>
            <a:ext cx="9144000" cy="47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87058-0D5D-4AD7-9A0A-37E1211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77" y="624110"/>
            <a:ext cx="8915400" cy="998502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lluvia de ideas?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290ED-58A0-4770-81EB-9A1B6B25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747" y="1990164"/>
            <a:ext cx="9604094" cy="32900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objetivo principal es fomentar la creatividad y la innovación, permitiendo que las ideas fluyan sin restricciones ni juicios inmediatos. </a:t>
            </a:r>
          </a:p>
          <a:p>
            <a:pPr algn="just"/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técnica de pensamiento grupal que se utiliza para generar el mayor número posible de ideas sobre un problema, una necesidad o una oportunidad. </a:t>
            </a:r>
          </a:p>
          <a:p>
            <a:pPr algn="just"/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6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b/Diagrama-general-de-causa-efecto.svg/317px-Diagrama-general-de-causa-efect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36713"/>
            <a:ext cx="8064896" cy="47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740CA2-BE6B-4F8B-BC66-24E9579B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9"/>
          <a:stretch/>
        </p:blipFill>
        <p:spPr>
          <a:xfrm>
            <a:off x="1703295" y="242370"/>
            <a:ext cx="9619130" cy="62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poder de Ishikawa: sacando partido a la espina de pes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62" y="388222"/>
            <a:ext cx="9637131" cy="60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9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20BDD-16F0-4BE2-975A-B2329D40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89" y="624110"/>
            <a:ext cx="9317224" cy="1280890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Falla en la resistencia del concreto en una losa</a:t>
            </a:r>
            <a:b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4EB57-D55D-454D-97E4-E9B1EFB6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7" y="2133599"/>
            <a:ext cx="10025436" cy="3908613"/>
          </a:xfrm>
        </p:spPr>
        <p:txBody>
          <a:bodyPr/>
          <a:lstStyle/>
          <a:p>
            <a:pPr marL="0" indent="0"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 prima: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Agregados contaminados (con arcilla u orgánicos).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 proporción de agua-cemento.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Cemento con tiempo de almacenamiento prolongado.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aditivos vencidos o inadecuados.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391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5E666-BB81-4CE5-BFB0-D7F3D704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119899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Maquinaria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4EAAA-E05C-44C3-A3FE-32B538AC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4" y="2133600"/>
            <a:ext cx="9783388" cy="3379694"/>
          </a:xfrm>
        </p:spPr>
        <p:txBody>
          <a:bodyPr/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Mezcladora en mal estado (mezcla deficiente).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Fallas en el sistema de vibración durante el vaciado.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Balanza de pesaje de materiales descalibrada.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 excesivo entre mezcla y colocación (por transporte deficiente).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6959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ED791-1CBD-4B20-9910-8027F256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095" y="624110"/>
            <a:ext cx="9496518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1920A-D89E-4AD1-A887-A270762A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871" y="1757082"/>
            <a:ext cx="9693741" cy="3460377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Curado inadecuado del concreto.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siguió el diseño de mezcla especificado.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 secuencia en el vaciado de concreto.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incorrecto de aditivos o cambios sin aprobación técnica.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067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798EB-8774-4EEC-B4ED-1774948B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71" y="624110"/>
            <a:ext cx="9388941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 de obra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228C9-AB51-419F-BE3D-AEC5F169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765" y="2133600"/>
            <a:ext cx="9666847" cy="3083859"/>
          </a:xfrm>
        </p:spPr>
        <p:txBody>
          <a:bodyPr/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Operarios sin capacitación en manejo de concreto.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Descuidos durante el vaciado (golpes, falta de vibrado).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respetaron los tiempos de fraguado.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supervisión del ingeniero residente.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4981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9647-AC0A-4D74-B39B-40553CB2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770275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ambiente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E2D765-5FFA-411E-A15B-D58CA65C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12" y="2133600"/>
            <a:ext cx="10034400" cy="3128682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 altas durante el fraguado.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Lluvia repentina durante el curado inicial.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Viento fuerte que acelera el secado superficial.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Contaminación del sitio de mezcla con polvo o residuos.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289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891CF-EF82-467F-B32E-988E8AB6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003357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Medición / control</a:t>
            </a:r>
            <a:b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A1716-2663-4E31-BF23-B4016C68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6" y="1730188"/>
            <a:ext cx="10159906" cy="375621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realizaron ensayos de asentamiento.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tomaron muestras para ensayo de cilindros.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control de temperatura y humedad del curado.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en el cálculo de proporciones en obra.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33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B9CC12-4C63-4922-B4DE-EDA710E9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6400" y="1009127"/>
            <a:ext cx="9305365" cy="46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0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99F79-18A8-4DFC-978E-772B1FB3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10070259" cy="2680447"/>
          </a:xfrm>
        </p:spPr>
        <p:txBody>
          <a:bodyPr/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Sirve para identificar soluciones, enfoques, recursos o riesgos desde distintas perspectivas.</a:t>
            </a:r>
          </a:p>
          <a:p>
            <a:pPr marL="0" indent="0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proceso colaborativo donde los participantes comparten ideas libremente sobre un tema o problema específico. </a:t>
            </a:r>
          </a:p>
          <a:p>
            <a:pPr marL="0" indent="0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2887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569B99-1504-4DAD-8FB8-AD9C23831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207485"/>
            <a:ext cx="10271312" cy="65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9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93222" y="789018"/>
            <a:ext cx="94471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Desventajas</a:t>
            </a:r>
          </a:p>
          <a:p>
            <a:pPr algn="just"/>
            <a:endParaRPr 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Dificultad para relacionar algunas causas con una categoría o factor de influencia particular;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sesgo potencial (cultura, motivación, personalidad y el equipo) puede afectar el resultado;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factor 'mano de obra' suele malinterpretarse: puede existir miedo a ser atacado personalmente o acusado por el problema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se incluye el tiempo y la evolución del sistema en el diagrama, solo presenta un momento específico de una realidad dinámica;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necesidad de incluir más factores para adaptar el diagrama al efecto;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posible que no se proponga una causa fundamental para explicar el efecto.</a:t>
            </a:r>
          </a:p>
        </p:txBody>
      </p:sp>
    </p:spTree>
    <p:extLst>
      <p:ext uri="{BB962C8B-B14F-4D97-AF65-F5344CB8AC3E}">
        <p14:creationId xmlns:p14="http://schemas.microsoft.com/office/powerpoint/2010/main" val="178433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F067C6-3E33-4FEC-AC87-F4E8D2A33B0D}"/>
              </a:ext>
            </a:extLst>
          </p:cNvPr>
          <p:cNvSpPr/>
          <p:nvPr/>
        </p:nvSpPr>
        <p:spPr>
          <a:xfrm>
            <a:off x="1990166" y="536993"/>
            <a:ext cx="9099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los involucrados y sus capacidades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43B2D5-C442-4025-A43B-E1E153FD2892}"/>
              </a:ext>
            </a:extLst>
          </p:cNvPr>
          <p:cNvSpPr/>
          <p:nvPr/>
        </p:nvSpPr>
        <p:spPr>
          <a:xfrm>
            <a:off x="1434353" y="1694330"/>
            <a:ext cx="10390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un proyecto de construcción, los actores involucrados desempeñan roles fundamentales que inciden directamente en el éxito de la obra.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principales participantes y las capacidades que aportan al proceso constructivo, desde la etapa de formulación hasta la ejecución y cierre del proyecto: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D90E4F-9EF1-40F9-8F61-AFA24969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83" y="1658470"/>
            <a:ext cx="8907118" cy="30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2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C4AA9E-6856-43DF-9BBD-49311F6C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59" y="1595494"/>
            <a:ext cx="9097645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9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57EA11-134B-4FAB-AA20-28C68B68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79" y="2255640"/>
            <a:ext cx="9278256" cy="16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2116928-2B6B-484A-9045-C6EEF747C174}"/>
              </a:ext>
            </a:extLst>
          </p:cNvPr>
          <p:cNvSpPr/>
          <p:nvPr/>
        </p:nvSpPr>
        <p:spPr>
          <a:xfrm>
            <a:off x="1577788" y="479175"/>
            <a:ext cx="93770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un centro comunitario multifuncional.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proyecto: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 un centro comunitario multifuncional que cuente con áreas para capacitación, salud preventiva, recreación y reuniones barriales, beneficiando a una población de aproximadamente 5.000 habitantes.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863A1B-DCFC-426C-BA98-8EC68BD4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88" y="2949050"/>
            <a:ext cx="9281064" cy="32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2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9A0F19-0C7F-4B99-9B61-3BF301D0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18" y="1573633"/>
            <a:ext cx="884043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5B0544-37B6-4274-97B9-1326A9D1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56" y="2147708"/>
            <a:ext cx="9069066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4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D34536-2700-4EEE-B83E-2861A2DB180D}"/>
              </a:ext>
            </a:extLst>
          </p:cNvPr>
          <p:cNvSpPr/>
          <p:nvPr/>
        </p:nvSpPr>
        <p:spPr>
          <a:xfrm>
            <a:off x="2088776" y="2305615"/>
            <a:ext cx="9242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clave identificar no solo a los actores principales, sino también sus niveles de influencia y responsabilidad, lo cual permite construir una matriz de involucrados para facilitar la gestión y participación durante todo el ciclo de vida del proyecto.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8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DB376-36B0-4BB8-B98C-62BB6D96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357899" cy="748611"/>
          </a:xfrm>
        </p:spPr>
        <p:txBody>
          <a:bodyPr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funciona?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ACBCCB-DE44-4D2D-B8F9-B81735F3B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53671" y="1784326"/>
            <a:ext cx="10150941" cy="37009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 de generación de ideas: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anima a todos a proponer cualquier idea, por más extraña o poco realista que parezca.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 de evaluación: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vez que se han generado muchas ideas, se analizan y se seleccionan las más prometedoras.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 de desarrollo:</a:t>
            </a: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ideas seleccionadas se desarrollan y se implementan.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0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3AED5-3256-48BB-85BF-53847F2D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5" y="624110"/>
            <a:ext cx="9989848" cy="1280890"/>
          </a:xfrm>
        </p:spPr>
        <p:txBody>
          <a:bodyPr/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Consejos para una lluvia de ideas.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7A945AA-DEF2-48C7-80F8-F8F9E77230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01089" y="2286716"/>
            <a:ext cx="8977746" cy="39471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Definir el objetivo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Fomentar la participación</a:t>
            </a:r>
            <a:endParaRPr lang="es-EC" altLang="es-EC" sz="2800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juzgar las ideas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Registrar todas las ideas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C" altLang="es-EC" sz="28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 técnicas de lluvia de ideas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EC" altLang="es-EC" sz="28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s-EC" altLang="es-EC" sz="2000" b="1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4B258E-CE3A-4758-ADFB-81A5BE89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82" y="2353059"/>
            <a:ext cx="65" cy="3923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3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64943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F0D4F-8F3C-4A77-99B3-373F0F81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los 5 porqués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2B36D-D731-472B-B706-860023F4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7" y="2133601"/>
            <a:ext cx="10025436" cy="2259106"/>
          </a:xfrm>
        </p:spPr>
        <p:txBody>
          <a:bodyPr>
            <a:normAutofit fontScale="92500" lnSpcReduction="20000"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método de los 5 porqués (también conocido como </a:t>
            </a:r>
            <a:r>
              <a:rPr lang="es-MX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técnica simple para identificar la causa raíz de un problema. </a:t>
            </a:r>
          </a:p>
          <a:p>
            <a:pPr marL="0" indent="0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 desarrollado por Sakichi Toyoda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0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31F8A-4A49-4CB1-ADCA-DFA7F8F5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165" y="624110"/>
            <a:ext cx="9514447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consiste?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4370A-D74D-4946-86A2-2BE0EB23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624" y="2133600"/>
            <a:ext cx="9630988" cy="2268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en preguntar “¿Por qué?” cinco veces seguidas (pueden ser más o menos) para profundizar en las causas subyacentes de un problema, y no quedarse en la causa superficial.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2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E368A-7ACB-4858-AFD8-0F376EC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110934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18D03-B95C-4DDD-855E-49AA84A41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2698376"/>
            <a:ext cx="9998541" cy="1658471"/>
          </a:xfrm>
        </p:spPr>
        <p:txBody>
          <a:bodyPr/>
          <a:lstStyle/>
          <a:p>
            <a:pPr marL="0" indent="0">
              <a:buNone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Descubrir la causa raíz que origina el problema, para aplicar una solución definitiva y no solo un "parche".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694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24F30-C58A-4400-B6DB-35AF3B83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35" y="624110"/>
            <a:ext cx="937997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detectaron grietas en un muro de contención recién construido.</a:t>
            </a:r>
            <a:b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F9A4-4602-4F81-B8FD-523E8FF3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2" y="2133600"/>
            <a:ext cx="10339200" cy="3777622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aparecieron grietas en el muro de contención?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hubo un asentamiento del terreno bajo el muro.</a:t>
            </a: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hubo asentamiento?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el terreno no fue compactado adecuadamente antes de construir el muro.</a:t>
            </a: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no se compactó adecuadamente el terreno?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no se siguió el procedimiento de compactación especificado en el diseño.</a:t>
            </a: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no se siguió el procedimiento de compactación?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el supervisor de obra no verificó el cumplimiento del protocolo de control de calidad.</a:t>
            </a: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el supervisor no verificó ese protocolo?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no había un plan de control de calidad formal establecido para esa etapa del proyecto.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284638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1574</Words>
  <Application>Microsoft Office PowerPoint</Application>
  <PresentationFormat>Panorámica</PresentationFormat>
  <Paragraphs>141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Century Gothic</vt:lpstr>
      <vt:lpstr>Google Sans</vt:lpstr>
      <vt:lpstr>Montserrat</vt:lpstr>
      <vt:lpstr>Times New Roman</vt:lpstr>
      <vt:lpstr>Wingdings</vt:lpstr>
      <vt:lpstr>Wingdings 3</vt:lpstr>
      <vt:lpstr>Espiral</vt:lpstr>
      <vt:lpstr>UNIVERSIDAD NACIONAL DE CHIMBORAZO</vt:lpstr>
      <vt:lpstr>¿Qué es la lluvia de ideas?</vt:lpstr>
      <vt:lpstr>Presentación de PowerPoint</vt:lpstr>
      <vt:lpstr>¿Cómo funciona?</vt:lpstr>
      <vt:lpstr>Consejos para una lluvia de ideas.</vt:lpstr>
      <vt:lpstr>Método de los 5 porqués</vt:lpstr>
      <vt:lpstr>¿En qué consiste?</vt:lpstr>
      <vt:lpstr>Objetivo: </vt:lpstr>
      <vt:lpstr>Se detectaron grietas en un muro de contención recién construido.  </vt:lpstr>
      <vt:lpstr>Causa raíz identificada:</vt:lpstr>
      <vt:lpstr>Diagrama de Ishikawa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Falla en la resistencia del concreto en una losa </vt:lpstr>
      <vt:lpstr>Maquinaria </vt:lpstr>
      <vt:lpstr>Métodos </vt:lpstr>
      <vt:lpstr>Mano de obra </vt:lpstr>
      <vt:lpstr>Medio ambiente </vt:lpstr>
      <vt:lpstr>Medición / control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Gabriel</dc:creator>
  <cp:lastModifiedBy>USUARIO</cp:lastModifiedBy>
  <cp:revision>26</cp:revision>
  <dcterms:created xsi:type="dcterms:W3CDTF">2025-04-06T20:48:39Z</dcterms:created>
  <dcterms:modified xsi:type="dcterms:W3CDTF">2025-04-09T16:01:07Z</dcterms:modified>
</cp:coreProperties>
</file>