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E3E9E6B-D7DF-4FB3-B33C-CF1DE33A62D9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9481A0E-24F6-401B-9054-C6B8526B34CF}" type="slidenum">
              <a:rPr lang="en-US" smtClean="0"/>
              <a:t>‹Nº›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8832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E9E6B-D7DF-4FB3-B33C-CF1DE33A62D9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81A0E-24F6-401B-9054-C6B8526B34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584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E9E6B-D7DF-4FB3-B33C-CF1DE33A62D9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81A0E-24F6-401B-9054-C6B8526B34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372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E9E6B-D7DF-4FB3-B33C-CF1DE33A62D9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81A0E-24F6-401B-9054-C6B8526B34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412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E9E6B-D7DF-4FB3-B33C-CF1DE33A62D9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81A0E-24F6-401B-9054-C6B8526B34CF}" type="slidenum">
              <a:rPr lang="en-US" smtClean="0"/>
              <a:t>‹Nº›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8923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E9E6B-D7DF-4FB3-B33C-CF1DE33A62D9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81A0E-24F6-401B-9054-C6B8526B34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740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E9E6B-D7DF-4FB3-B33C-CF1DE33A62D9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81A0E-24F6-401B-9054-C6B8526B34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890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E9E6B-D7DF-4FB3-B33C-CF1DE33A62D9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81A0E-24F6-401B-9054-C6B8526B34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3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E9E6B-D7DF-4FB3-B33C-CF1DE33A62D9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81A0E-24F6-401B-9054-C6B8526B34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83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E9E6B-D7DF-4FB3-B33C-CF1DE33A62D9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81A0E-24F6-401B-9054-C6B8526B34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950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E9E6B-D7DF-4FB3-B33C-CF1DE33A62D9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81A0E-24F6-401B-9054-C6B8526B34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81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0E3E9E6B-D7DF-4FB3-B33C-CF1DE33A62D9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9481A0E-24F6-401B-9054-C6B8526B34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999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7DD1CC2-1FBB-46CD-9BD4-7CB1865CF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729" y="158221"/>
            <a:ext cx="8237538" cy="639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192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FC010D-DB7E-4EDE-9960-04DF761C7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0DCAF08-3ED6-4632-94FD-10CBADDB80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109B3BF-EDD5-4CBD-879F-4B91F9BDD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7832" y="1507067"/>
            <a:ext cx="10523961" cy="275205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002EE7A-8968-45AD-8084-C2BC756072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0345" y="4435752"/>
            <a:ext cx="2947988" cy="65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898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5344CE-8AC2-423A-A42D-48452C550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4E82695-DA30-49C2-82FD-84DD9EDF8E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B8BC0FF-E86C-4335-B4A2-D08292B34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638" y="1217877"/>
            <a:ext cx="10491060" cy="167904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DAE5CEC-A828-4BCA-B153-E21E5D3536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670" y="434400"/>
            <a:ext cx="9093730" cy="85462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E85FF83-D688-4E99-9C3F-23CB27EFEB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237" y="2854531"/>
            <a:ext cx="10079629" cy="328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553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A7A698-B999-4E48-9653-4D8E0BE96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9D8B11-98BD-4343-9993-377B59A866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8857E5A-9911-422A-BACA-D421D3DDBF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75" y="312633"/>
            <a:ext cx="10220325" cy="456247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1F3DC3B-52C9-48FB-8776-F4154CB59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1506" y="4692650"/>
            <a:ext cx="2328987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082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A3C741-9E35-4592-ACDA-235756916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2000" dirty="0">
                <a:solidFill>
                  <a:schemeClr val="tx1"/>
                </a:solidFill>
              </a:rPr>
              <a:t>En los problemas, proceda como en los ejemplos 3, 6 y 7 y use una calculadora para construir tablas de valores funcionales. Conjeture el valor de cada límite o concluya que no existe.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A426017D-55FE-4F81-8A3E-5CAF57C04E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37231" y="2207165"/>
            <a:ext cx="2551166" cy="2156343"/>
          </a:xfr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818F35F-85AB-4382-8844-C37CD3B556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5799" y="2494491"/>
            <a:ext cx="3495305" cy="186901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6783838-E2D3-4A8A-8F31-D0A24ADF91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7025" y="4580043"/>
            <a:ext cx="2963226" cy="126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999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73B36B-B721-4736-A38D-E5DFD15C3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B3C6A6F-90D2-4A50-A5C8-72A4575C01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5FA2DB6-2819-4C34-A819-0A14B4F7D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25" y="411480"/>
            <a:ext cx="4933950" cy="8763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FF7F6FF-A6F1-4C1D-B208-5021075D1C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751" y="1287780"/>
            <a:ext cx="10174120" cy="128605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15C9B65-60FC-4290-A88B-95503CB48A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825" y="2665274"/>
            <a:ext cx="1001077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301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DC593F-C5F8-4C35-9D95-E4AA4269C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C2C4A57-A666-4D4B-9DC9-DB67B32510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38C8F70-5A51-48AA-9CA0-60318CA974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510" y="783324"/>
            <a:ext cx="10086975" cy="112395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14E8A9E-4BEE-4E1E-A409-4148F95F89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836" y="2098940"/>
            <a:ext cx="10220325" cy="98107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AFEF4CB-A218-4A53-ADD5-93219FCA16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641" y="3268029"/>
            <a:ext cx="10001250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377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79F9F2-DB0D-437E-8D50-E859F42F4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A33DF6-FA04-4C87-896A-240E9FC5C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6DDD286-D39C-48A1-865D-7D56EDC68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762000"/>
            <a:ext cx="8915400" cy="484366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7CC82AD-E04D-4A9B-B543-1D37FD014B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4800" y="359833"/>
            <a:ext cx="2752725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639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1A5727-F227-4F92-A436-E55AF5212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C24D36C-3C71-4334-9463-B3879EABDD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F2177DD-127C-44A0-A515-0B1E9F437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658" y="1865311"/>
            <a:ext cx="1004887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363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C00D2E-3C18-449D-A616-A5472D329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B1F454-F4B9-4969-92B1-6ADD20D80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016C1B1-FA70-4782-8D35-EBDCE727F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651" y="498474"/>
            <a:ext cx="10079567" cy="605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104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C55C10-E93B-4F3F-88F0-950114C2C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2FA1AC-1839-4715-8468-D5DD959601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1F9689A-0E3B-4084-8876-2504D2AF77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983" y="762000"/>
            <a:ext cx="10286033" cy="469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907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0337A37-ED5B-4654-84D4-229DA4E23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595" y="456142"/>
            <a:ext cx="3876675" cy="47625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DCF63F7-6F40-4D81-A078-4C365EE83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049" y="1193800"/>
            <a:ext cx="9586893" cy="481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2603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026562-0630-4F0E-9EDF-24A1BA970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13C7A8-3A38-4365-8203-C5766C7F9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F02355D-FAE2-4B03-9158-99CEA4503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245" y="1591097"/>
            <a:ext cx="9027833" cy="341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8687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501C5E-7ADD-4598-B4FF-E8D15A634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3FE0C802-D6F4-46C4-9520-93C3C1F721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5280" y="1460239"/>
            <a:ext cx="7442654" cy="5143875"/>
          </a:xfr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69ED2AE-9305-48AA-A11B-8242C288DB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8413" y="253886"/>
            <a:ext cx="7137854" cy="119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5893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FBA3A8-0194-4A03-9A7F-26A524913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2029232B-7B5F-450A-B902-FBFD111A94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37" y="3036359"/>
            <a:ext cx="7477125" cy="2428875"/>
          </a:xfr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E3CC90C-D15A-43E6-A440-25CEFA19DA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6097" y="350309"/>
            <a:ext cx="7686675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207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0E4620D-215F-4579-9412-2C258DBDCB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7267" y="1161783"/>
            <a:ext cx="9669464" cy="415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176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9038A74-2807-48A2-AFD5-69B826606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566" y="354011"/>
            <a:ext cx="5693834" cy="628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964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89D6032-7748-458C-8EBA-AEA2B9C057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8261" y="877623"/>
            <a:ext cx="10946143" cy="491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30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2C9F9A3-85E8-4AA7-99BB-1BA65D78DB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541" y="1360222"/>
            <a:ext cx="9197419" cy="143351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C03A0F5-05CD-423C-809C-0B2DE35989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541" y="3429000"/>
            <a:ext cx="9125981" cy="196113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E1A2684-F882-44E4-8CB0-FBE7DA247B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87640" y="1679310"/>
            <a:ext cx="2495550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028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2E08C9B-40FF-4492-8765-F2AF22924F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47" b="-1"/>
          <a:stretch/>
        </p:blipFill>
        <p:spPr>
          <a:xfrm>
            <a:off x="1865686" y="508000"/>
            <a:ext cx="7820182" cy="16764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A2A4D4A-B768-409D-BE6B-79778E0B84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035" y="2175934"/>
            <a:ext cx="10814212" cy="390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277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3B343D-3BEC-432C-9D52-C658BBFFE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8D9359-2F2D-4D9B-9D68-330D0709BC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46BEABD-F12C-4E26-837F-EF6505F53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9" y="1287780"/>
            <a:ext cx="9469452" cy="403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163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9DA99B-626A-4579-9DFD-23B93FB13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6D28C5-5C97-4061-BBBF-AC50EE765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D37C4E0-A4C9-4A42-9F81-39D6948A8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641" y="984250"/>
            <a:ext cx="10499359" cy="429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703051"/>
      </p:ext>
    </p:extLst>
  </p:cSld>
  <p:clrMapOvr>
    <a:masterClrMapping/>
  </p:clrMapOvr>
</p:sld>
</file>

<file path=ppt/theme/theme1.xml><?xml version="1.0" encoding="utf-8"?>
<a:theme xmlns:a="http://schemas.openxmlformats.org/drawingml/2006/main" name="Base">
  <a:themeElements>
    <a:clrScheme name="Base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Base</Template>
  <TotalTime>377</TotalTime>
  <Words>37</Words>
  <Application>Microsoft Office PowerPoint</Application>
  <PresentationFormat>Panorámica</PresentationFormat>
  <Paragraphs>1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4" baseType="lpstr">
      <vt:lpstr>Corbel</vt:lpstr>
      <vt:lpstr>Base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En los problemas, proceda como en los ejemplos 3, 6 y 7 y use una calculadora para construir tablas de valores funcionales. Conjeture el valor de cada límite o concluya que no existe.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Patrick</dc:creator>
  <cp:lastModifiedBy>Patrick</cp:lastModifiedBy>
  <cp:revision>12</cp:revision>
  <dcterms:created xsi:type="dcterms:W3CDTF">2025-04-03T15:50:26Z</dcterms:created>
  <dcterms:modified xsi:type="dcterms:W3CDTF">2025-04-07T16:57:29Z</dcterms:modified>
</cp:coreProperties>
</file>