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346" r:id="rId3"/>
    <p:sldId id="348" r:id="rId4"/>
    <p:sldId id="349" r:id="rId5"/>
    <p:sldId id="350" r:id="rId6"/>
    <p:sldId id="355" r:id="rId7"/>
    <p:sldId id="356" r:id="rId8"/>
    <p:sldId id="357" r:id="rId9"/>
    <p:sldId id="359" r:id="rId10"/>
    <p:sldId id="360" r:id="rId11"/>
    <p:sldId id="361" r:id="rId12"/>
    <p:sldId id="362" r:id="rId13"/>
    <p:sldId id="363" r:id="rId14"/>
    <p:sldId id="365" r:id="rId15"/>
    <p:sldId id="368" r:id="rId16"/>
    <p:sldId id="395" r:id="rId17"/>
    <p:sldId id="396" r:id="rId18"/>
    <p:sldId id="388" r:id="rId19"/>
    <p:sldId id="392" r:id="rId20"/>
    <p:sldId id="370" r:id="rId21"/>
    <p:sldId id="372" r:id="rId22"/>
    <p:sldId id="373" r:id="rId23"/>
    <p:sldId id="390" r:id="rId24"/>
    <p:sldId id="374" r:id="rId25"/>
    <p:sldId id="375" r:id="rId26"/>
    <p:sldId id="397" r:id="rId27"/>
    <p:sldId id="387" r:id="rId28"/>
    <p:sldId id="393" r:id="rId29"/>
    <p:sldId id="376" r:id="rId30"/>
    <p:sldId id="381" r:id="rId31"/>
    <p:sldId id="377" r:id="rId32"/>
    <p:sldId id="386" r:id="rId33"/>
    <p:sldId id="378" r:id="rId34"/>
    <p:sldId id="379" r:id="rId35"/>
    <p:sldId id="380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7C3"/>
    <a:srgbClr val="332490"/>
    <a:srgbClr val="339966"/>
    <a:srgbClr val="008080"/>
    <a:srgbClr val="F6D1AC"/>
    <a:srgbClr val="F0D598"/>
    <a:srgbClr val="D2D553"/>
    <a:srgbClr val="333300"/>
    <a:srgbClr val="C47D48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17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68C68-C730-4594-A627-F4837A43D0D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A8226C-92BD-4CFD-961A-2ECD6B6CEF09}">
      <dgm:prSet phldrT="[Texto]"/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solidFill>
                <a:srgbClr val="C00000"/>
              </a:solidFill>
            </a:rPr>
            <a:t>Virulencia</a:t>
          </a:r>
          <a:endParaRPr lang="es-ES" b="1" dirty="0">
            <a:solidFill>
              <a:srgbClr val="C00000"/>
            </a:solidFill>
          </a:endParaRPr>
        </a:p>
      </dgm:t>
    </dgm:pt>
    <dgm:pt modelId="{AE927279-FD94-4342-99DF-A86187B2C30B}" type="parTrans" cxnId="{B6957DC3-C12E-44E3-AA83-3F05FB7C0540}">
      <dgm:prSet/>
      <dgm:spPr/>
      <dgm:t>
        <a:bodyPr/>
        <a:lstStyle/>
        <a:p>
          <a:endParaRPr lang="es-ES"/>
        </a:p>
      </dgm:t>
    </dgm:pt>
    <dgm:pt modelId="{FE2175BF-9DB2-4402-B5E1-83C1D1E6E26B}" type="sibTrans" cxnId="{B6957DC3-C12E-44E3-AA83-3F05FB7C0540}">
      <dgm:prSet/>
      <dgm:spPr/>
      <dgm:t>
        <a:bodyPr/>
        <a:lstStyle/>
        <a:p>
          <a:endParaRPr lang="es-ES"/>
        </a:p>
      </dgm:t>
    </dgm:pt>
    <dgm:pt modelId="{0C39FAB2-E01B-468F-A77A-8892E0DB1C60}">
      <dgm:prSet phldrT="[Texto]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MX" dirty="0" smtClean="0">
              <a:solidFill>
                <a:schemeClr val="bg1"/>
              </a:solidFill>
              <a:latin typeface="+mn-lt"/>
            </a:rPr>
            <a:t>Capacidad mensurable de un organismo para provocar la enfermedad. Depende de los factores patógenos elaborados por los microbios</a:t>
          </a:r>
          <a:endParaRPr lang="es-ES" dirty="0">
            <a:solidFill>
              <a:schemeClr val="bg1"/>
            </a:solidFill>
          </a:endParaRPr>
        </a:p>
      </dgm:t>
    </dgm:pt>
    <dgm:pt modelId="{85D29B64-4B8C-4047-AA0E-538AB6819C0B}" type="parTrans" cxnId="{2F67B34C-470B-486B-9D30-5C1D82C34948}">
      <dgm:prSet/>
      <dgm:spPr/>
      <dgm:t>
        <a:bodyPr/>
        <a:lstStyle/>
        <a:p>
          <a:endParaRPr lang="es-ES"/>
        </a:p>
      </dgm:t>
    </dgm:pt>
    <dgm:pt modelId="{F23440DC-8F4B-4650-8B02-332AFC38D39C}" type="sibTrans" cxnId="{2F67B34C-470B-486B-9D30-5C1D82C34948}">
      <dgm:prSet/>
      <dgm:spPr/>
      <dgm:t>
        <a:bodyPr/>
        <a:lstStyle/>
        <a:p>
          <a:endParaRPr lang="es-ES"/>
        </a:p>
      </dgm:t>
    </dgm:pt>
    <dgm:pt modelId="{8649A464-1C8D-456A-9AB4-A23AF9865111}">
      <dgm:prSet phldrT="[Texto]"/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solidFill>
                <a:srgbClr val="C00000"/>
              </a:solidFill>
            </a:rPr>
            <a:t>Colonización</a:t>
          </a:r>
          <a:endParaRPr lang="es-ES" b="1" dirty="0">
            <a:solidFill>
              <a:srgbClr val="C00000"/>
            </a:solidFill>
          </a:endParaRPr>
        </a:p>
      </dgm:t>
    </dgm:pt>
    <dgm:pt modelId="{7DE29CC5-BA17-4332-938F-9DCEF5647AC7}" type="parTrans" cxnId="{FB01AB17-F0EA-4588-AE6C-0CADBC7AC90F}">
      <dgm:prSet/>
      <dgm:spPr/>
      <dgm:t>
        <a:bodyPr/>
        <a:lstStyle/>
        <a:p>
          <a:endParaRPr lang="es-ES"/>
        </a:p>
      </dgm:t>
    </dgm:pt>
    <dgm:pt modelId="{66378A41-CB54-47AF-80D6-D510C5252DA6}" type="sibTrans" cxnId="{FB01AB17-F0EA-4588-AE6C-0CADBC7AC90F}">
      <dgm:prSet/>
      <dgm:spPr/>
      <dgm:t>
        <a:bodyPr/>
        <a:lstStyle/>
        <a:p>
          <a:endParaRPr lang="es-ES"/>
        </a:p>
      </dgm:t>
    </dgm:pt>
    <dgm:pt modelId="{3677DCCF-6720-4455-AA13-7542E52518C8}">
      <dgm:prSet phldrT="[Texto]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MX" dirty="0" smtClean="0">
              <a:solidFill>
                <a:schemeClr val="bg1"/>
              </a:solidFill>
              <a:latin typeface="+mn-lt"/>
            </a:rPr>
            <a:t>Presencia de microbios potencialmente patógenos sobre o dentro del huésped</a:t>
          </a:r>
          <a:endParaRPr lang="es-ES" dirty="0">
            <a:solidFill>
              <a:schemeClr val="bg1"/>
            </a:solidFill>
          </a:endParaRPr>
        </a:p>
      </dgm:t>
    </dgm:pt>
    <dgm:pt modelId="{074CA6F1-CB21-4DD6-93D9-2DB337B36507}" type="parTrans" cxnId="{FF1D0785-E333-44E5-83B6-B3CCF4DE8ED8}">
      <dgm:prSet/>
      <dgm:spPr/>
      <dgm:t>
        <a:bodyPr/>
        <a:lstStyle/>
        <a:p>
          <a:endParaRPr lang="es-ES"/>
        </a:p>
      </dgm:t>
    </dgm:pt>
    <dgm:pt modelId="{F38F7799-75D9-408B-B7F6-1AF8964DA695}" type="sibTrans" cxnId="{FF1D0785-E333-44E5-83B6-B3CCF4DE8ED8}">
      <dgm:prSet/>
      <dgm:spPr/>
      <dgm:t>
        <a:bodyPr/>
        <a:lstStyle/>
        <a:p>
          <a:endParaRPr lang="es-ES"/>
        </a:p>
      </dgm:t>
    </dgm:pt>
    <dgm:pt modelId="{C7BB6E20-E1DF-4709-B761-C365EE941D15}">
      <dgm:prSet phldrT="[Texto]"/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MX" b="1" dirty="0" smtClean="0">
              <a:solidFill>
                <a:srgbClr val="C00000"/>
              </a:solidFill>
            </a:rPr>
            <a:t>Infección</a:t>
          </a:r>
          <a:endParaRPr lang="es-ES" b="1" dirty="0">
            <a:solidFill>
              <a:srgbClr val="C00000"/>
            </a:solidFill>
          </a:endParaRPr>
        </a:p>
      </dgm:t>
    </dgm:pt>
    <dgm:pt modelId="{DA9D8F6B-BE0D-4FB7-AC75-19490303D47E}" type="parTrans" cxnId="{408F3AF5-9DE6-47C8-9B73-95728F7DF750}">
      <dgm:prSet/>
      <dgm:spPr/>
      <dgm:t>
        <a:bodyPr/>
        <a:lstStyle/>
        <a:p>
          <a:endParaRPr lang="es-ES"/>
        </a:p>
      </dgm:t>
    </dgm:pt>
    <dgm:pt modelId="{F3967686-6AC3-45C2-9200-21789D199F1F}" type="sibTrans" cxnId="{408F3AF5-9DE6-47C8-9B73-95728F7DF750}">
      <dgm:prSet/>
      <dgm:spPr/>
      <dgm:t>
        <a:bodyPr/>
        <a:lstStyle/>
        <a:p>
          <a:endParaRPr lang="es-ES"/>
        </a:p>
      </dgm:t>
    </dgm:pt>
    <dgm:pt modelId="{5299FEA1-39D0-4A3F-B3F3-C2743FEE8CCD}">
      <dgm:prSet phldrT="[Texto]"/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MX" b="1" dirty="0" smtClean="0">
              <a:solidFill>
                <a:srgbClr val="C00000"/>
              </a:solidFill>
            </a:rPr>
            <a:t>Enfermedad</a:t>
          </a:r>
          <a:endParaRPr lang="es-ES" b="1" dirty="0">
            <a:solidFill>
              <a:srgbClr val="C00000"/>
            </a:solidFill>
          </a:endParaRPr>
        </a:p>
      </dgm:t>
    </dgm:pt>
    <dgm:pt modelId="{EAE0A744-F39F-41BA-A644-4383D40D7BD4}" type="parTrans" cxnId="{7802ABD8-219C-4B5A-BC53-2080DA088048}">
      <dgm:prSet/>
      <dgm:spPr/>
      <dgm:t>
        <a:bodyPr/>
        <a:lstStyle/>
        <a:p>
          <a:endParaRPr lang="es-ES"/>
        </a:p>
      </dgm:t>
    </dgm:pt>
    <dgm:pt modelId="{B471AFA3-F35B-4BEB-BDB6-031D7CE6D2BA}" type="sibTrans" cxnId="{7802ABD8-219C-4B5A-BC53-2080DA088048}">
      <dgm:prSet/>
      <dgm:spPr/>
      <dgm:t>
        <a:bodyPr/>
        <a:lstStyle/>
        <a:p>
          <a:endParaRPr lang="es-ES"/>
        </a:p>
      </dgm:t>
    </dgm:pt>
    <dgm:pt modelId="{EC5EFD7B-B91C-4F14-81BB-809BA2830E63}">
      <dgm:prSet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MX" dirty="0" smtClean="0">
              <a:solidFill>
                <a:schemeClr val="bg1"/>
              </a:solidFill>
              <a:latin typeface="+mn-lt"/>
            </a:rPr>
            <a:t>Unión y crecimiento de los patógenos y evitando las defensas del huésped</a:t>
          </a:r>
          <a:endParaRPr lang="es-ES" dirty="0">
            <a:solidFill>
              <a:schemeClr val="bg1"/>
            </a:solidFill>
          </a:endParaRPr>
        </a:p>
      </dgm:t>
    </dgm:pt>
    <dgm:pt modelId="{3F828833-30D7-4BF8-BCA3-CBD78CA6BD1C}" type="parTrans" cxnId="{52C095A1-86C5-4334-8AEF-0488ACAC0950}">
      <dgm:prSet/>
      <dgm:spPr/>
      <dgm:t>
        <a:bodyPr/>
        <a:lstStyle/>
        <a:p>
          <a:endParaRPr lang="es-ES"/>
        </a:p>
      </dgm:t>
    </dgm:pt>
    <dgm:pt modelId="{91F765D8-D514-4307-A177-466DDACD938C}" type="sibTrans" cxnId="{52C095A1-86C5-4334-8AEF-0488ACAC0950}">
      <dgm:prSet/>
      <dgm:spPr/>
      <dgm:t>
        <a:bodyPr/>
        <a:lstStyle/>
        <a:p>
          <a:endParaRPr lang="es-ES"/>
        </a:p>
      </dgm:t>
    </dgm:pt>
    <dgm:pt modelId="{49109E2E-A5F7-467E-8A53-5F7DE7122340}">
      <dgm:prSet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MX" dirty="0" smtClean="0">
              <a:solidFill>
                <a:schemeClr val="bg1"/>
              </a:solidFill>
              <a:latin typeface="+mn-lt"/>
            </a:rPr>
            <a:t>Reflejo de la actividad de las toxinas o de los metabolitos tóxicos secretados</a:t>
          </a:r>
          <a:endParaRPr lang="es-ES" dirty="0">
            <a:solidFill>
              <a:schemeClr val="bg1"/>
            </a:solidFill>
          </a:endParaRPr>
        </a:p>
      </dgm:t>
    </dgm:pt>
    <dgm:pt modelId="{E37E0C7A-FF54-4725-A16D-BE5D1432A242}" type="parTrans" cxnId="{8FE514F5-7E7B-4EFD-9FEA-C9AA290C27C0}">
      <dgm:prSet/>
      <dgm:spPr/>
      <dgm:t>
        <a:bodyPr/>
        <a:lstStyle/>
        <a:p>
          <a:endParaRPr lang="es-ES"/>
        </a:p>
      </dgm:t>
    </dgm:pt>
    <dgm:pt modelId="{1A21CD32-2E9D-4683-A76B-D4C1F09430EB}" type="sibTrans" cxnId="{8FE514F5-7E7B-4EFD-9FEA-C9AA290C27C0}">
      <dgm:prSet/>
      <dgm:spPr/>
      <dgm:t>
        <a:bodyPr/>
        <a:lstStyle/>
        <a:p>
          <a:endParaRPr lang="es-ES"/>
        </a:p>
      </dgm:t>
    </dgm:pt>
    <dgm:pt modelId="{6EF7B586-618F-4BBA-8E63-E9D24F811034}" type="pres">
      <dgm:prSet presAssocID="{0D368C68-C730-4594-A627-F4837A43D0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84188C-4F55-4100-84E3-920B5DB34FB5}" type="pres">
      <dgm:prSet presAssocID="{10A8226C-92BD-4CFD-961A-2ECD6B6CEF09}" presName="composite" presStyleCnt="0"/>
      <dgm:spPr/>
    </dgm:pt>
    <dgm:pt modelId="{19A377C3-C759-447B-B61B-B7C03B516B65}" type="pres">
      <dgm:prSet presAssocID="{10A8226C-92BD-4CFD-961A-2ECD6B6CEF0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B56802-4C54-4766-9FC5-7425C47F9BB8}" type="pres">
      <dgm:prSet presAssocID="{10A8226C-92BD-4CFD-961A-2ECD6B6CEF0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8132E8-74BC-4F02-B6E6-25F78A64D861}" type="pres">
      <dgm:prSet presAssocID="{FE2175BF-9DB2-4402-B5E1-83C1D1E6E26B}" presName="space" presStyleCnt="0"/>
      <dgm:spPr/>
    </dgm:pt>
    <dgm:pt modelId="{4388CE7C-FA08-40C5-BBE5-B44864E5CB94}" type="pres">
      <dgm:prSet presAssocID="{8649A464-1C8D-456A-9AB4-A23AF9865111}" presName="composite" presStyleCnt="0"/>
      <dgm:spPr/>
    </dgm:pt>
    <dgm:pt modelId="{A5088EF9-828C-42BB-A664-DC602504CEE4}" type="pres">
      <dgm:prSet presAssocID="{8649A464-1C8D-456A-9AB4-A23AF986511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87F4FD-A58B-488A-9FF1-B19B6F3D1BA8}" type="pres">
      <dgm:prSet presAssocID="{8649A464-1C8D-456A-9AB4-A23AF986511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2D96E8-F7DD-4B53-AB38-E04160BC2217}" type="pres">
      <dgm:prSet presAssocID="{66378A41-CB54-47AF-80D6-D510C5252DA6}" presName="space" presStyleCnt="0"/>
      <dgm:spPr/>
    </dgm:pt>
    <dgm:pt modelId="{20B89010-E268-4BA6-9B1F-8D8FC0BBC2A2}" type="pres">
      <dgm:prSet presAssocID="{C7BB6E20-E1DF-4709-B761-C365EE941D15}" presName="composite" presStyleCnt="0"/>
      <dgm:spPr/>
    </dgm:pt>
    <dgm:pt modelId="{885D153C-FB78-4E3B-B431-43114156ACFF}" type="pres">
      <dgm:prSet presAssocID="{C7BB6E20-E1DF-4709-B761-C365EE941D1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7CF8BD-04E1-4CDD-A530-597CF64EEEEE}" type="pres">
      <dgm:prSet presAssocID="{C7BB6E20-E1DF-4709-B761-C365EE941D1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7F8FF7-B577-493A-B991-A240F2D64120}" type="pres">
      <dgm:prSet presAssocID="{F3967686-6AC3-45C2-9200-21789D199F1F}" presName="space" presStyleCnt="0"/>
      <dgm:spPr/>
    </dgm:pt>
    <dgm:pt modelId="{C1177BCD-79CA-4E0D-88B6-E9379E149ECD}" type="pres">
      <dgm:prSet presAssocID="{5299FEA1-39D0-4A3F-B3F3-C2743FEE8CCD}" presName="composite" presStyleCnt="0"/>
      <dgm:spPr/>
    </dgm:pt>
    <dgm:pt modelId="{919BC88A-E680-423B-93CC-6BFC042CA722}" type="pres">
      <dgm:prSet presAssocID="{5299FEA1-39D0-4A3F-B3F3-C2743FEE8CC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07C433-09FA-4014-B26D-E714A734E406}" type="pres">
      <dgm:prSet presAssocID="{5299FEA1-39D0-4A3F-B3F3-C2743FEE8CC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1D0785-E333-44E5-83B6-B3CCF4DE8ED8}" srcId="{8649A464-1C8D-456A-9AB4-A23AF9865111}" destId="{3677DCCF-6720-4455-AA13-7542E52518C8}" srcOrd="0" destOrd="0" parTransId="{074CA6F1-CB21-4DD6-93D9-2DB337B36507}" sibTransId="{F38F7799-75D9-408B-B7F6-1AF8964DA695}"/>
    <dgm:cxn modelId="{29151C5D-8C89-495D-8053-01ED6B8A9876}" type="presOf" srcId="{0C39FAB2-E01B-468F-A77A-8892E0DB1C60}" destId="{AFB56802-4C54-4766-9FC5-7425C47F9BB8}" srcOrd="0" destOrd="0" presId="urn:microsoft.com/office/officeart/2005/8/layout/hList1"/>
    <dgm:cxn modelId="{E29B582B-3C39-41C6-A84C-52D6904972B5}" type="presOf" srcId="{10A8226C-92BD-4CFD-961A-2ECD6B6CEF09}" destId="{19A377C3-C759-447B-B61B-B7C03B516B65}" srcOrd="0" destOrd="0" presId="urn:microsoft.com/office/officeart/2005/8/layout/hList1"/>
    <dgm:cxn modelId="{2F67B34C-470B-486B-9D30-5C1D82C34948}" srcId="{10A8226C-92BD-4CFD-961A-2ECD6B6CEF09}" destId="{0C39FAB2-E01B-468F-A77A-8892E0DB1C60}" srcOrd="0" destOrd="0" parTransId="{85D29B64-4B8C-4047-AA0E-538AB6819C0B}" sibTransId="{F23440DC-8F4B-4650-8B02-332AFC38D39C}"/>
    <dgm:cxn modelId="{408F3AF5-9DE6-47C8-9B73-95728F7DF750}" srcId="{0D368C68-C730-4594-A627-F4837A43D0D5}" destId="{C7BB6E20-E1DF-4709-B761-C365EE941D15}" srcOrd="2" destOrd="0" parTransId="{DA9D8F6B-BE0D-4FB7-AC75-19490303D47E}" sibTransId="{F3967686-6AC3-45C2-9200-21789D199F1F}"/>
    <dgm:cxn modelId="{52C095A1-86C5-4334-8AEF-0488ACAC0950}" srcId="{C7BB6E20-E1DF-4709-B761-C365EE941D15}" destId="{EC5EFD7B-B91C-4F14-81BB-809BA2830E63}" srcOrd="0" destOrd="0" parTransId="{3F828833-30D7-4BF8-BCA3-CBD78CA6BD1C}" sibTransId="{91F765D8-D514-4307-A177-466DDACD938C}"/>
    <dgm:cxn modelId="{8FE514F5-7E7B-4EFD-9FEA-C9AA290C27C0}" srcId="{5299FEA1-39D0-4A3F-B3F3-C2743FEE8CCD}" destId="{49109E2E-A5F7-467E-8A53-5F7DE7122340}" srcOrd="0" destOrd="0" parTransId="{E37E0C7A-FF54-4725-A16D-BE5D1432A242}" sibTransId="{1A21CD32-2E9D-4683-A76B-D4C1F09430EB}"/>
    <dgm:cxn modelId="{0777F0FF-3A1B-4305-89A8-34863610EB1A}" type="presOf" srcId="{3677DCCF-6720-4455-AA13-7542E52518C8}" destId="{6E87F4FD-A58B-488A-9FF1-B19B6F3D1BA8}" srcOrd="0" destOrd="0" presId="urn:microsoft.com/office/officeart/2005/8/layout/hList1"/>
    <dgm:cxn modelId="{4BD571D5-6DE2-43F4-B7E3-B8ADEFC4094C}" type="presOf" srcId="{EC5EFD7B-B91C-4F14-81BB-809BA2830E63}" destId="{997CF8BD-04E1-4CDD-A530-597CF64EEEEE}" srcOrd="0" destOrd="0" presId="urn:microsoft.com/office/officeart/2005/8/layout/hList1"/>
    <dgm:cxn modelId="{97822FCF-9066-493C-A3B9-3276FB1C5AD3}" type="presOf" srcId="{5299FEA1-39D0-4A3F-B3F3-C2743FEE8CCD}" destId="{919BC88A-E680-423B-93CC-6BFC042CA722}" srcOrd="0" destOrd="0" presId="urn:microsoft.com/office/officeart/2005/8/layout/hList1"/>
    <dgm:cxn modelId="{52A417F8-53C1-4E4E-8B35-132C42581490}" type="presOf" srcId="{C7BB6E20-E1DF-4709-B761-C365EE941D15}" destId="{885D153C-FB78-4E3B-B431-43114156ACFF}" srcOrd="0" destOrd="0" presId="urn:microsoft.com/office/officeart/2005/8/layout/hList1"/>
    <dgm:cxn modelId="{B6957DC3-C12E-44E3-AA83-3F05FB7C0540}" srcId="{0D368C68-C730-4594-A627-F4837A43D0D5}" destId="{10A8226C-92BD-4CFD-961A-2ECD6B6CEF09}" srcOrd="0" destOrd="0" parTransId="{AE927279-FD94-4342-99DF-A86187B2C30B}" sibTransId="{FE2175BF-9DB2-4402-B5E1-83C1D1E6E26B}"/>
    <dgm:cxn modelId="{5858C65C-9B44-45B0-8158-3A2542EA63BC}" type="presOf" srcId="{49109E2E-A5F7-467E-8A53-5F7DE7122340}" destId="{A207C433-09FA-4014-B26D-E714A734E406}" srcOrd="0" destOrd="0" presId="urn:microsoft.com/office/officeart/2005/8/layout/hList1"/>
    <dgm:cxn modelId="{ED1112B6-1D37-4346-8EF2-589C4FF10E79}" type="presOf" srcId="{0D368C68-C730-4594-A627-F4837A43D0D5}" destId="{6EF7B586-618F-4BBA-8E63-E9D24F811034}" srcOrd="0" destOrd="0" presId="urn:microsoft.com/office/officeart/2005/8/layout/hList1"/>
    <dgm:cxn modelId="{7802ABD8-219C-4B5A-BC53-2080DA088048}" srcId="{0D368C68-C730-4594-A627-F4837A43D0D5}" destId="{5299FEA1-39D0-4A3F-B3F3-C2743FEE8CCD}" srcOrd="3" destOrd="0" parTransId="{EAE0A744-F39F-41BA-A644-4383D40D7BD4}" sibTransId="{B471AFA3-F35B-4BEB-BDB6-031D7CE6D2BA}"/>
    <dgm:cxn modelId="{9A51ECD8-62BB-4FDB-8038-3CD4A1EEBE4C}" type="presOf" srcId="{8649A464-1C8D-456A-9AB4-A23AF9865111}" destId="{A5088EF9-828C-42BB-A664-DC602504CEE4}" srcOrd="0" destOrd="0" presId="urn:microsoft.com/office/officeart/2005/8/layout/hList1"/>
    <dgm:cxn modelId="{FB01AB17-F0EA-4588-AE6C-0CADBC7AC90F}" srcId="{0D368C68-C730-4594-A627-F4837A43D0D5}" destId="{8649A464-1C8D-456A-9AB4-A23AF9865111}" srcOrd="1" destOrd="0" parTransId="{7DE29CC5-BA17-4332-938F-9DCEF5647AC7}" sibTransId="{66378A41-CB54-47AF-80D6-D510C5252DA6}"/>
    <dgm:cxn modelId="{F439C87F-ADB3-4415-9E9D-58E1CD82C1E5}" type="presParOf" srcId="{6EF7B586-618F-4BBA-8E63-E9D24F811034}" destId="{C184188C-4F55-4100-84E3-920B5DB34FB5}" srcOrd="0" destOrd="0" presId="urn:microsoft.com/office/officeart/2005/8/layout/hList1"/>
    <dgm:cxn modelId="{6096350D-864F-4457-AB67-0AEF3D2AB4AC}" type="presParOf" srcId="{C184188C-4F55-4100-84E3-920B5DB34FB5}" destId="{19A377C3-C759-447B-B61B-B7C03B516B65}" srcOrd="0" destOrd="0" presId="urn:microsoft.com/office/officeart/2005/8/layout/hList1"/>
    <dgm:cxn modelId="{744C3E70-398F-44B0-9686-DD160A1C9D06}" type="presParOf" srcId="{C184188C-4F55-4100-84E3-920B5DB34FB5}" destId="{AFB56802-4C54-4766-9FC5-7425C47F9BB8}" srcOrd="1" destOrd="0" presId="urn:microsoft.com/office/officeart/2005/8/layout/hList1"/>
    <dgm:cxn modelId="{F5C2D515-5495-49E9-979F-96F98C86D925}" type="presParOf" srcId="{6EF7B586-618F-4BBA-8E63-E9D24F811034}" destId="{A88132E8-74BC-4F02-B6E6-25F78A64D861}" srcOrd="1" destOrd="0" presId="urn:microsoft.com/office/officeart/2005/8/layout/hList1"/>
    <dgm:cxn modelId="{5CF2AFF1-3723-415D-9377-CAC02BD99899}" type="presParOf" srcId="{6EF7B586-618F-4BBA-8E63-E9D24F811034}" destId="{4388CE7C-FA08-40C5-BBE5-B44864E5CB94}" srcOrd="2" destOrd="0" presId="urn:microsoft.com/office/officeart/2005/8/layout/hList1"/>
    <dgm:cxn modelId="{DF4C2F2E-D849-46F1-B662-38CFCCC821F8}" type="presParOf" srcId="{4388CE7C-FA08-40C5-BBE5-B44864E5CB94}" destId="{A5088EF9-828C-42BB-A664-DC602504CEE4}" srcOrd="0" destOrd="0" presId="urn:microsoft.com/office/officeart/2005/8/layout/hList1"/>
    <dgm:cxn modelId="{07FCF08A-5F20-4782-BC2B-2B2C0E66435C}" type="presParOf" srcId="{4388CE7C-FA08-40C5-BBE5-B44864E5CB94}" destId="{6E87F4FD-A58B-488A-9FF1-B19B6F3D1BA8}" srcOrd="1" destOrd="0" presId="urn:microsoft.com/office/officeart/2005/8/layout/hList1"/>
    <dgm:cxn modelId="{1871DE1A-2D0C-49F4-B0B1-714F0DADC647}" type="presParOf" srcId="{6EF7B586-618F-4BBA-8E63-E9D24F811034}" destId="{4E2D96E8-F7DD-4B53-AB38-E04160BC2217}" srcOrd="3" destOrd="0" presId="urn:microsoft.com/office/officeart/2005/8/layout/hList1"/>
    <dgm:cxn modelId="{2471D8CD-D87B-42F7-94F4-52823C2EE09B}" type="presParOf" srcId="{6EF7B586-618F-4BBA-8E63-E9D24F811034}" destId="{20B89010-E268-4BA6-9B1F-8D8FC0BBC2A2}" srcOrd="4" destOrd="0" presId="urn:microsoft.com/office/officeart/2005/8/layout/hList1"/>
    <dgm:cxn modelId="{5E7043B4-D153-4308-BBFA-E2582053EE41}" type="presParOf" srcId="{20B89010-E268-4BA6-9B1F-8D8FC0BBC2A2}" destId="{885D153C-FB78-4E3B-B431-43114156ACFF}" srcOrd="0" destOrd="0" presId="urn:microsoft.com/office/officeart/2005/8/layout/hList1"/>
    <dgm:cxn modelId="{CCC5697C-86B7-4B85-BFFD-F10AF9DA64F1}" type="presParOf" srcId="{20B89010-E268-4BA6-9B1F-8D8FC0BBC2A2}" destId="{997CF8BD-04E1-4CDD-A530-597CF64EEEEE}" srcOrd="1" destOrd="0" presId="urn:microsoft.com/office/officeart/2005/8/layout/hList1"/>
    <dgm:cxn modelId="{5F705C40-07C5-41F2-94CA-4C497B0DC00C}" type="presParOf" srcId="{6EF7B586-618F-4BBA-8E63-E9D24F811034}" destId="{8E7F8FF7-B577-493A-B991-A240F2D64120}" srcOrd="5" destOrd="0" presId="urn:microsoft.com/office/officeart/2005/8/layout/hList1"/>
    <dgm:cxn modelId="{FD5172A3-9B50-4C92-8DDD-9A99DB962D5A}" type="presParOf" srcId="{6EF7B586-618F-4BBA-8E63-E9D24F811034}" destId="{C1177BCD-79CA-4E0D-88B6-E9379E149ECD}" srcOrd="6" destOrd="0" presId="urn:microsoft.com/office/officeart/2005/8/layout/hList1"/>
    <dgm:cxn modelId="{7CD727F2-E926-42C9-BFF9-74DC798A7B51}" type="presParOf" srcId="{C1177BCD-79CA-4E0D-88B6-E9379E149ECD}" destId="{919BC88A-E680-423B-93CC-6BFC042CA722}" srcOrd="0" destOrd="0" presId="urn:microsoft.com/office/officeart/2005/8/layout/hList1"/>
    <dgm:cxn modelId="{3B1F5395-9C83-4D2D-B73D-0221BAA600EB}" type="presParOf" srcId="{C1177BCD-79CA-4E0D-88B6-E9379E149ECD}" destId="{A207C433-09FA-4014-B26D-E714A734E4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74303-17D0-48FC-BC5E-B2F7F4C135D5}" type="doc">
      <dgm:prSet loTypeId="urn:microsoft.com/office/officeart/2005/8/layout/StepDownProcess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ACCBD64-FD59-48A2-BA98-5F6854203D14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Encuentro</a:t>
          </a:r>
          <a:endParaRPr lang="es-ES" sz="1400" b="1" dirty="0">
            <a:solidFill>
              <a:schemeClr val="tx1"/>
            </a:solidFill>
          </a:endParaRPr>
        </a:p>
      </dgm:t>
    </dgm:pt>
    <dgm:pt modelId="{4DABA45A-1877-4125-832D-FBB0AABD55F4}" type="parTrans" cxnId="{16353130-DE41-4B6E-BB1E-4AAF09DCA494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FDBF0DF3-4621-4F32-9B16-51FEAA7B4974}" type="sibTrans" cxnId="{16353130-DE41-4B6E-BB1E-4AAF09DCA494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D1838603-43EB-45D3-8266-B85988E8B432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Penetración</a:t>
          </a:r>
          <a:endParaRPr lang="es-ES" sz="1400" b="1" dirty="0">
            <a:solidFill>
              <a:schemeClr val="tx1"/>
            </a:solidFill>
          </a:endParaRPr>
        </a:p>
      </dgm:t>
    </dgm:pt>
    <dgm:pt modelId="{5A09158A-5A72-4F66-9F6D-F914F6739112}" type="parTrans" cxnId="{6734D1C2-1884-45BA-9AC0-0A91616E9C4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49CDD285-5A2F-4C96-B81E-32530911047E}" type="sibTrans" cxnId="{6734D1C2-1884-45BA-9AC0-0A91616E9C4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1C0BB611-E802-4E5E-9D6C-BA0CEBF813DF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Crecimiento bacteriano</a:t>
          </a:r>
          <a:endParaRPr lang="es-ES" sz="1400" b="1" dirty="0">
            <a:solidFill>
              <a:schemeClr val="tx1"/>
            </a:solidFill>
          </a:endParaRPr>
        </a:p>
      </dgm:t>
    </dgm:pt>
    <dgm:pt modelId="{4D75A1C0-A149-464C-B4A7-FC9D6EAA843E}" type="parTrans" cxnId="{DC5BC9C2-4EC9-4DF6-BDCD-A1409209B13C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32380EC-028A-4457-9B1B-22B7B7BF14D2}" type="sibTrans" cxnId="{DC5BC9C2-4EC9-4DF6-BDCD-A1409209B13C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D1DFB9D4-70CE-4A98-A836-7789044D7660}">
      <dgm:prSet phldrT="[Texto]"/>
      <dgm:spPr/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Transmisión a otro huésped</a:t>
          </a:r>
          <a:endParaRPr lang="es-ES" b="1" dirty="0">
            <a:solidFill>
              <a:schemeClr val="bg1"/>
            </a:solidFill>
          </a:endParaRPr>
        </a:p>
      </dgm:t>
    </dgm:pt>
    <dgm:pt modelId="{28E46D59-0DF0-43B7-8976-E0C42211A367}" type="parTrans" cxnId="{148EA6EF-D29B-4165-87F3-6B6DF3CAFDF7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0345E320-CFE8-413C-852A-7D1628EC1773}" type="sibTrans" cxnId="{148EA6EF-D29B-4165-87F3-6B6DF3CAFDF7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8E90A141-95FF-406D-8579-F4B627C99A3B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Estrategias evitar defensas innatas</a:t>
          </a:r>
          <a:endParaRPr lang="es-ES" sz="1400" b="1" dirty="0">
            <a:solidFill>
              <a:schemeClr val="bg1"/>
            </a:solidFill>
          </a:endParaRPr>
        </a:p>
      </dgm:t>
    </dgm:pt>
    <dgm:pt modelId="{D7367F8F-6075-4A7E-A308-A4B1DE3CF1FF}" type="parTrans" cxnId="{7CD17C46-76A9-45C5-9273-71090D8A7C3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18D1C533-7E8A-4FD4-A8DB-A0A262C9CED8}" type="sibTrans" cxnId="{7CD17C46-76A9-45C5-9273-71090D8A7C3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A21FD53D-0ED3-44DE-8870-6935328B3AFE}">
      <dgm:prSet phldrT="[Texto]"/>
      <dgm:spPr/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Lesión de tejidos</a:t>
          </a:r>
          <a:endParaRPr lang="es-ES" b="1" dirty="0">
            <a:solidFill>
              <a:schemeClr val="bg1"/>
            </a:solidFill>
          </a:endParaRPr>
        </a:p>
      </dgm:t>
    </dgm:pt>
    <dgm:pt modelId="{31D50D68-D42B-44EC-8794-0A71333880F6}" type="parTrans" cxnId="{2C1244FF-E3E9-40B8-88A8-1016F5F3DD31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3DDB51FB-4B36-4791-9D59-206ECA34944E}" type="sibTrans" cxnId="{2C1244FF-E3E9-40B8-88A8-1016F5F3DD31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6121CA1D-8EB3-4542-8C64-38800A18C762}" type="pres">
      <dgm:prSet presAssocID="{0A574303-17D0-48FC-BC5E-B2F7F4C135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36BC1E9-2896-4E77-848E-DBD5285303D8}" type="pres">
      <dgm:prSet presAssocID="{AACCBD64-FD59-48A2-BA98-5F6854203D14}" presName="composite" presStyleCnt="0"/>
      <dgm:spPr/>
    </dgm:pt>
    <dgm:pt modelId="{127498F7-0D3A-498E-9F49-3D6766A1E507}" type="pres">
      <dgm:prSet presAssocID="{AACCBD64-FD59-48A2-BA98-5F6854203D14}" presName="bentUpArrow1" presStyleLbl="alignImgPlace1" presStyleIdx="0" presStyleCnt="5"/>
      <dgm:spPr/>
    </dgm:pt>
    <dgm:pt modelId="{A4DD0A3B-893B-4597-BE07-5F8C6672A342}" type="pres">
      <dgm:prSet presAssocID="{AACCBD64-FD59-48A2-BA98-5F6854203D14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451BEC-7B23-4245-A220-91E35DBA5740}" type="pres">
      <dgm:prSet presAssocID="{AACCBD64-FD59-48A2-BA98-5F6854203D14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425EEC-03DA-4D21-91B8-F7C3BBD3E2C8}" type="pres">
      <dgm:prSet presAssocID="{FDBF0DF3-4621-4F32-9B16-51FEAA7B4974}" presName="sibTrans" presStyleCnt="0"/>
      <dgm:spPr/>
    </dgm:pt>
    <dgm:pt modelId="{A0302F7F-645C-4649-ABC7-E68A1462DE1C}" type="pres">
      <dgm:prSet presAssocID="{D1838603-43EB-45D3-8266-B85988E8B432}" presName="composite" presStyleCnt="0"/>
      <dgm:spPr/>
    </dgm:pt>
    <dgm:pt modelId="{4011A913-5B2B-46B0-90D3-072DBB8BFDBB}" type="pres">
      <dgm:prSet presAssocID="{D1838603-43EB-45D3-8266-B85988E8B432}" presName="bentUpArrow1" presStyleLbl="alignImgPlace1" presStyleIdx="1" presStyleCnt="5"/>
      <dgm:spPr/>
    </dgm:pt>
    <dgm:pt modelId="{49093355-1F69-4699-BF8C-0823D12D1B79}" type="pres">
      <dgm:prSet presAssocID="{D1838603-43EB-45D3-8266-B85988E8B432}" presName="ParentText" presStyleLbl="node1" presStyleIdx="1" presStyleCnt="6" custScaleX="1267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57791A-9FAA-490F-AE48-6DC826FC37A5}" type="pres">
      <dgm:prSet presAssocID="{D1838603-43EB-45D3-8266-B85988E8B432}" presName="ChildText" presStyleLbl="revTx" presStyleIdx="1" presStyleCnt="5" custScaleX="137593" custLinFactNeighborX="283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52C94A-85AA-4E53-BE97-F1E984C53D0C}" type="pres">
      <dgm:prSet presAssocID="{49CDD285-5A2F-4C96-B81E-32530911047E}" presName="sibTrans" presStyleCnt="0"/>
      <dgm:spPr/>
    </dgm:pt>
    <dgm:pt modelId="{3FFF1212-60D8-4A99-903B-156746EBF285}" type="pres">
      <dgm:prSet presAssocID="{1C0BB611-E802-4E5E-9D6C-BA0CEBF813DF}" presName="composite" presStyleCnt="0"/>
      <dgm:spPr/>
    </dgm:pt>
    <dgm:pt modelId="{0A732172-DD02-41D1-976F-F23BCD1036E8}" type="pres">
      <dgm:prSet presAssocID="{1C0BB611-E802-4E5E-9D6C-BA0CEBF813DF}" presName="bentUpArrow1" presStyleLbl="alignImgPlace1" presStyleIdx="2" presStyleCnt="5"/>
      <dgm:spPr/>
    </dgm:pt>
    <dgm:pt modelId="{4F8C5B66-EA69-4034-BE1B-3A3D1C51C2F9}" type="pres">
      <dgm:prSet presAssocID="{1C0BB611-E802-4E5E-9D6C-BA0CEBF813DF}" presName="ParentText" presStyleLbl="node1" presStyleIdx="2" presStyleCnt="6" custScaleX="1429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05EAD0-A6D6-4B73-AE3A-1553D5C65984}" type="pres">
      <dgm:prSet presAssocID="{1C0BB611-E802-4E5E-9D6C-BA0CEBF813DF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96BBF06-8B94-4935-A39A-B55EAF397EA4}" type="pres">
      <dgm:prSet presAssocID="{732380EC-028A-4457-9B1B-22B7B7BF14D2}" presName="sibTrans" presStyleCnt="0"/>
      <dgm:spPr/>
    </dgm:pt>
    <dgm:pt modelId="{0E61C81E-BFCA-4864-A137-40CB0FC1D241}" type="pres">
      <dgm:prSet presAssocID="{8E90A141-95FF-406D-8579-F4B627C99A3B}" presName="composite" presStyleCnt="0"/>
      <dgm:spPr/>
    </dgm:pt>
    <dgm:pt modelId="{E1FBDFC9-2072-47FA-8CDC-87D6DC551CFA}" type="pres">
      <dgm:prSet presAssocID="{8E90A141-95FF-406D-8579-F4B627C99A3B}" presName="bentUpArrow1" presStyleLbl="alignImgPlace1" presStyleIdx="3" presStyleCnt="5"/>
      <dgm:spPr/>
    </dgm:pt>
    <dgm:pt modelId="{643FA222-9C5B-4791-8BD4-592234584C26}" type="pres">
      <dgm:prSet presAssocID="{8E90A141-95FF-406D-8579-F4B627C99A3B}" presName="ParentText" presStyleLbl="node1" presStyleIdx="3" presStyleCnt="6" custScaleX="1349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6AD442-333B-44F3-AD8B-A73F038722EC}" type="pres">
      <dgm:prSet presAssocID="{8E90A141-95FF-406D-8579-F4B627C99A3B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BE53EBA-CFF2-4B4B-99C8-CE5CBA7EFE83}" type="pres">
      <dgm:prSet presAssocID="{18D1C533-7E8A-4FD4-A8DB-A0A262C9CED8}" presName="sibTrans" presStyleCnt="0"/>
      <dgm:spPr/>
    </dgm:pt>
    <dgm:pt modelId="{9D89105E-6874-4511-8C8C-E8C1ABBE33F7}" type="pres">
      <dgm:prSet presAssocID="{A21FD53D-0ED3-44DE-8870-6935328B3AFE}" presName="composite" presStyleCnt="0"/>
      <dgm:spPr/>
    </dgm:pt>
    <dgm:pt modelId="{C47FDEFC-AB60-4A36-B854-42E0930F65DC}" type="pres">
      <dgm:prSet presAssocID="{A21FD53D-0ED3-44DE-8870-6935328B3AFE}" presName="bentUpArrow1" presStyleLbl="alignImgPlace1" presStyleIdx="4" presStyleCnt="5"/>
      <dgm:spPr/>
    </dgm:pt>
    <dgm:pt modelId="{F16FB88B-3498-4298-B29D-B8D25E5EFC62}" type="pres">
      <dgm:prSet presAssocID="{A21FD53D-0ED3-44DE-8870-6935328B3AFE}" presName="ParentText" presStyleLbl="node1" presStyleIdx="4" presStyleCnt="6" custScaleX="1268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239964-5264-47E8-8BE1-72279314A2B2}" type="pres">
      <dgm:prSet presAssocID="{A21FD53D-0ED3-44DE-8870-6935328B3AFE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A5E07D53-4B45-4590-B5B0-563891366260}" type="pres">
      <dgm:prSet presAssocID="{3DDB51FB-4B36-4791-9D59-206ECA34944E}" presName="sibTrans" presStyleCnt="0"/>
      <dgm:spPr/>
    </dgm:pt>
    <dgm:pt modelId="{BE9691CF-681E-42B8-985B-7D45DD5ADB95}" type="pres">
      <dgm:prSet presAssocID="{D1DFB9D4-70CE-4A98-A836-7789044D7660}" presName="composite" presStyleCnt="0"/>
      <dgm:spPr/>
    </dgm:pt>
    <dgm:pt modelId="{AFB8EA6D-619A-4ECC-B770-D2AD95773713}" type="pres">
      <dgm:prSet presAssocID="{D1DFB9D4-70CE-4A98-A836-7789044D7660}" presName="ParentText" presStyleLbl="node1" presStyleIdx="5" presStyleCnt="6" custScaleX="1463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C1244FF-E3E9-40B8-88A8-1016F5F3DD31}" srcId="{0A574303-17D0-48FC-BC5E-B2F7F4C135D5}" destId="{A21FD53D-0ED3-44DE-8870-6935328B3AFE}" srcOrd="4" destOrd="0" parTransId="{31D50D68-D42B-44EC-8794-0A71333880F6}" sibTransId="{3DDB51FB-4B36-4791-9D59-206ECA34944E}"/>
    <dgm:cxn modelId="{6734D1C2-1884-45BA-9AC0-0A91616E9C40}" srcId="{0A574303-17D0-48FC-BC5E-B2F7F4C135D5}" destId="{D1838603-43EB-45D3-8266-B85988E8B432}" srcOrd="1" destOrd="0" parTransId="{5A09158A-5A72-4F66-9F6D-F914F6739112}" sibTransId="{49CDD285-5A2F-4C96-B81E-32530911047E}"/>
    <dgm:cxn modelId="{A576FB42-6565-4BA5-844C-EE614AFDC042}" type="presOf" srcId="{1C0BB611-E802-4E5E-9D6C-BA0CEBF813DF}" destId="{4F8C5B66-EA69-4034-BE1B-3A3D1C51C2F9}" srcOrd="0" destOrd="0" presId="urn:microsoft.com/office/officeart/2005/8/layout/StepDownProcess"/>
    <dgm:cxn modelId="{148EA6EF-D29B-4165-87F3-6B6DF3CAFDF7}" srcId="{0A574303-17D0-48FC-BC5E-B2F7F4C135D5}" destId="{D1DFB9D4-70CE-4A98-A836-7789044D7660}" srcOrd="5" destOrd="0" parTransId="{28E46D59-0DF0-43B7-8976-E0C42211A367}" sibTransId="{0345E320-CFE8-413C-852A-7D1628EC1773}"/>
    <dgm:cxn modelId="{5F86084D-CB71-4703-89ED-226F36D51BA6}" type="presOf" srcId="{D1DFB9D4-70CE-4A98-A836-7789044D7660}" destId="{AFB8EA6D-619A-4ECC-B770-D2AD95773713}" srcOrd="0" destOrd="0" presId="urn:microsoft.com/office/officeart/2005/8/layout/StepDownProcess"/>
    <dgm:cxn modelId="{A6553C09-6244-4F3C-8A0D-D60D42D47020}" type="presOf" srcId="{AACCBD64-FD59-48A2-BA98-5F6854203D14}" destId="{A4DD0A3B-893B-4597-BE07-5F8C6672A342}" srcOrd="0" destOrd="0" presId="urn:microsoft.com/office/officeart/2005/8/layout/StepDownProcess"/>
    <dgm:cxn modelId="{DC5BC9C2-4EC9-4DF6-BDCD-A1409209B13C}" srcId="{0A574303-17D0-48FC-BC5E-B2F7F4C135D5}" destId="{1C0BB611-E802-4E5E-9D6C-BA0CEBF813DF}" srcOrd="2" destOrd="0" parTransId="{4D75A1C0-A149-464C-B4A7-FC9D6EAA843E}" sibTransId="{732380EC-028A-4457-9B1B-22B7B7BF14D2}"/>
    <dgm:cxn modelId="{16353130-DE41-4B6E-BB1E-4AAF09DCA494}" srcId="{0A574303-17D0-48FC-BC5E-B2F7F4C135D5}" destId="{AACCBD64-FD59-48A2-BA98-5F6854203D14}" srcOrd="0" destOrd="0" parTransId="{4DABA45A-1877-4125-832D-FBB0AABD55F4}" sibTransId="{FDBF0DF3-4621-4F32-9B16-51FEAA7B4974}"/>
    <dgm:cxn modelId="{2B07BC0D-D9FD-4FE7-82FA-64807A1E7253}" type="presOf" srcId="{0A574303-17D0-48FC-BC5E-B2F7F4C135D5}" destId="{6121CA1D-8EB3-4542-8C64-38800A18C762}" srcOrd="0" destOrd="0" presId="urn:microsoft.com/office/officeart/2005/8/layout/StepDownProcess"/>
    <dgm:cxn modelId="{7CD17C46-76A9-45C5-9273-71090D8A7C32}" srcId="{0A574303-17D0-48FC-BC5E-B2F7F4C135D5}" destId="{8E90A141-95FF-406D-8579-F4B627C99A3B}" srcOrd="3" destOrd="0" parTransId="{D7367F8F-6075-4A7E-A308-A4B1DE3CF1FF}" sibTransId="{18D1C533-7E8A-4FD4-A8DB-A0A262C9CED8}"/>
    <dgm:cxn modelId="{DDEDB352-419C-435A-BBF6-A251623AF2AE}" type="presOf" srcId="{D1838603-43EB-45D3-8266-B85988E8B432}" destId="{49093355-1F69-4699-BF8C-0823D12D1B79}" srcOrd="0" destOrd="0" presId="urn:microsoft.com/office/officeart/2005/8/layout/StepDownProcess"/>
    <dgm:cxn modelId="{D0E82273-FE76-4CC3-8BC8-AE2D9AEAC1FF}" type="presOf" srcId="{A21FD53D-0ED3-44DE-8870-6935328B3AFE}" destId="{F16FB88B-3498-4298-B29D-B8D25E5EFC62}" srcOrd="0" destOrd="0" presId="urn:microsoft.com/office/officeart/2005/8/layout/StepDownProcess"/>
    <dgm:cxn modelId="{60BF31BE-C31B-4B4B-A44C-03F7724677DB}" type="presOf" srcId="{8E90A141-95FF-406D-8579-F4B627C99A3B}" destId="{643FA222-9C5B-4791-8BD4-592234584C26}" srcOrd="0" destOrd="0" presId="urn:microsoft.com/office/officeart/2005/8/layout/StepDownProcess"/>
    <dgm:cxn modelId="{FC2E9E5F-70D4-4259-9080-F84D11935728}" type="presParOf" srcId="{6121CA1D-8EB3-4542-8C64-38800A18C762}" destId="{236BC1E9-2896-4E77-848E-DBD5285303D8}" srcOrd="0" destOrd="0" presId="urn:microsoft.com/office/officeart/2005/8/layout/StepDownProcess"/>
    <dgm:cxn modelId="{A95E0183-D970-44E2-B939-2075556E7F2D}" type="presParOf" srcId="{236BC1E9-2896-4E77-848E-DBD5285303D8}" destId="{127498F7-0D3A-498E-9F49-3D6766A1E507}" srcOrd="0" destOrd="0" presId="urn:microsoft.com/office/officeart/2005/8/layout/StepDownProcess"/>
    <dgm:cxn modelId="{B7C66B14-F7AD-4D34-820A-C2BC7C900E34}" type="presParOf" srcId="{236BC1E9-2896-4E77-848E-DBD5285303D8}" destId="{A4DD0A3B-893B-4597-BE07-5F8C6672A342}" srcOrd="1" destOrd="0" presId="urn:microsoft.com/office/officeart/2005/8/layout/StepDownProcess"/>
    <dgm:cxn modelId="{76365B8D-2D28-4ACF-9A3E-13C03017D99E}" type="presParOf" srcId="{236BC1E9-2896-4E77-848E-DBD5285303D8}" destId="{81451BEC-7B23-4245-A220-91E35DBA5740}" srcOrd="2" destOrd="0" presId="urn:microsoft.com/office/officeart/2005/8/layout/StepDownProcess"/>
    <dgm:cxn modelId="{0D296B0C-ABD6-46DC-B4C7-6DC3089EF8FF}" type="presParOf" srcId="{6121CA1D-8EB3-4542-8C64-38800A18C762}" destId="{43425EEC-03DA-4D21-91B8-F7C3BBD3E2C8}" srcOrd="1" destOrd="0" presId="urn:microsoft.com/office/officeart/2005/8/layout/StepDownProcess"/>
    <dgm:cxn modelId="{0C0EFB97-5A52-4C3F-A5E4-554D2A279AD9}" type="presParOf" srcId="{6121CA1D-8EB3-4542-8C64-38800A18C762}" destId="{A0302F7F-645C-4649-ABC7-E68A1462DE1C}" srcOrd="2" destOrd="0" presId="urn:microsoft.com/office/officeart/2005/8/layout/StepDownProcess"/>
    <dgm:cxn modelId="{598E3283-EDAF-4873-85B9-A30C3253D092}" type="presParOf" srcId="{A0302F7F-645C-4649-ABC7-E68A1462DE1C}" destId="{4011A913-5B2B-46B0-90D3-072DBB8BFDBB}" srcOrd="0" destOrd="0" presId="urn:microsoft.com/office/officeart/2005/8/layout/StepDownProcess"/>
    <dgm:cxn modelId="{5D9CDC2A-B986-4D85-8171-846A4D2F775C}" type="presParOf" srcId="{A0302F7F-645C-4649-ABC7-E68A1462DE1C}" destId="{49093355-1F69-4699-BF8C-0823D12D1B79}" srcOrd="1" destOrd="0" presId="urn:microsoft.com/office/officeart/2005/8/layout/StepDownProcess"/>
    <dgm:cxn modelId="{C96DA23B-929B-47E2-A146-CD28ECB6BD74}" type="presParOf" srcId="{A0302F7F-645C-4649-ABC7-E68A1462DE1C}" destId="{3157791A-9FAA-490F-AE48-6DC826FC37A5}" srcOrd="2" destOrd="0" presId="urn:microsoft.com/office/officeart/2005/8/layout/StepDownProcess"/>
    <dgm:cxn modelId="{1B726137-5F6E-4104-A6B5-C520FCBEB885}" type="presParOf" srcId="{6121CA1D-8EB3-4542-8C64-38800A18C762}" destId="{5B52C94A-85AA-4E53-BE97-F1E984C53D0C}" srcOrd="3" destOrd="0" presId="urn:microsoft.com/office/officeart/2005/8/layout/StepDownProcess"/>
    <dgm:cxn modelId="{BDAE5891-88DD-4EEE-A881-40ACCF667203}" type="presParOf" srcId="{6121CA1D-8EB3-4542-8C64-38800A18C762}" destId="{3FFF1212-60D8-4A99-903B-156746EBF285}" srcOrd="4" destOrd="0" presId="urn:microsoft.com/office/officeart/2005/8/layout/StepDownProcess"/>
    <dgm:cxn modelId="{C8681B68-3004-47D9-99CA-ABBF6947BC9B}" type="presParOf" srcId="{3FFF1212-60D8-4A99-903B-156746EBF285}" destId="{0A732172-DD02-41D1-976F-F23BCD1036E8}" srcOrd="0" destOrd="0" presId="urn:microsoft.com/office/officeart/2005/8/layout/StepDownProcess"/>
    <dgm:cxn modelId="{B01547AF-78E4-4970-889B-770A12EA3226}" type="presParOf" srcId="{3FFF1212-60D8-4A99-903B-156746EBF285}" destId="{4F8C5B66-EA69-4034-BE1B-3A3D1C51C2F9}" srcOrd="1" destOrd="0" presId="urn:microsoft.com/office/officeart/2005/8/layout/StepDownProcess"/>
    <dgm:cxn modelId="{55A311E7-6153-4C49-9947-3A103AB95981}" type="presParOf" srcId="{3FFF1212-60D8-4A99-903B-156746EBF285}" destId="{0505EAD0-A6D6-4B73-AE3A-1553D5C65984}" srcOrd="2" destOrd="0" presId="urn:microsoft.com/office/officeart/2005/8/layout/StepDownProcess"/>
    <dgm:cxn modelId="{09B537A5-5BCB-44D5-AC47-332E84153ED2}" type="presParOf" srcId="{6121CA1D-8EB3-4542-8C64-38800A18C762}" destId="{696BBF06-8B94-4935-A39A-B55EAF397EA4}" srcOrd="5" destOrd="0" presId="urn:microsoft.com/office/officeart/2005/8/layout/StepDownProcess"/>
    <dgm:cxn modelId="{409DC7E0-BDCF-47C5-83D6-19C7DBF06718}" type="presParOf" srcId="{6121CA1D-8EB3-4542-8C64-38800A18C762}" destId="{0E61C81E-BFCA-4864-A137-40CB0FC1D241}" srcOrd="6" destOrd="0" presId="urn:microsoft.com/office/officeart/2005/8/layout/StepDownProcess"/>
    <dgm:cxn modelId="{B4A770F1-A04E-49E8-8BE4-587D012CCEE6}" type="presParOf" srcId="{0E61C81E-BFCA-4864-A137-40CB0FC1D241}" destId="{E1FBDFC9-2072-47FA-8CDC-87D6DC551CFA}" srcOrd="0" destOrd="0" presId="urn:microsoft.com/office/officeart/2005/8/layout/StepDownProcess"/>
    <dgm:cxn modelId="{A84504B6-07AD-45F6-ADBE-EDBF4D730964}" type="presParOf" srcId="{0E61C81E-BFCA-4864-A137-40CB0FC1D241}" destId="{643FA222-9C5B-4791-8BD4-592234584C26}" srcOrd="1" destOrd="0" presId="urn:microsoft.com/office/officeart/2005/8/layout/StepDownProcess"/>
    <dgm:cxn modelId="{E4D74680-C50B-4D2F-B960-F0B3668A9F72}" type="presParOf" srcId="{0E61C81E-BFCA-4864-A137-40CB0FC1D241}" destId="{886AD442-333B-44F3-AD8B-A73F038722EC}" srcOrd="2" destOrd="0" presId="urn:microsoft.com/office/officeart/2005/8/layout/StepDownProcess"/>
    <dgm:cxn modelId="{ED140F23-39A6-4E88-859C-4B07C9AB8AFD}" type="presParOf" srcId="{6121CA1D-8EB3-4542-8C64-38800A18C762}" destId="{3BE53EBA-CFF2-4B4B-99C8-CE5CBA7EFE83}" srcOrd="7" destOrd="0" presId="urn:microsoft.com/office/officeart/2005/8/layout/StepDownProcess"/>
    <dgm:cxn modelId="{89E08F07-C0F5-4FEB-9202-C35EFFE0F5CC}" type="presParOf" srcId="{6121CA1D-8EB3-4542-8C64-38800A18C762}" destId="{9D89105E-6874-4511-8C8C-E8C1ABBE33F7}" srcOrd="8" destOrd="0" presId="urn:microsoft.com/office/officeart/2005/8/layout/StepDownProcess"/>
    <dgm:cxn modelId="{3C0ADB0D-E378-4BFA-8DE5-3265D4B1CC86}" type="presParOf" srcId="{9D89105E-6874-4511-8C8C-E8C1ABBE33F7}" destId="{C47FDEFC-AB60-4A36-B854-42E0930F65DC}" srcOrd="0" destOrd="0" presId="urn:microsoft.com/office/officeart/2005/8/layout/StepDownProcess"/>
    <dgm:cxn modelId="{2FB9CD43-4151-4DD9-A00D-F81AD3E879F3}" type="presParOf" srcId="{9D89105E-6874-4511-8C8C-E8C1ABBE33F7}" destId="{F16FB88B-3498-4298-B29D-B8D25E5EFC62}" srcOrd="1" destOrd="0" presId="urn:microsoft.com/office/officeart/2005/8/layout/StepDownProcess"/>
    <dgm:cxn modelId="{3358A944-329C-4C8F-8679-4A2DDE64C771}" type="presParOf" srcId="{9D89105E-6874-4511-8C8C-E8C1ABBE33F7}" destId="{8D239964-5264-47E8-8BE1-72279314A2B2}" srcOrd="2" destOrd="0" presId="urn:microsoft.com/office/officeart/2005/8/layout/StepDownProcess"/>
    <dgm:cxn modelId="{006829DE-71EF-40D7-9DBC-51E5CFE1B7AE}" type="presParOf" srcId="{6121CA1D-8EB3-4542-8C64-38800A18C762}" destId="{A5E07D53-4B45-4590-B5B0-563891366260}" srcOrd="9" destOrd="0" presId="urn:microsoft.com/office/officeart/2005/8/layout/StepDownProcess"/>
    <dgm:cxn modelId="{8D6613F7-8CFB-441C-9481-14E042684A72}" type="presParOf" srcId="{6121CA1D-8EB3-4542-8C64-38800A18C762}" destId="{BE9691CF-681E-42B8-985B-7D45DD5ADB95}" srcOrd="10" destOrd="0" presId="urn:microsoft.com/office/officeart/2005/8/layout/StepDownProcess"/>
    <dgm:cxn modelId="{30B9933C-6584-4878-BE17-1D7A8B0A9ACF}" type="presParOf" srcId="{BE9691CF-681E-42B8-985B-7D45DD5ADB95}" destId="{AFB8EA6D-619A-4ECC-B770-D2AD9577371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6B20BC-36E4-4700-A7F2-9DAC59CFF4D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606976-094D-423D-8620-B89C85ABADDA}">
      <dgm:prSet phldrT="[Texto]" custT="1"/>
      <dgm:spPr>
        <a:solidFill>
          <a:schemeClr val="accent6">
            <a:lumMod val="20000"/>
            <a:lumOff val="8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es-MX" sz="2000" dirty="0" smtClean="0">
              <a:solidFill>
                <a:schemeClr val="bg1"/>
              </a:solidFill>
            </a:rPr>
            <a:t>Puntos de entrada</a:t>
          </a:r>
          <a:endParaRPr lang="es-ES" sz="2000" dirty="0">
            <a:solidFill>
              <a:schemeClr val="bg1"/>
            </a:solidFill>
          </a:endParaRPr>
        </a:p>
      </dgm:t>
    </dgm:pt>
    <dgm:pt modelId="{7D44E63D-DE56-40BC-AC44-B3540051CF1B}" type="parTrans" cxnId="{5AAC5F94-F52E-48A1-8013-7A23970532CE}">
      <dgm:prSet/>
      <dgm:spPr/>
      <dgm:t>
        <a:bodyPr/>
        <a:lstStyle/>
        <a:p>
          <a:endParaRPr lang="es-ES"/>
        </a:p>
      </dgm:t>
    </dgm:pt>
    <dgm:pt modelId="{556E20ED-1271-4939-B641-88FBD55DB93B}" type="sibTrans" cxnId="{5AAC5F94-F52E-48A1-8013-7A23970532CE}">
      <dgm:prSet/>
      <dgm:spPr/>
      <dgm:t>
        <a:bodyPr/>
        <a:lstStyle/>
        <a:p>
          <a:endParaRPr lang="es-ES"/>
        </a:p>
      </dgm:t>
    </dgm:pt>
    <dgm:pt modelId="{26F45208-A5C4-450C-B12E-905D05C2E2A8}">
      <dgm:prSet phldrT="[Texto]" custT="1"/>
      <dgm:spPr>
        <a:solidFill>
          <a:schemeClr val="accent6">
            <a:lumMod val="20000"/>
            <a:lumOff val="8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MX" sz="2000" dirty="0" smtClean="0">
              <a:solidFill>
                <a:schemeClr val="bg1"/>
              </a:solidFill>
            </a:rPr>
            <a:t>Adherencia microbiana : </a:t>
          </a:r>
        </a:p>
        <a:p>
          <a:r>
            <a:rPr lang="es-MX" sz="2000" dirty="0" smtClean="0">
              <a:solidFill>
                <a:schemeClr val="bg1"/>
              </a:solidFill>
            </a:rPr>
            <a:t>Adhesinas virales, bacterias, hongos, parásitos</a:t>
          </a:r>
          <a:endParaRPr lang="es-ES" sz="2000" dirty="0">
            <a:solidFill>
              <a:schemeClr val="bg1"/>
            </a:solidFill>
          </a:endParaRPr>
        </a:p>
      </dgm:t>
    </dgm:pt>
    <dgm:pt modelId="{4B201095-E8E2-459F-98A3-94E0AE5A0CD1}" type="parTrans" cxnId="{1FFB6690-E848-4803-87A9-E1E20E56ADF3}">
      <dgm:prSet/>
      <dgm:spPr/>
      <dgm:t>
        <a:bodyPr/>
        <a:lstStyle/>
        <a:p>
          <a:endParaRPr lang="es-ES"/>
        </a:p>
      </dgm:t>
    </dgm:pt>
    <dgm:pt modelId="{08B11C11-A9E6-40AC-933C-DF468C32167A}" type="sibTrans" cxnId="{1FFB6690-E848-4803-87A9-E1E20E56ADF3}">
      <dgm:prSet/>
      <dgm:spPr/>
      <dgm:t>
        <a:bodyPr/>
        <a:lstStyle/>
        <a:p>
          <a:endParaRPr lang="es-ES"/>
        </a:p>
      </dgm:t>
    </dgm:pt>
    <dgm:pt modelId="{87AA4C1F-8B7E-4038-9DA0-9356C9FEDEC5}">
      <dgm:prSet phldrT="[Texto]" custT="1"/>
      <dgm:spPr>
        <a:solidFill>
          <a:schemeClr val="accent6">
            <a:lumMod val="20000"/>
            <a:lumOff val="80000"/>
          </a:schemeClr>
        </a:solidFill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MX" sz="2000" dirty="0" smtClean="0">
              <a:solidFill>
                <a:schemeClr val="bg1"/>
              </a:solidFill>
            </a:rPr>
            <a:t>Receptores del hospedador</a:t>
          </a:r>
          <a:endParaRPr lang="es-ES" sz="2000" dirty="0">
            <a:solidFill>
              <a:schemeClr val="bg1"/>
            </a:solidFill>
          </a:endParaRPr>
        </a:p>
      </dgm:t>
    </dgm:pt>
    <dgm:pt modelId="{DB913ED0-D9C8-47AF-A30B-98DBEAC73524}" type="parTrans" cxnId="{1699B121-4E8E-4EE8-A729-3DFA7CD8362A}">
      <dgm:prSet/>
      <dgm:spPr/>
      <dgm:t>
        <a:bodyPr/>
        <a:lstStyle/>
        <a:p>
          <a:endParaRPr lang="es-ES"/>
        </a:p>
      </dgm:t>
    </dgm:pt>
    <dgm:pt modelId="{5BF5E214-3AF5-4AF1-99D1-D1B130F93616}" type="sibTrans" cxnId="{1699B121-4E8E-4EE8-A729-3DFA7CD8362A}">
      <dgm:prSet/>
      <dgm:spPr/>
      <dgm:t>
        <a:bodyPr/>
        <a:lstStyle/>
        <a:p>
          <a:endParaRPr lang="es-ES"/>
        </a:p>
      </dgm:t>
    </dgm:pt>
    <dgm:pt modelId="{CCA4C55C-6856-4D62-822A-B98AA4040B53}" type="pres">
      <dgm:prSet presAssocID="{646B20BC-36E4-4700-A7F2-9DAC59CFF4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FC0085-1439-4548-81E9-67A4AADD4B8F}" type="pres">
      <dgm:prSet presAssocID="{FA606976-094D-423D-8620-B89C85ABADDA}" presName="parentLin" presStyleCnt="0"/>
      <dgm:spPr/>
    </dgm:pt>
    <dgm:pt modelId="{D67D4CAC-2F46-49DF-ADB6-676C63361C8A}" type="pres">
      <dgm:prSet presAssocID="{FA606976-094D-423D-8620-B89C85ABADD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EC99BAB-536A-4697-B51C-193F608B136C}" type="pres">
      <dgm:prSet presAssocID="{FA606976-094D-423D-8620-B89C85ABADDA}" presName="parentText" presStyleLbl="node1" presStyleIdx="0" presStyleCnt="3" custScaleY="11637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794D6E-2BC3-4D01-AB53-E0206C5D34B2}" type="pres">
      <dgm:prSet presAssocID="{FA606976-094D-423D-8620-B89C85ABADDA}" presName="negativeSpace" presStyleCnt="0"/>
      <dgm:spPr/>
    </dgm:pt>
    <dgm:pt modelId="{6D88FEDC-EF91-402B-9824-C97D5AE3CAB1}" type="pres">
      <dgm:prSet presAssocID="{FA606976-094D-423D-8620-B89C85ABADDA}" presName="childText" presStyleLbl="conFgAcc1" presStyleIdx="0" presStyleCnt="3" custScaleY="168563" custLinFactY="12452" custLinFactNeighborY="100000">
        <dgm:presLayoutVars>
          <dgm:bulletEnabled val="1"/>
        </dgm:presLayoutVars>
      </dgm:prSet>
      <dgm:spPr>
        <a:solidFill>
          <a:srgbClr val="002060">
            <a:alpha val="90000"/>
          </a:srgbClr>
        </a:solidFill>
      </dgm:spPr>
      <dgm:t>
        <a:bodyPr/>
        <a:lstStyle/>
        <a:p>
          <a:endParaRPr lang="es-ES"/>
        </a:p>
      </dgm:t>
    </dgm:pt>
    <dgm:pt modelId="{8A78D875-3ECD-498B-A31B-75A505B43F39}" type="pres">
      <dgm:prSet presAssocID="{556E20ED-1271-4939-B641-88FBD55DB93B}" presName="spaceBetweenRectangles" presStyleCnt="0"/>
      <dgm:spPr/>
    </dgm:pt>
    <dgm:pt modelId="{763B3E9D-B527-4384-97A1-4D3C7ECD34D1}" type="pres">
      <dgm:prSet presAssocID="{26F45208-A5C4-450C-B12E-905D05C2E2A8}" presName="parentLin" presStyleCnt="0"/>
      <dgm:spPr/>
    </dgm:pt>
    <dgm:pt modelId="{B6A66A70-F6F1-41F6-B33C-D5BF000F3A14}" type="pres">
      <dgm:prSet presAssocID="{26F45208-A5C4-450C-B12E-905D05C2E2A8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E3418914-ADC3-44EC-99CA-FE320C821653}" type="pres">
      <dgm:prSet presAssocID="{26F45208-A5C4-450C-B12E-905D05C2E2A8}" presName="parentText" presStyleLbl="node1" presStyleIdx="1" presStyleCnt="3" custScaleY="15962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92379A-A812-45FF-91B2-4F8D3ED0DAD5}" type="pres">
      <dgm:prSet presAssocID="{26F45208-A5C4-450C-B12E-905D05C2E2A8}" presName="negativeSpace" presStyleCnt="0"/>
      <dgm:spPr/>
    </dgm:pt>
    <dgm:pt modelId="{926A7833-FE86-4DDB-8BC6-83D071CB5EC3}" type="pres">
      <dgm:prSet presAssocID="{26F45208-A5C4-450C-B12E-905D05C2E2A8}" presName="childText" presStyleLbl="conFgAcc1" presStyleIdx="1" presStyleCnt="3" custScaleY="182125">
        <dgm:presLayoutVars>
          <dgm:bulletEnabled val="1"/>
        </dgm:presLayoutVars>
      </dgm:prSet>
      <dgm:spPr>
        <a:solidFill>
          <a:srgbClr val="002060">
            <a:alpha val="90000"/>
          </a:srgbClr>
        </a:solidFill>
      </dgm:spPr>
      <dgm:t>
        <a:bodyPr/>
        <a:lstStyle/>
        <a:p>
          <a:endParaRPr lang="es-ES"/>
        </a:p>
      </dgm:t>
    </dgm:pt>
    <dgm:pt modelId="{391D11E8-A622-4FCE-815C-5276F630D859}" type="pres">
      <dgm:prSet presAssocID="{08B11C11-A9E6-40AC-933C-DF468C32167A}" presName="spaceBetweenRectangles" presStyleCnt="0"/>
      <dgm:spPr/>
    </dgm:pt>
    <dgm:pt modelId="{898635FE-C0CD-4FA6-A712-7005D0DD71D4}" type="pres">
      <dgm:prSet presAssocID="{87AA4C1F-8B7E-4038-9DA0-9356C9FEDEC5}" presName="parentLin" presStyleCnt="0"/>
      <dgm:spPr/>
    </dgm:pt>
    <dgm:pt modelId="{959468B5-3FCA-47E6-9119-5976E9109BD7}" type="pres">
      <dgm:prSet presAssocID="{87AA4C1F-8B7E-4038-9DA0-9356C9FEDEC5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B4AD4635-D04A-40C4-88CF-012351475C30}" type="pres">
      <dgm:prSet presAssocID="{87AA4C1F-8B7E-4038-9DA0-9356C9FEDEC5}" presName="parentText" presStyleLbl="node1" presStyleIdx="2" presStyleCnt="3" custScaleY="13646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ED417D-5A98-4681-AB87-D80F99B25C12}" type="pres">
      <dgm:prSet presAssocID="{87AA4C1F-8B7E-4038-9DA0-9356C9FEDEC5}" presName="negativeSpace" presStyleCnt="0"/>
      <dgm:spPr/>
    </dgm:pt>
    <dgm:pt modelId="{E6E223DC-50C9-4B5D-81C7-D24D6DDCFC86}" type="pres">
      <dgm:prSet presAssocID="{87AA4C1F-8B7E-4038-9DA0-9356C9FEDEC5}" presName="childText" presStyleLbl="conFgAcc1" presStyleIdx="2" presStyleCnt="3" custScaleY="140105">
        <dgm:presLayoutVars>
          <dgm:bulletEnabled val="1"/>
        </dgm:presLayoutVars>
      </dgm:prSet>
      <dgm:spPr>
        <a:solidFill>
          <a:srgbClr val="002060">
            <a:alpha val="90000"/>
          </a:srgbClr>
        </a:solidFill>
      </dgm:spPr>
      <dgm:t>
        <a:bodyPr/>
        <a:lstStyle/>
        <a:p>
          <a:endParaRPr lang="es-ES"/>
        </a:p>
      </dgm:t>
    </dgm:pt>
  </dgm:ptLst>
  <dgm:cxnLst>
    <dgm:cxn modelId="{D3451FBA-984D-4302-BE81-372FEAF98283}" type="presOf" srcId="{646B20BC-36E4-4700-A7F2-9DAC59CFF4D5}" destId="{CCA4C55C-6856-4D62-822A-B98AA4040B53}" srcOrd="0" destOrd="0" presId="urn:microsoft.com/office/officeart/2005/8/layout/list1"/>
    <dgm:cxn modelId="{D3423A80-2E79-47DC-894A-8FB1315E8777}" type="presOf" srcId="{FA606976-094D-423D-8620-B89C85ABADDA}" destId="{2EC99BAB-536A-4697-B51C-193F608B136C}" srcOrd="1" destOrd="0" presId="urn:microsoft.com/office/officeart/2005/8/layout/list1"/>
    <dgm:cxn modelId="{1FFB6690-E848-4803-87A9-E1E20E56ADF3}" srcId="{646B20BC-36E4-4700-A7F2-9DAC59CFF4D5}" destId="{26F45208-A5C4-450C-B12E-905D05C2E2A8}" srcOrd="1" destOrd="0" parTransId="{4B201095-E8E2-459F-98A3-94E0AE5A0CD1}" sibTransId="{08B11C11-A9E6-40AC-933C-DF468C32167A}"/>
    <dgm:cxn modelId="{5AAC5F94-F52E-48A1-8013-7A23970532CE}" srcId="{646B20BC-36E4-4700-A7F2-9DAC59CFF4D5}" destId="{FA606976-094D-423D-8620-B89C85ABADDA}" srcOrd="0" destOrd="0" parTransId="{7D44E63D-DE56-40BC-AC44-B3540051CF1B}" sibTransId="{556E20ED-1271-4939-B641-88FBD55DB93B}"/>
    <dgm:cxn modelId="{E2CD5B1A-75A6-4AA1-905F-264A0CCD0AF5}" type="presOf" srcId="{FA606976-094D-423D-8620-B89C85ABADDA}" destId="{D67D4CAC-2F46-49DF-ADB6-676C63361C8A}" srcOrd="0" destOrd="0" presId="urn:microsoft.com/office/officeart/2005/8/layout/list1"/>
    <dgm:cxn modelId="{F4189112-0A55-4519-BE0E-73DF4492144B}" type="presOf" srcId="{87AA4C1F-8B7E-4038-9DA0-9356C9FEDEC5}" destId="{B4AD4635-D04A-40C4-88CF-012351475C30}" srcOrd="1" destOrd="0" presId="urn:microsoft.com/office/officeart/2005/8/layout/list1"/>
    <dgm:cxn modelId="{0E738012-9744-4232-850A-90086D214015}" type="presOf" srcId="{26F45208-A5C4-450C-B12E-905D05C2E2A8}" destId="{B6A66A70-F6F1-41F6-B33C-D5BF000F3A14}" srcOrd="0" destOrd="0" presId="urn:microsoft.com/office/officeart/2005/8/layout/list1"/>
    <dgm:cxn modelId="{1699B121-4E8E-4EE8-A729-3DFA7CD8362A}" srcId="{646B20BC-36E4-4700-A7F2-9DAC59CFF4D5}" destId="{87AA4C1F-8B7E-4038-9DA0-9356C9FEDEC5}" srcOrd="2" destOrd="0" parTransId="{DB913ED0-D9C8-47AF-A30B-98DBEAC73524}" sibTransId="{5BF5E214-3AF5-4AF1-99D1-D1B130F93616}"/>
    <dgm:cxn modelId="{92F7E9F9-95BB-46D2-BD3B-F28B1118AE70}" type="presOf" srcId="{87AA4C1F-8B7E-4038-9DA0-9356C9FEDEC5}" destId="{959468B5-3FCA-47E6-9119-5976E9109BD7}" srcOrd="0" destOrd="0" presId="urn:microsoft.com/office/officeart/2005/8/layout/list1"/>
    <dgm:cxn modelId="{7A691679-BEF7-45A4-A1C3-C11DF11756A7}" type="presOf" srcId="{26F45208-A5C4-450C-B12E-905D05C2E2A8}" destId="{E3418914-ADC3-44EC-99CA-FE320C821653}" srcOrd="1" destOrd="0" presId="urn:microsoft.com/office/officeart/2005/8/layout/list1"/>
    <dgm:cxn modelId="{39ED2971-0197-4B25-AB6C-06BA5D35E58F}" type="presParOf" srcId="{CCA4C55C-6856-4D62-822A-B98AA4040B53}" destId="{18FC0085-1439-4548-81E9-67A4AADD4B8F}" srcOrd="0" destOrd="0" presId="urn:microsoft.com/office/officeart/2005/8/layout/list1"/>
    <dgm:cxn modelId="{E16352FF-9D0E-473A-8F7E-8C62C1151E61}" type="presParOf" srcId="{18FC0085-1439-4548-81E9-67A4AADD4B8F}" destId="{D67D4CAC-2F46-49DF-ADB6-676C63361C8A}" srcOrd="0" destOrd="0" presId="urn:microsoft.com/office/officeart/2005/8/layout/list1"/>
    <dgm:cxn modelId="{41A49301-BF7F-469E-9319-D85569C9DC99}" type="presParOf" srcId="{18FC0085-1439-4548-81E9-67A4AADD4B8F}" destId="{2EC99BAB-536A-4697-B51C-193F608B136C}" srcOrd="1" destOrd="0" presId="urn:microsoft.com/office/officeart/2005/8/layout/list1"/>
    <dgm:cxn modelId="{1E2A741B-6F95-4F3F-BE7B-7C090810B1B2}" type="presParOf" srcId="{CCA4C55C-6856-4D62-822A-B98AA4040B53}" destId="{3D794D6E-2BC3-4D01-AB53-E0206C5D34B2}" srcOrd="1" destOrd="0" presId="urn:microsoft.com/office/officeart/2005/8/layout/list1"/>
    <dgm:cxn modelId="{BA5E4D1B-E338-4BB8-BB4E-8631494D2FA0}" type="presParOf" srcId="{CCA4C55C-6856-4D62-822A-B98AA4040B53}" destId="{6D88FEDC-EF91-402B-9824-C97D5AE3CAB1}" srcOrd="2" destOrd="0" presId="urn:microsoft.com/office/officeart/2005/8/layout/list1"/>
    <dgm:cxn modelId="{0FD8C08A-1E64-4D30-BCC7-80112F4B51FF}" type="presParOf" srcId="{CCA4C55C-6856-4D62-822A-B98AA4040B53}" destId="{8A78D875-3ECD-498B-A31B-75A505B43F39}" srcOrd="3" destOrd="0" presId="urn:microsoft.com/office/officeart/2005/8/layout/list1"/>
    <dgm:cxn modelId="{209AD288-79D6-4A2E-BA54-57227DE0B902}" type="presParOf" srcId="{CCA4C55C-6856-4D62-822A-B98AA4040B53}" destId="{763B3E9D-B527-4384-97A1-4D3C7ECD34D1}" srcOrd="4" destOrd="0" presId="urn:microsoft.com/office/officeart/2005/8/layout/list1"/>
    <dgm:cxn modelId="{433787A3-E11A-4619-B84D-E63EF47F3347}" type="presParOf" srcId="{763B3E9D-B527-4384-97A1-4D3C7ECD34D1}" destId="{B6A66A70-F6F1-41F6-B33C-D5BF000F3A14}" srcOrd="0" destOrd="0" presId="urn:microsoft.com/office/officeart/2005/8/layout/list1"/>
    <dgm:cxn modelId="{EB394571-78B0-433D-9737-2A2C8EA879D1}" type="presParOf" srcId="{763B3E9D-B527-4384-97A1-4D3C7ECD34D1}" destId="{E3418914-ADC3-44EC-99CA-FE320C821653}" srcOrd="1" destOrd="0" presId="urn:microsoft.com/office/officeart/2005/8/layout/list1"/>
    <dgm:cxn modelId="{26CAC0B5-AEE3-4C7A-A799-879EBE9F846D}" type="presParOf" srcId="{CCA4C55C-6856-4D62-822A-B98AA4040B53}" destId="{E192379A-A812-45FF-91B2-4F8D3ED0DAD5}" srcOrd="5" destOrd="0" presId="urn:microsoft.com/office/officeart/2005/8/layout/list1"/>
    <dgm:cxn modelId="{417E1109-A688-4649-B575-D089F04CAC07}" type="presParOf" srcId="{CCA4C55C-6856-4D62-822A-B98AA4040B53}" destId="{926A7833-FE86-4DDB-8BC6-83D071CB5EC3}" srcOrd="6" destOrd="0" presId="urn:microsoft.com/office/officeart/2005/8/layout/list1"/>
    <dgm:cxn modelId="{A2863B6B-3BA3-4F0E-A973-449AE14D4103}" type="presParOf" srcId="{CCA4C55C-6856-4D62-822A-B98AA4040B53}" destId="{391D11E8-A622-4FCE-815C-5276F630D859}" srcOrd="7" destOrd="0" presId="urn:microsoft.com/office/officeart/2005/8/layout/list1"/>
    <dgm:cxn modelId="{53ADEC3F-9EFB-48B5-950F-4C532111CEB9}" type="presParOf" srcId="{CCA4C55C-6856-4D62-822A-B98AA4040B53}" destId="{898635FE-C0CD-4FA6-A712-7005D0DD71D4}" srcOrd="8" destOrd="0" presId="urn:microsoft.com/office/officeart/2005/8/layout/list1"/>
    <dgm:cxn modelId="{6D74FE45-D933-40B6-B1DD-1FC3FB1D7D79}" type="presParOf" srcId="{898635FE-C0CD-4FA6-A712-7005D0DD71D4}" destId="{959468B5-3FCA-47E6-9119-5976E9109BD7}" srcOrd="0" destOrd="0" presId="urn:microsoft.com/office/officeart/2005/8/layout/list1"/>
    <dgm:cxn modelId="{0F2F0568-7908-4671-8A8F-A624FC8B4144}" type="presParOf" srcId="{898635FE-C0CD-4FA6-A712-7005D0DD71D4}" destId="{B4AD4635-D04A-40C4-88CF-012351475C30}" srcOrd="1" destOrd="0" presId="urn:microsoft.com/office/officeart/2005/8/layout/list1"/>
    <dgm:cxn modelId="{8A55FA25-AE7E-4A43-A9F1-E91A41B48DFB}" type="presParOf" srcId="{CCA4C55C-6856-4D62-822A-B98AA4040B53}" destId="{87ED417D-5A98-4681-AB87-D80F99B25C12}" srcOrd="9" destOrd="0" presId="urn:microsoft.com/office/officeart/2005/8/layout/list1"/>
    <dgm:cxn modelId="{D7A83F45-6675-4D4B-9177-2DA9BBEDF2EB}" type="presParOf" srcId="{CCA4C55C-6856-4D62-822A-B98AA4040B53}" destId="{E6E223DC-50C9-4B5D-81C7-D24D6DDCFC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16DDB2-215E-49FB-9C01-36D0963836AF}" type="doc">
      <dgm:prSet loTypeId="urn:microsoft.com/office/officeart/2005/8/layout/hList6" loCatId="list" qsTypeId="urn:microsoft.com/office/officeart/2005/8/quickstyle/3d2" qsCatId="3D" csTypeId="urn:microsoft.com/office/officeart/2005/8/colors/accent2_1" csCatId="accent2" phldr="1"/>
      <dgm:spPr/>
    </dgm:pt>
    <dgm:pt modelId="{3883C694-EBB0-4D69-BE85-0374A9710FB4}">
      <dgm:prSet phldrT="[Texto]" custT="1"/>
      <dgm:spPr/>
      <dgm:t>
        <a:bodyPr/>
        <a:lstStyle/>
        <a:p>
          <a:pPr algn="l" rtl="0"/>
          <a:r>
            <a:rPr kumimoji="0" lang="es-MX" sz="18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Ligando microbiano o adhesinas: Son proteínas de la pared celular que se fijan a receptores específicos en la célula receptora, favorece entrada </a:t>
          </a:r>
          <a:r>
            <a:rPr kumimoji="0" lang="es-MX" sz="18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del patógeno y desencadenan una reacción que permite la progreso del germen</a:t>
          </a:r>
          <a:endParaRPr lang="es-ES" sz="1800" b="1" dirty="0"/>
        </a:p>
      </dgm:t>
    </dgm:pt>
    <dgm:pt modelId="{1BF4EA1E-D59A-451F-852B-F540BA805446}" type="parTrans" cxnId="{EB5728F8-8209-4E92-ADD0-AE405AD44D30}">
      <dgm:prSet/>
      <dgm:spPr/>
      <dgm:t>
        <a:bodyPr/>
        <a:lstStyle/>
        <a:p>
          <a:pPr algn="l"/>
          <a:endParaRPr lang="es-ES" sz="1800"/>
        </a:p>
      </dgm:t>
    </dgm:pt>
    <dgm:pt modelId="{A54BCED9-C589-4BEE-8A47-38FB32E00710}" type="sibTrans" cxnId="{EB5728F8-8209-4E92-ADD0-AE405AD44D30}">
      <dgm:prSet/>
      <dgm:spPr/>
      <dgm:t>
        <a:bodyPr/>
        <a:lstStyle/>
        <a:p>
          <a:pPr algn="l"/>
          <a:endParaRPr lang="es-ES" sz="1800"/>
        </a:p>
      </dgm:t>
    </dgm:pt>
    <dgm:pt modelId="{88B5AB18-5557-437A-81F4-F6676A164CF3}">
      <dgm:prSet phldrT="[Texto]" custT="1"/>
      <dgm:spPr/>
      <dgm:t>
        <a:bodyPr/>
        <a:lstStyle/>
        <a:p>
          <a:pPr marL="0" indent="0" algn="l" rtl="0"/>
          <a:r>
            <a:rPr kumimoji="0" lang="es-MX" sz="18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         </a:t>
          </a:r>
          <a:r>
            <a:rPr kumimoji="0" lang="es-MX" sz="18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Tienen  especificidad </a:t>
          </a:r>
          <a:endParaRPr lang="es-ES" sz="1800" b="1" dirty="0"/>
        </a:p>
      </dgm:t>
    </dgm:pt>
    <dgm:pt modelId="{9FFDABE6-57F0-4CFB-A11F-56C4085DC280}" type="parTrans" cxnId="{D5A1AB00-BACD-4897-91BF-19506E40B3EF}">
      <dgm:prSet/>
      <dgm:spPr/>
      <dgm:t>
        <a:bodyPr/>
        <a:lstStyle/>
        <a:p>
          <a:pPr algn="l"/>
          <a:endParaRPr lang="es-ES" sz="1800"/>
        </a:p>
      </dgm:t>
    </dgm:pt>
    <dgm:pt modelId="{3903F97E-1F81-4BDB-B08D-6C73842B0A75}" type="sibTrans" cxnId="{D5A1AB00-BACD-4897-91BF-19506E40B3EF}">
      <dgm:prSet/>
      <dgm:spPr/>
      <dgm:t>
        <a:bodyPr/>
        <a:lstStyle/>
        <a:p>
          <a:pPr algn="l"/>
          <a:endParaRPr lang="es-ES" sz="1800"/>
        </a:p>
      </dgm:t>
    </dgm:pt>
    <dgm:pt modelId="{1907D051-BE09-4BC5-B563-044143DEA1D6}">
      <dgm:prSet phldrT="[Texto]" custT="1"/>
      <dgm:spPr/>
      <dgm:t>
        <a:bodyPr/>
        <a:lstStyle/>
        <a:p>
          <a:pPr algn="l"/>
          <a:r>
            <a:rPr kumimoji="0" lang="es-MX" sz="18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 Actúan en sinergismo con otros factores del microorganismo</a:t>
          </a:r>
          <a:endParaRPr lang="es-ES" sz="1800" b="1" dirty="0"/>
        </a:p>
      </dgm:t>
    </dgm:pt>
    <dgm:pt modelId="{AD7A3D24-032D-474E-B282-66A2132CA1EA}" type="parTrans" cxnId="{B5EFD52B-E980-4DE2-A9FD-A9A82F7D4CB9}">
      <dgm:prSet/>
      <dgm:spPr/>
      <dgm:t>
        <a:bodyPr/>
        <a:lstStyle/>
        <a:p>
          <a:pPr algn="l"/>
          <a:endParaRPr lang="es-ES" sz="1800"/>
        </a:p>
      </dgm:t>
    </dgm:pt>
    <dgm:pt modelId="{FD843864-A951-46AA-ACA0-5861FD997A6A}" type="sibTrans" cxnId="{B5EFD52B-E980-4DE2-A9FD-A9A82F7D4CB9}">
      <dgm:prSet/>
      <dgm:spPr/>
      <dgm:t>
        <a:bodyPr/>
        <a:lstStyle/>
        <a:p>
          <a:pPr algn="l"/>
          <a:endParaRPr lang="es-ES" sz="1800"/>
        </a:p>
      </dgm:t>
    </dgm:pt>
    <dgm:pt modelId="{C96233B8-7337-4406-8C8B-2D628FF2B5F0}" type="pres">
      <dgm:prSet presAssocID="{E916DDB2-215E-49FB-9C01-36D0963836AF}" presName="Name0" presStyleCnt="0">
        <dgm:presLayoutVars>
          <dgm:dir/>
          <dgm:resizeHandles val="exact"/>
        </dgm:presLayoutVars>
      </dgm:prSet>
      <dgm:spPr/>
    </dgm:pt>
    <dgm:pt modelId="{972D0CFD-8AB1-4FFF-BC27-CF17A35C4796}" type="pres">
      <dgm:prSet presAssocID="{3883C694-EBB0-4D69-BE85-0374A9710F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40D3F4-E796-47A9-BE3B-CA549ED1AA4C}" type="pres">
      <dgm:prSet presAssocID="{A54BCED9-C589-4BEE-8A47-38FB32E00710}" presName="sibTrans" presStyleCnt="0"/>
      <dgm:spPr/>
    </dgm:pt>
    <dgm:pt modelId="{5A216497-AA8E-47E2-97D6-3D914FC81BC4}" type="pres">
      <dgm:prSet presAssocID="{88B5AB18-5557-437A-81F4-F6676A164CF3}" presName="node" presStyleLbl="node1" presStyleIdx="1" presStyleCnt="3" custScaleX="546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A13CBA-8484-472D-912A-C922E86381C9}" type="pres">
      <dgm:prSet presAssocID="{3903F97E-1F81-4BDB-B08D-6C73842B0A75}" presName="sibTrans" presStyleCnt="0"/>
      <dgm:spPr/>
    </dgm:pt>
    <dgm:pt modelId="{322EDDE9-B46D-423F-AB2A-CD22F18E7E88}" type="pres">
      <dgm:prSet presAssocID="{1907D051-BE09-4BC5-B563-044143DEA1D6}" presName="node" presStyleLbl="node1" presStyleIdx="2" presStyleCnt="3" custScaleX="618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FA0319-5D23-46B1-9E91-DBF918698745}" type="presOf" srcId="{1907D051-BE09-4BC5-B563-044143DEA1D6}" destId="{322EDDE9-B46D-423F-AB2A-CD22F18E7E88}" srcOrd="0" destOrd="0" presId="urn:microsoft.com/office/officeart/2005/8/layout/hList6"/>
    <dgm:cxn modelId="{D5A1AB00-BACD-4897-91BF-19506E40B3EF}" srcId="{E916DDB2-215E-49FB-9C01-36D0963836AF}" destId="{88B5AB18-5557-437A-81F4-F6676A164CF3}" srcOrd="1" destOrd="0" parTransId="{9FFDABE6-57F0-4CFB-A11F-56C4085DC280}" sibTransId="{3903F97E-1F81-4BDB-B08D-6C73842B0A75}"/>
    <dgm:cxn modelId="{F7D23285-B69A-42F2-9902-C4EBBC5A92FB}" type="presOf" srcId="{E916DDB2-215E-49FB-9C01-36D0963836AF}" destId="{C96233B8-7337-4406-8C8B-2D628FF2B5F0}" srcOrd="0" destOrd="0" presId="urn:microsoft.com/office/officeart/2005/8/layout/hList6"/>
    <dgm:cxn modelId="{844FB618-46C5-4680-893A-3BBD583B28CF}" type="presOf" srcId="{3883C694-EBB0-4D69-BE85-0374A9710FB4}" destId="{972D0CFD-8AB1-4FFF-BC27-CF17A35C4796}" srcOrd="0" destOrd="0" presId="urn:microsoft.com/office/officeart/2005/8/layout/hList6"/>
    <dgm:cxn modelId="{B5EFD52B-E980-4DE2-A9FD-A9A82F7D4CB9}" srcId="{E916DDB2-215E-49FB-9C01-36D0963836AF}" destId="{1907D051-BE09-4BC5-B563-044143DEA1D6}" srcOrd="2" destOrd="0" parTransId="{AD7A3D24-032D-474E-B282-66A2132CA1EA}" sibTransId="{FD843864-A951-46AA-ACA0-5861FD997A6A}"/>
    <dgm:cxn modelId="{EB5728F8-8209-4E92-ADD0-AE405AD44D30}" srcId="{E916DDB2-215E-49FB-9C01-36D0963836AF}" destId="{3883C694-EBB0-4D69-BE85-0374A9710FB4}" srcOrd="0" destOrd="0" parTransId="{1BF4EA1E-D59A-451F-852B-F540BA805446}" sibTransId="{A54BCED9-C589-4BEE-8A47-38FB32E00710}"/>
    <dgm:cxn modelId="{D8648D1C-05C7-4240-8059-53C1472AB13C}" type="presOf" srcId="{88B5AB18-5557-437A-81F4-F6676A164CF3}" destId="{5A216497-AA8E-47E2-97D6-3D914FC81BC4}" srcOrd="0" destOrd="0" presId="urn:microsoft.com/office/officeart/2005/8/layout/hList6"/>
    <dgm:cxn modelId="{27301D86-DF68-42CD-8E7E-F9C81D8D530D}" type="presParOf" srcId="{C96233B8-7337-4406-8C8B-2D628FF2B5F0}" destId="{972D0CFD-8AB1-4FFF-BC27-CF17A35C4796}" srcOrd="0" destOrd="0" presId="urn:microsoft.com/office/officeart/2005/8/layout/hList6"/>
    <dgm:cxn modelId="{0DCB8A39-370D-4725-9E38-C265564AB44F}" type="presParOf" srcId="{C96233B8-7337-4406-8C8B-2D628FF2B5F0}" destId="{1140D3F4-E796-47A9-BE3B-CA549ED1AA4C}" srcOrd="1" destOrd="0" presId="urn:microsoft.com/office/officeart/2005/8/layout/hList6"/>
    <dgm:cxn modelId="{512C7E01-DCAA-41D7-80B7-404CD956A032}" type="presParOf" srcId="{C96233B8-7337-4406-8C8B-2D628FF2B5F0}" destId="{5A216497-AA8E-47E2-97D6-3D914FC81BC4}" srcOrd="2" destOrd="0" presId="urn:microsoft.com/office/officeart/2005/8/layout/hList6"/>
    <dgm:cxn modelId="{6223B868-FA52-4B2B-AF70-873D205E2C2B}" type="presParOf" srcId="{C96233B8-7337-4406-8C8B-2D628FF2B5F0}" destId="{3CA13CBA-8484-472D-912A-C922E86381C9}" srcOrd="3" destOrd="0" presId="urn:microsoft.com/office/officeart/2005/8/layout/hList6"/>
    <dgm:cxn modelId="{5405255E-85BC-460C-B7DE-BAA6FD067328}" type="presParOf" srcId="{C96233B8-7337-4406-8C8B-2D628FF2B5F0}" destId="{322EDDE9-B46D-423F-AB2A-CD22F18E7E8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948D91-B497-4D7D-8D07-97AD859FC10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27E13DF-045F-4E9F-AB98-1242DB82C2D9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Linfáticos</a:t>
          </a:r>
          <a:endParaRPr lang="es-ES" sz="1400" b="1" dirty="0">
            <a:solidFill>
              <a:schemeClr val="tx1"/>
            </a:solidFill>
          </a:endParaRPr>
        </a:p>
      </dgm:t>
    </dgm:pt>
    <dgm:pt modelId="{09EFA96F-BFD6-4947-801A-B491ADE4D748}" type="parTrans" cxnId="{20BDA3CC-6A83-4BA9-A15A-AC96D7975137}">
      <dgm:prSet/>
      <dgm:spPr/>
      <dgm:t>
        <a:bodyPr/>
        <a:lstStyle/>
        <a:p>
          <a:endParaRPr lang="es-ES" sz="1400"/>
        </a:p>
      </dgm:t>
    </dgm:pt>
    <dgm:pt modelId="{06997B08-C364-41EB-98EE-AC003EF8D0A2}" type="sibTrans" cxnId="{20BDA3CC-6A83-4BA9-A15A-AC96D7975137}">
      <dgm:prSet/>
      <dgm:spPr/>
      <dgm:t>
        <a:bodyPr/>
        <a:lstStyle/>
        <a:p>
          <a:endParaRPr lang="es-ES" sz="1400"/>
        </a:p>
      </dgm:t>
    </dgm:pt>
    <dgm:pt modelId="{26BC0FB7-C4C2-4CDD-8559-A8CBFD2A8523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Sanguínea en células migratorias (eritrocitos, macrófagos</a:t>
          </a:r>
          <a:endParaRPr lang="es-ES" sz="1400" b="1" dirty="0">
            <a:solidFill>
              <a:schemeClr val="tx1"/>
            </a:solidFill>
          </a:endParaRPr>
        </a:p>
      </dgm:t>
    </dgm:pt>
    <dgm:pt modelId="{6E74FA13-39DD-4224-9AE9-EAAFBC59FA15}" type="parTrans" cxnId="{52CD8CFC-A793-49E4-BC39-CED6D93AB5E1}">
      <dgm:prSet/>
      <dgm:spPr/>
      <dgm:t>
        <a:bodyPr/>
        <a:lstStyle/>
        <a:p>
          <a:endParaRPr lang="es-ES" sz="1400"/>
        </a:p>
      </dgm:t>
    </dgm:pt>
    <dgm:pt modelId="{C3D76764-3DEA-4D18-8E62-9F8944AB0335}" type="sibTrans" cxnId="{52CD8CFC-A793-49E4-BC39-CED6D93AB5E1}">
      <dgm:prSet/>
      <dgm:spPr/>
      <dgm:t>
        <a:bodyPr/>
        <a:lstStyle/>
        <a:p>
          <a:endParaRPr lang="es-ES" sz="1400"/>
        </a:p>
      </dgm:t>
    </dgm:pt>
    <dgm:pt modelId="{BBF1C8E9-AF53-4797-92F2-2721730FEED9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Nervios periférico al SNC</a:t>
          </a:r>
          <a:endParaRPr lang="es-ES" sz="1400" b="1" dirty="0">
            <a:solidFill>
              <a:schemeClr val="tx1"/>
            </a:solidFill>
          </a:endParaRPr>
        </a:p>
      </dgm:t>
    </dgm:pt>
    <dgm:pt modelId="{88736E44-E238-4A29-B788-43A4BC457035}" type="parTrans" cxnId="{17B01497-D5C6-4D99-BDCD-F44CA9969042}">
      <dgm:prSet/>
      <dgm:spPr/>
      <dgm:t>
        <a:bodyPr/>
        <a:lstStyle/>
        <a:p>
          <a:endParaRPr lang="es-ES" sz="1400"/>
        </a:p>
      </dgm:t>
    </dgm:pt>
    <dgm:pt modelId="{128F32A8-8452-4259-AEEE-9B432B3C9761}" type="sibTrans" cxnId="{17B01497-D5C6-4D99-BDCD-F44CA9969042}">
      <dgm:prSet/>
      <dgm:spPr/>
      <dgm:t>
        <a:bodyPr/>
        <a:lstStyle/>
        <a:p>
          <a:endParaRPr lang="es-ES" sz="1400"/>
        </a:p>
      </dgm:t>
    </dgm:pt>
    <dgm:pt modelId="{C0CC39D3-1122-4C23-BB51-43B4BD9B616F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Leche materna</a:t>
          </a:r>
          <a:endParaRPr lang="es-ES" sz="1400" b="1" dirty="0">
            <a:solidFill>
              <a:schemeClr val="tx1"/>
            </a:solidFill>
          </a:endParaRPr>
        </a:p>
      </dgm:t>
    </dgm:pt>
    <dgm:pt modelId="{259CF97E-994A-487A-9CF2-447825AA1F06}" type="parTrans" cxnId="{54EC6122-4B68-4859-9DBB-C8D618B8F5E2}">
      <dgm:prSet/>
      <dgm:spPr/>
      <dgm:t>
        <a:bodyPr/>
        <a:lstStyle/>
        <a:p>
          <a:endParaRPr lang="es-ES" sz="1400"/>
        </a:p>
      </dgm:t>
    </dgm:pt>
    <dgm:pt modelId="{EFA1AA41-9CA1-403D-A315-7A3B92B19881}" type="sibTrans" cxnId="{54EC6122-4B68-4859-9DBB-C8D618B8F5E2}">
      <dgm:prSet/>
      <dgm:spPr/>
      <dgm:t>
        <a:bodyPr/>
        <a:lstStyle/>
        <a:p>
          <a:endParaRPr lang="es-ES" sz="1400"/>
        </a:p>
      </dgm:t>
    </dgm:pt>
    <dgm:pt modelId="{D74F0F18-A36E-4648-8DBD-BA4783762417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Transplacentaria</a:t>
          </a:r>
          <a:endParaRPr lang="es-ES" sz="1400" b="1" dirty="0">
            <a:solidFill>
              <a:schemeClr val="tx1"/>
            </a:solidFill>
          </a:endParaRPr>
        </a:p>
      </dgm:t>
    </dgm:pt>
    <dgm:pt modelId="{31FAA3EC-5181-4ED8-8CDD-75CA2A0C4EC4}" type="parTrans" cxnId="{9FD3F367-4688-4FFF-82DA-BDBED83EDAEC}">
      <dgm:prSet/>
      <dgm:spPr/>
      <dgm:t>
        <a:bodyPr/>
        <a:lstStyle/>
        <a:p>
          <a:endParaRPr lang="es-ES" sz="1400"/>
        </a:p>
      </dgm:t>
    </dgm:pt>
    <dgm:pt modelId="{E8014292-53EB-4671-A6E9-3D8FAF531532}" type="sibTrans" cxnId="{9FD3F367-4688-4FFF-82DA-BDBED83EDAEC}">
      <dgm:prSet/>
      <dgm:spPr/>
      <dgm:t>
        <a:bodyPr/>
        <a:lstStyle/>
        <a:p>
          <a:endParaRPr lang="es-ES" sz="1400"/>
        </a:p>
      </dgm:t>
    </dgm:pt>
    <dgm:pt modelId="{7DBEE3E9-65CC-46E6-8ED6-95F64BC6DB37}">
      <dgm:prSet/>
      <dgm:spPr/>
      <dgm:t>
        <a:bodyPr/>
        <a:lstStyle/>
        <a:p>
          <a:endParaRPr lang="es-MX" sz="1400" dirty="0" smtClean="0">
            <a:solidFill>
              <a:schemeClr val="bg1"/>
            </a:solidFill>
          </a:endParaRPr>
        </a:p>
      </dgm:t>
    </dgm:pt>
    <dgm:pt modelId="{4D7BED8C-6918-4783-A7E6-56AF988832AF}" type="parTrans" cxnId="{41BFA5BE-D717-4DD0-B0A6-C907010A731B}">
      <dgm:prSet/>
      <dgm:spPr/>
      <dgm:t>
        <a:bodyPr/>
        <a:lstStyle/>
        <a:p>
          <a:endParaRPr lang="es-ES" sz="1400"/>
        </a:p>
      </dgm:t>
    </dgm:pt>
    <dgm:pt modelId="{DD7CE3DD-8423-4D1F-B1ED-A65C7DCECBE7}" type="sibTrans" cxnId="{41BFA5BE-D717-4DD0-B0A6-C907010A731B}">
      <dgm:prSet/>
      <dgm:spPr/>
      <dgm:t>
        <a:bodyPr/>
        <a:lstStyle/>
        <a:p>
          <a:endParaRPr lang="es-ES" sz="1400"/>
        </a:p>
      </dgm:t>
    </dgm:pt>
    <dgm:pt modelId="{DB96A5A7-6428-4619-9ECB-AF490D997668}">
      <dgm:prSet/>
      <dgm:spPr/>
      <dgm:t>
        <a:bodyPr/>
        <a:lstStyle/>
        <a:p>
          <a:endParaRPr lang="es-EC"/>
        </a:p>
      </dgm:t>
    </dgm:pt>
    <dgm:pt modelId="{1C32F6FF-20CE-4E7E-8A24-32C498D43B91}" type="parTrans" cxnId="{DB25401C-32C7-49C7-88EE-E4C2A1B225E5}">
      <dgm:prSet/>
      <dgm:spPr/>
      <dgm:t>
        <a:bodyPr/>
        <a:lstStyle/>
        <a:p>
          <a:endParaRPr lang="es-ES" sz="1400"/>
        </a:p>
      </dgm:t>
    </dgm:pt>
    <dgm:pt modelId="{C7F59818-F463-48A0-B231-7FFA7B84E8E8}" type="sibTrans" cxnId="{DB25401C-32C7-49C7-88EE-E4C2A1B225E5}">
      <dgm:prSet/>
      <dgm:spPr/>
      <dgm:t>
        <a:bodyPr/>
        <a:lstStyle/>
        <a:p>
          <a:endParaRPr lang="es-ES" sz="1400"/>
        </a:p>
      </dgm:t>
    </dgm:pt>
    <dgm:pt modelId="{4C69593D-BDFD-49DF-BD02-C664595685DF}" type="pres">
      <dgm:prSet presAssocID="{3E948D91-B497-4D7D-8D07-97AD859FC10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BDCC232-9E3C-495F-877B-8EB9EFE1A410}" type="pres">
      <dgm:prSet presAssocID="{3E948D91-B497-4D7D-8D07-97AD859FC103}" presName="arrow" presStyleLbl="bgShp" presStyleIdx="0" presStyleCnt="1"/>
      <dgm:spPr>
        <a:solidFill>
          <a:srgbClr val="00B050"/>
        </a:solidFill>
      </dgm:spPr>
    </dgm:pt>
    <dgm:pt modelId="{1E4A12EB-8A83-4B82-ABF0-6090E1BDEE2F}" type="pres">
      <dgm:prSet presAssocID="{3E948D91-B497-4D7D-8D07-97AD859FC103}" presName="arrowDiagram5" presStyleCnt="0"/>
      <dgm:spPr/>
    </dgm:pt>
    <dgm:pt modelId="{864D27EB-DBAB-4AFC-BC90-B559877703B5}" type="pres">
      <dgm:prSet presAssocID="{D27E13DF-045F-4E9F-AB98-1242DB82C2D9}" presName="bullet5a" presStyleLbl="node1" presStyleIdx="0" presStyleCnt="5"/>
      <dgm:spPr/>
    </dgm:pt>
    <dgm:pt modelId="{31130FAF-3063-404D-B8A2-7F7A556E00D1}" type="pres">
      <dgm:prSet presAssocID="{D27E13DF-045F-4E9F-AB98-1242DB82C2D9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B4A5F8-3665-4D5C-8524-027C1C4CDC2F}" type="pres">
      <dgm:prSet presAssocID="{26BC0FB7-C4C2-4CDD-8559-A8CBFD2A8523}" presName="bullet5b" presStyleLbl="node1" presStyleIdx="1" presStyleCnt="5"/>
      <dgm:spPr>
        <a:solidFill>
          <a:srgbClr val="C00000"/>
        </a:solidFill>
        <a:ln>
          <a:solidFill>
            <a:srgbClr val="FF0000"/>
          </a:solidFill>
        </a:ln>
      </dgm:spPr>
    </dgm:pt>
    <dgm:pt modelId="{52F731A1-17D9-4FD2-A232-63F9BE3CA14D}" type="pres">
      <dgm:prSet presAssocID="{26BC0FB7-C4C2-4CDD-8559-A8CBFD2A8523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BA5CDD-D274-49F0-8734-444AC7F02B9E}" type="pres">
      <dgm:prSet presAssocID="{BBF1C8E9-AF53-4797-92F2-2721730FEED9}" presName="bullet5c" presStyleLbl="node1" presStyleIdx="2" presStyleCnt="5"/>
      <dgm:spPr>
        <a:solidFill>
          <a:srgbClr val="FFFF00"/>
        </a:solidFill>
      </dgm:spPr>
    </dgm:pt>
    <dgm:pt modelId="{3EB44FDD-774D-45A6-B37B-04089F508D72}" type="pres">
      <dgm:prSet presAssocID="{BBF1C8E9-AF53-4797-92F2-2721730FEED9}" presName="textBox5c" presStyleLbl="revTx" presStyleIdx="2" presStyleCnt="5" custScaleY="21970" custLinFactNeighborX="6116" custLinFactNeighborY="-316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E9E605-2E58-44FD-B606-BEBA5725D99C}" type="pres">
      <dgm:prSet presAssocID="{D74F0F18-A36E-4648-8DBD-BA4783762417}" presName="bullet5d" presStyleLbl="node1" presStyleIdx="3" presStyleCnt="5"/>
      <dgm:spPr>
        <a:solidFill>
          <a:schemeClr val="accent4">
            <a:lumMod val="75000"/>
          </a:schemeClr>
        </a:solidFill>
      </dgm:spPr>
    </dgm:pt>
    <dgm:pt modelId="{89FFB216-8D04-45C2-983D-D2D337A91DE3}" type="pres">
      <dgm:prSet presAssocID="{D74F0F18-A36E-4648-8DBD-BA4783762417}" presName="textBox5d" presStyleLbl="revTx" presStyleIdx="3" presStyleCnt="5" custScaleX="117093" custScaleY="14020" custLinFactNeighborX="-855" custLinFactNeighborY="-349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82A784-80B9-41B2-9F02-DBCE167F3CDE}" type="pres">
      <dgm:prSet presAssocID="{C0CC39D3-1122-4C23-BB51-43B4BD9B616F}" presName="bullet5e" presStyleLbl="node1" presStyleIdx="4" presStyleCnt="5"/>
      <dgm:spPr>
        <a:solidFill>
          <a:schemeClr val="accent5">
            <a:lumMod val="60000"/>
            <a:lumOff val="40000"/>
          </a:schemeClr>
        </a:solidFill>
      </dgm:spPr>
    </dgm:pt>
    <dgm:pt modelId="{7B2C5A97-83D8-4D08-860A-2708A908EBDD}" type="pres">
      <dgm:prSet presAssocID="{C0CC39D3-1122-4C23-BB51-43B4BD9B616F}" presName="textBox5e" presStyleLbl="revTx" presStyleIdx="4" presStyleCnt="5" custScaleY="18014" custLinFactNeighborX="10256" custLinFactNeighborY="-321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D3F367-4688-4FFF-82DA-BDBED83EDAEC}" srcId="{3E948D91-B497-4D7D-8D07-97AD859FC103}" destId="{D74F0F18-A36E-4648-8DBD-BA4783762417}" srcOrd="3" destOrd="0" parTransId="{31FAA3EC-5181-4ED8-8CDD-75CA2A0C4EC4}" sibTransId="{E8014292-53EB-4671-A6E9-3D8FAF531532}"/>
    <dgm:cxn modelId="{52CD8CFC-A793-49E4-BC39-CED6D93AB5E1}" srcId="{3E948D91-B497-4D7D-8D07-97AD859FC103}" destId="{26BC0FB7-C4C2-4CDD-8559-A8CBFD2A8523}" srcOrd="1" destOrd="0" parTransId="{6E74FA13-39DD-4224-9AE9-EAAFBC59FA15}" sibTransId="{C3D76764-3DEA-4D18-8E62-9F8944AB0335}"/>
    <dgm:cxn modelId="{FD14E6DC-6F5B-420D-B602-7E50A7143F3F}" type="presOf" srcId="{BBF1C8E9-AF53-4797-92F2-2721730FEED9}" destId="{3EB44FDD-774D-45A6-B37B-04089F508D72}" srcOrd="0" destOrd="0" presId="urn:microsoft.com/office/officeart/2005/8/layout/arrow2"/>
    <dgm:cxn modelId="{534E1E51-FEA4-49A8-B2E2-CD1A571B3621}" type="presOf" srcId="{26BC0FB7-C4C2-4CDD-8559-A8CBFD2A8523}" destId="{52F731A1-17D9-4FD2-A232-63F9BE3CA14D}" srcOrd="0" destOrd="0" presId="urn:microsoft.com/office/officeart/2005/8/layout/arrow2"/>
    <dgm:cxn modelId="{DB25401C-32C7-49C7-88EE-E4C2A1B225E5}" srcId="{3E948D91-B497-4D7D-8D07-97AD859FC103}" destId="{DB96A5A7-6428-4619-9ECB-AF490D997668}" srcOrd="6" destOrd="0" parTransId="{1C32F6FF-20CE-4E7E-8A24-32C498D43B91}" sibTransId="{C7F59818-F463-48A0-B231-7FFA7B84E8E8}"/>
    <dgm:cxn modelId="{41BFA5BE-D717-4DD0-B0A6-C907010A731B}" srcId="{3E948D91-B497-4D7D-8D07-97AD859FC103}" destId="{7DBEE3E9-65CC-46E6-8ED6-95F64BC6DB37}" srcOrd="5" destOrd="0" parTransId="{4D7BED8C-6918-4783-A7E6-56AF988832AF}" sibTransId="{DD7CE3DD-8423-4D1F-B1ED-A65C7DCECBE7}"/>
    <dgm:cxn modelId="{2EE28D1D-C77A-4F51-80F1-A58F20DB9D8D}" type="presOf" srcId="{3E948D91-B497-4D7D-8D07-97AD859FC103}" destId="{4C69593D-BDFD-49DF-BD02-C664595685DF}" srcOrd="0" destOrd="0" presId="urn:microsoft.com/office/officeart/2005/8/layout/arrow2"/>
    <dgm:cxn modelId="{F2CF6A8D-26C6-4D32-A60D-B409299ABB1A}" type="presOf" srcId="{C0CC39D3-1122-4C23-BB51-43B4BD9B616F}" destId="{7B2C5A97-83D8-4D08-860A-2708A908EBDD}" srcOrd="0" destOrd="0" presId="urn:microsoft.com/office/officeart/2005/8/layout/arrow2"/>
    <dgm:cxn modelId="{54EC6122-4B68-4859-9DBB-C8D618B8F5E2}" srcId="{3E948D91-B497-4D7D-8D07-97AD859FC103}" destId="{C0CC39D3-1122-4C23-BB51-43B4BD9B616F}" srcOrd="4" destOrd="0" parTransId="{259CF97E-994A-487A-9CF2-447825AA1F06}" sibTransId="{EFA1AA41-9CA1-403D-A315-7A3B92B19881}"/>
    <dgm:cxn modelId="{17B01497-D5C6-4D99-BDCD-F44CA9969042}" srcId="{3E948D91-B497-4D7D-8D07-97AD859FC103}" destId="{BBF1C8E9-AF53-4797-92F2-2721730FEED9}" srcOrd="2" destOrd="0" parTransId="{88736E44-E238-4A29-B788-43A4BC457035}" sibTransId="{128F32A8-8452-4259-AEEE-9B432B3C9761}"/>
    <dgm:cxn modelId="{20BDA3CC-6A83-4BA9-A15A-AC96D7975137}" srcId="{3E948D91-B497-4D7D-8D07-97AD859FC103}" destId="{D27E13DF-045F-4E9F-AB98-1242DB82C2D9}" srcOrd="0" destOrd="0" parTransId="{09EFA96F-BFD6-4947-801A-B491ADE4D748}" sibTransId="{06997B08-C364-41EB-98EE-AC003EF8D0A2}"/>
    <dgm:cxn modelId="{170D271E-95AF-439F-AD2E-50FBBB84225B}" type="presOf" srcId="{D27E13DF-045F-4E9F-AB98-1242DB82C2D9}" destId="{31130FAF-3063-404D-B8A2-7F7A556E00D1}" srcOrd="0" destOrd="0" presId="urn:microsoft.com/office/officeart/2005/8/layout/arrow2"/>
    <dgm:cxn modelId="{39F93EB4-CA30-4D11-847F-AB219D50160B}" type="presOf" srcId="{D74F0F18-A36E-4648-8DBD-BA4783762417}" destId="{89FFB216-8D04-45C2-983D-D2D337A91DE3}" srcOrd="0" destOrd="0" presId="urn:microsoft.com/office/officeart/2005/8/layout/arrow2"/>
    <dgm:cxn modelId="{A27A3196-3BD0-4E2D-8511-6B97ECC44B78}" type="presParOf" srcId="{4C69593D-BDFD-49DF-BD02-C664595685DF}" destId="{DBDCC232-9E3C-495F-877B-8EB9EFE1A410}" srcOrd="0" destOrd="0" presId="urn:microsoft.com/office/officeart/2005/8/layout/arrow2"/>
    <dgm:cxn modelId="{EBF11E6E-836C-4A59-99B9-94C9DD454CF4}" type="presParOf" srcId="{4C69593D-BDFD-49DF-BD02-C664595685DF}" destId="{1E4A12EB-8A83-4B82-ABF0-6090E1BDEE2F}" srcOrd="1" destOrd="0" presId="urn:microsoft.com/office/officeart/2005/8/layout/arrow2"/>
    <dgm:cxn modelId="{3C3A86C6-A1B3-48C9-A8D7-93D52AD79672}" type="presParOf" srcId="{1E4A12EB-8A83-4B82-ABF0-6090E1BDEE2F}" destId="{864D27EB-DBAB-4AFC-BC90-B559877703B5}" srcOrd="0" destOrd="0" presId="urn:microsoft.com/office/officeart/2005/8/layout/arrow2"/>
    <dgm:cxn modelId="{4FDBAF47-BDEB-4268-A033-B26561124805}" type="presParOf" srcId="{1E4A12EB-8A83-4B82-ABF0-6090E1BDEE2F}" destId="{31130FAF-3063-404D-B8A2-7F7A556E00D1}" srcOrd="1" destOrd="0" presId="urn:microsoft.com/office/officeart/2005/8/layout/arrow2"/>
    <dgm:cxn modelId="{2C3AEEEF-19A9-4183-8DBB-C3DFB96AFCD0}" type="presParOf" srcId="{1E4A12EB-8A83-4B82-ABF0-6090E1BDEE2F}" destId="{DDB4A5F8-3665-4D5C-8524-027C1C4CDC2F}" srcOrd="2" destOrd="0" presId="urn:microsoft.com/office/officeart/2005/8/layout/arrow2"/>
    <dgm:cxn modelId="{32639FC1-E6D2-4901-A9DA-03AD9B504ED9}" type="presParOf" srcId="{1E4A12EB-8A83-4B82-ABF0-6090E1BDEE2F}" destId="{52F731A1-17D9-4FD2-A232-63F9BE3CA14D}" srcOrd="3" destOrd="0" presId="urn:microsoft.com/office/officeart/2005/8/layout/arrow2"/>
    <dgm:cxn modelId="{4AC88903-B27C-42E5-A2BB-A444A65A7CA9}" type="presParOf" srcId="{1E4A12EB-8A83-4B82-ABF0-6090E1BDEE2F}" destId="{4DBA5CDD-D274-49F0-8734-444AC7F02B9E}" srcOrd="4" destOrd="0" presId="urn:microsoft.com/office/officeart/2005/8/layout/arrow2"/>
    <dgm:cxn modelId="{8FE452B9-A8C5-4A03-93C0-AE0AB4BFC6F3}" type="presParOf" srcId="{1E4A12EB-8A83-4B82-ABF0-6090E1BDEE2F}" destId="{3EB44FDD-774D-45A6-B37B-04089F508D72}" srcOrd="5" destOrd="0" presId="urn:microsoft.com/office/officeart/2005/8/layout/arrow2"/>
    <dgm:cxn modelId="{3240E92E-4D25-4BDA-B9B1-307707210E43}" type="presParOf" srcId="{1E4A12EB-8A83-4B82-ABF0-6090E1BDEE2F}" destId="{1DE9E605-2E58-44FD-B606-BEBA5725D99C}" srcOrd="6" destOrd="0" presId="urn:microsoft.com/office/officeart/2005/8/layout/arrow2"/>
    <dgm:cxn modelId="{F95D1C28-9393-44C0-AAEC-19A3B084C2D6}" type="presParOf" srcId="{1E4A12EB-8A83-4B82-ABF0-6090E1BDEE2F}" destId="{89FFB216-8D04-45C2-983D-D2D337A91DE3}" srcOrd="7" destOrd="0" presId="urn:microsoft.com/office/officeart/2005/8/layout/arrow2"/>
    <dgm:cxn modelId="{7B8241DD-5E85-492A-8DE6-3F9A926CC6FA}" type="presParOf" srcId="{1E4A12EB-8A83-4B82-ABF0-6090E1BDEE2F}" destId="{6782A784-80B9-41B2-9F02-DBCE167F3CDE}" srcOrd="8" destOrd="0" presId="urn:microsoft.com/office/officeart/2005/8/layout/arrow2"/>
    <dgm:cxn modelId="{F5F9743B-7956-4763-A701-E92E19373B7E}" type="presParOf" srcId="{1E4A12EB-8A83-4B82-ABF0-6090E1BDEE2F}" destId="{7B2C5A97-83D8-4D08-860A-2708A908EBD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377C3-C759-447B-B61B-B7C03B516B65}">
      <dsp:nvSpPr>
        <dsp:cNvPr id="0" name=""/>
        <dsp:cNvSpPr/>
      </dsp:nvSpPr>
      <dsp:spPr>
        <a:xfrm>
          <a:off x="3357" y="1245608"/>
          <a:ext cx="2018779" cy="4896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rgbClr val="C00000"/>
              </a:solidFill>
            </a:rPr>
            <a:t>Virulencia</a:t>
          </a:r>
          <a:endParaRPr lang="es-ES" sz="1700" b="1" kern="1200" dirty="0">
            <a:solidFill>
              <a:srgbClr val="C00000"/>
            </a:solidFill>
          </a:endParaRPr>
        </a:p>
      </dsp:txBody>
      <dsp:txXfrm>
        <a:off x="3357" y="1245608"/>
        <a:ext cx="2018779" cy="489600"/>
      </dsp:txXfrm>
    </dsp:sp>
    <dsp:sp modelId="{AFB56802-4C54-4766-9FC5-7425C47F9BB8}">
      <dsp:nvSpPr>
        <dsp:cNvPr id="0" name=""/>
        <dsp:cNvSpPr/>
      </dsp:nvSpPr>
      <dsp:spPr>
        <a:xfrm>
          <a:off x="3357" y="1735208"/>
          <a:ext cx="2018779" cy="2519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>
              <a:solidFill>
                <a:schemeClr val="bg1"/>
              </a:solidFill>
              <a:latin typeface="+mn-lt"/>
            </a:rPr>
            <a:t>Capacidad mensurable de un organismo para provocar la enfermedad. Depende de los factores patógenos elaborados por los microbios</a:t>
          </a:r>
          <a:endParaRPr lang="es-ES" sz="1700" kern="1200" dirty="0">
            <a:solidFill>
              <a:schemeClr val="bg1"/>
            </a:solidFill>
          </a:endParaRPr>
        </a:p>
      </dsp:txBody>
      <dsp:txXfrm>
        <a:off x="3357" y="1735208"/>
        <a:ext cx="2018779" cy="2519910"/>
      </dsp:txXfrm>
    </dsp:sp>
    <dsp:sp modelId="{A5088EF9-828C-42BB-A664-DC602504CEE4}">
      <dsp:nvSpPr>
        <dsp:cNvPr id="0" name=""/>
        <dsp:cNvSpPr/>
      </dsp:nvSpPr>
      <dsp:spPr>
        <a:xfrm>
          <a:off x="2304765" y="1245608"/>
          <a:ext cx="2018779" cy="4896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rgbClr val="C00000"/>
              </a:solidFill>
            </a:rPr>
            <a:t>Colonización</a:t>
          </a:r>
          <a:endParaRPr lang="es-ES" sz="1700" b="1" kern="1200" dirty="0">
            <a:solidFill>
              <a:srgbClr val="C00000"/>
            </a:solidFill>
          </a:endParaRPr>
        </a:p>
      </dsp:txBody>
      <dsp:txXfrm>
        <a:off x="2304765" y="1245608"/>
        <a:ext cx="2018779" cy="489600"/>
      </dsp:txXfrm>
    </dsp:sp>
    <dsp:sp modelId="{6E87F4FD-A58B-488A-9FF1-B19B6F3D1BA8}">
      <dsp:nvSpPr>
        <dsp:cNvPr id="0" name=""/>
        <dsp:cNvSpPr/>
      </dsp:nvSpPr>
      <dsp:spPr>
        <a:xfrm>
          <a:off x="2304765" y="1735208"/>
          <a:ext cx="2018779" cy="2519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>
              <a:solidFill>
                <a:schemeClr val="bg1"/>
              </a:solidFill>
              <a:latin typeface="+mn-lt"/>
            </a:rPr>
            <a:t>Presencia de microbios potencialmente patógenos sobre o dentro del huésped</a:t>
          </a:r>
          <a:endParaRPr lang="es-ES" sz="1700" kern="1200" dirty="0">
            <a:solidFill>
              <a:schemeClr val="bg1"/>
            </a:solidFill>
          </a:endParaRPr>
        </a:p>
      </dsp:txBody>
      <dsp:txXfrm>
        <a:off x="2304765" y="1735208"/>
        <a:ext cx="2018779" cy="2519910"/>
      </dsp:txXfrm>
    </dsp:sp>
    <dsp:sp modelId="{885D153C-FB78-4E3B-B431-43114156ACFF}">
      <dsp:nvSpPr>
        <dsp:cNvPr id="0" name=""/>
        <dsp:cNvSpPr/>
      </dsp:nvSpPr>
      <dsp:spPr>
        <a:xfrm>
          <a:off x="4606173" y="1245608"/>
          <a:ext cx="2018779" cy="4896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rgbClr val="C00000"/>
              </a:solidFill>
            </a:rPr>
            <a:t>Infección</a:t>
          </a:r>
          <a:endParaRPr lang="es-ES" sz="1700" b="1" kern="1200" dirty="0">
            <a:solidFill>
              <a:srgbClr val="C00000"/>
            </a:solidFill>
          </a:endParaRPr>
        </a:p>
      </dsp:txBody>
      <dsp:txXfrm>
        <a:off x="4606173" y="1245608"/>
        <a:ext cx="2018779" cy="489600"/>
      </dsp:txXfrm>
    </dsp:sp>
    <dsp:sp modelId="{997CF8BD-04E1-4CDD-A530-597CF64EEEEE}">
      <dsp:nvSpPr>
        <dsp:cNvPr id="0" name=""/>
        <dsp:cNvSpPr/>
      </dsp:nvSpPr>
      <dsp:spPr>
        <a:xfrm>
          <a:off x="4606173" y="1735208"/>
          <a:ext cx="2018779" cy="2519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>
              <a:solidFill>
                <a:schemeClr val="bg1"/>
              </a:solidFill>
              <a:latin typeface="+mn-lt"/>
            </a:rPr>
            <a:t>Unión y crecimiento de los patógenos y evitando las defensas del huésped</a:t>
          </a:r>
          <a:endParaRPr lang="es-ES" sz="1700" kern="1200" dirty="0">
            <a:solidFill>
              <a:schemeClr val="bg1"/>
            </a:solidFill>
          </a:endParaRPr>
        </a:p>
      </dsp:txBody>
      <dsp:txXfrm>
        <a:off x="4606173" y="1735208"/>
        <a:ext cx="2018779" cy="2519910"/>
      </dsp:txXfrm>
    </dsp:sp>
    <dsp:sp modelId="{919BC88A-E680-423B-93CC-6BFC042CA722}">
      <dsp:nvSpPr>
        <dsp:cNvPr id="0" name=""/>
        <dsp:cNvSpPr/>
      </dsp:nvSpPr>
      <dsp:spPr>
        <a:xfrm>
          <a:off x="6907581" y="1245608"/>
          <a:ext cx="2018779" cy="4896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rgbClr val="C00000"/>
              </a:solidFill>
            </a:rPr>
            <a:t>Enfermedad</a:t>
          </a:r>
          <a:endParaRPr lang="es-ES" sz="1700" b="1" kern="1200" dirty="0">
            <a:solidFill>
              <a:srgbClr val="C00000"/>
            </a:solidFill>
          </a:endParaRPr>
        </a:p>
      </dsp:txBody>
      <dsp:txXfrm>
        <a:off x="6907581" y="1245608"/>
        <a:ext cx="2018779" cy="489600"/>
      </dsp:txXfrm>
    </dsp:sp>
    <dsp:sp modelId="{A207C433-09FA-4014-B26D-E714A734E406}">
      <dsp:nvSpPr>
        <dsp:cNvPr id="0" name=""/>
        <dsp:cNvSpPr/>
      </dsp:nvSpPr>
      <dsp:spPr>
        <a:xfrm>
          <a:off x="6907581" y="1735208"/>
          <a:ext cx="2018779" cy="2519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>
              <a:solidFill>
                <a:schemeClr val="bg1"/>
              </a:solidFill>
              <a:latin typeface="+mn-lt"/>
            </a:rPr>
            <a:t>Reflejo de la actividad de las toxinas o de los metabolitos tóxicos secretados</a:t>
          </a:r>
          <a:endParaRPr lang="es-ES" sz="1700" kern="1200" dirty="0">
            <a:solidFill>
              <a:schemeClr val="bg1"/>
            </a:solidFill>
          </a:endParaRPr>
        </a:p>
      </dsp:txBody>
      <dsp:txXfrm>
        <a:off x="6907581" y="1735208"/>
        <a:ext cx="2018779" cy="2519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498F7-0D3A-498E-9F49-3D6766A1E507}">
      <dsp:nvSpPr>
        <dsp:cNvPr id="0" name=""/>
        <dsp:cNvSpPr/>
      </dsp:nvSpPr>
      <dsp:spPr>
        <a:xfrm rot="5400000">
          <a:off x="1451940" y="812371"/>
          <a:ext cx="699270" cy="7960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DD0A3B-893B-4597-BE07-5F8C6672A342}">
      <dsp:nvSpPr>
        <dsp:cNvPr id="0" name=""/>
        <dsp:cNvSpPr/>
      </dsp:nvSpPr>
      <dsp:spPr>
        <a:xfrm>
          <a:off x="1266676" y="37216"/>
          <a:ext cx="1177159" cy="82397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Encuentro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306906" y="77446"/>
        <a:ext cx="1096699" cy="743513"/>
      </dsp:txXfrm>
    </dsp:sp>
    <dsp:sp modelId="{81451BEC-7B23-4245-A220-91E35DBA5740}">
      <dsp:nvSpPr>
        <dsp:cNvPr id="0" name=""/>
        <dsp:cNvSpPr/>
      </dsp:nvSpPr>
      <dsp:spPr>
        <a:xfrm>
          <a:off x="2443835" y="115801"/>
          <a:ext cx="856153" cy="6659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1A913-5B2B-46B0-90D3-072DBB8BFDBB}">
      <dsp:nvSpPr>
        <dsp:cNvPr id="0" name=""/>
        <dsp:cNvSpPr/>
      </dsp:nvSpPr>
      <dsp:spPr>
        <a:xfrm rot="5400000">
          <a:off x="2585122" y="1737965"/>
          <a:ext cx="699270" cy="7960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995176"/>
            <a:satOff val="713"/>
            <a:lumOff val="344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093355-1F69-4699-BF8C-0823D12D1B79}">
      <dsp:nvSpPr>
        <dsp:cNvPr id="0" name=""/>
        <dsp:cNvSpPr/>
      </dsp:nvSpPr>
      <dsp:spPr>
        <a:xfrm>
          <a:off x="2242666" y="962810"/>
          <a:ext cx="1491543" cy="823973"/>
        </a:xfrm>
        <a:prstGeom prst="roundRect">
          <a:avLst>
            <a:gd name="adj" fmla="val 16670"/>
          </a:avLst>
        </a:prstGeom>
        <a:solidFill>
          <a:schemeClr val="accent4">
            <a:hueOff val="618095"/>
            <a:satOff val="6737"/>
            <a:lumOff val="-141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Penetración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282896" y="1003040"/>
        <a:ext cx="1411083" cy="743513"/>
      </dsp:txXfrm>
    </dsp:sp>
    <dsp:sp modelId="{3157791A-9FAA-490F-AE48-6DC826FC37A5}">
      <dsp:nvSpPr>
        <dsp:cNvPr id="0" name=""/>
        <dsp:cNvSpPr/>
      </dsp:nvSpPr>
      <dsp:spPr>
        <a:xfrm>
          <a:off x="3658458" y="1041395"/>
          <a:ext cx="1178007" cy="6659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32172-DD02-41D1-976F-F23BCD1036E8}">
      <dsp:nvSpPr>
        <dsp:cNvPr id="0" name=""/>
        <dsp:cNvSpPr/>
      </dsp:nvSpPr>
      <dsp:spPr>
        <a:xfrm rot="5400000">
          <a:off x="3656691" y="2663559"/>
          <a:ext cx="699270" cy="7960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990351"/>
            <a:satOff val="1426"/>
            <a:lumOff val="688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8C5B66-EA69-4034-BE1B-3A3D1C51C2F9}">
      <dsp:nvSpPr>
        <dsp:cNvPr id="0" name=""/>
        <dsp:cNvSpPr/>
      </dsp:nvSpPr>
      <dsp:spPr>
        <a:xfrm>
          <a:off x="3218656" y="1888404"/>
          <a:ext cx="1682701" cy="823973"/>
        </a:xfrm>
        <a:prstGeom prst="roundRect">
          <a:avLst>
            <a:gd name="adj" fmla="val 16670"/>
          </a:avLst>
        </a:prstGeom>
        <a:solidFill>
          <a:schemeClr val="accent4">
            <a:hueOff val="1236189"/>
            <a:satOff val="13474"/>
            <a:lumOff val="-282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Crecimiento bacteriano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3258886" y="1928634"/>
        <a:ext cx="1602241" cy="743513"/>
      </dsp:txXfrm>
    </dsp:sp>
    <dsp:sp modelId="{0505EAD0-A6D6-4B73-AE3A-1553D5C65984}">
      <dsp:nvSpPr>
        <dsp:cNvPr id="0" name=""/>
        <dsp:cNvSpPr/>
      </dsp:nvSpPr>
      <dsp:spPr>
        <a:xfrm>
          <a:off x="4648586" y="1966989"/>
          <a:ext cx="856153" cy="6659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BDFC9-2072-47FA-8CDC-87D6DC551CFA}">
      <dsp:nvSpPr>
        <dsp:cNvPr id="0" name=""/>
        <dsp:cNvSpPr/>
      </dsp:nvSpPr>
      <dsp:spPr>
        <a:xfrm rot="5400000">
          <a:off x="4585389" y="3589153"/>
          <a:ext cx="699270" cy="7960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2985527"/>
            <a:satOff val="2138"/>
            <a:lumOff val="1033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3FA222-9C5B-4791-8BD4-592234584C26}">
      <dsp:nvSpPr>
        <dsp:cNvPr id="0" name=""/>
        <dsp:cNvSpPr/>
      </dsp:nvSpPr>
      <dsp:spPr>
        <a:xfrm>
          <a:off x="4194646" y="2813998"/>
          <a:ext cx="1588117" cy="823973"/>
        </a:xfrm>
        <a:prstGeom prst="roundRect">
          <a:avLst>
            <a:gd name="adj" fmla="val 16670"/>
          </a:avLst>
        </a:prstGeom>
        <a:solidFill>
          <a:schemeClr val="accent4">
            <a:hueOff val="1854284"/>
            <a:satOff val="20211"/>
            <a:lumOff val="-423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Estrategias evitar defensas innatas</a:t>
          </a:r>
          <a:endParaRPr lang="es-ES" sz="1400" b="1" kern="1200" dirty="0">
            <a:solidFill>
              <a:schemeClr val="bg1"/>
            </a:solidFill>
          </a:endParaRPr>
        </a:p>
      </dsp:txBody>
      <dsp:txXfrm>
        <a:off x="4234876" y="2854228"/>
        <a:ext cx="1507657" cy="743513"/>
      </dsp:txXfrm>
    </dsp:sp>
    <dsp:sp modelId="{886AD442-333B-44F3-AD8B-A73F038722EC}">
      <dsp:nvSpPr>
        <dsp:cNvPr id="0" name=""/>
        <dsp:cNvSpPr/>
      </dsp:nvSpPr>
      <dsp:spPr>
        <a:xfrm>
          <a:off x="5577284" y="2892582"/>
          <a:ext cx="856153" cy="6659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FDEFC-AB60-4A36-B854-42E0930F65DC}">
      <dsp:nvSpPr>
        <dsp:cNvPr id="0" name=""/>
        <dsp:cNvSpPr/>
      </dsp:nvSpPr>
      <dsp:spPr>
        <a:xfrm rot="5400000">
          <a:off x="5514081" y="4514746"/>
          <a:ext cx="699270" cy="7960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3980703"/>
            <a:satOff val="2851"/>
            <a:lumOff val="1377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6FB88B-3498-4298-B29D-B8D25E5EFC62}">
      <dsp:nvSpPr>
        <dsp:cNvPr id="0" name=""/>
        <dsp:cNvSpPr/>
      </dsp:nvSpPr>
      <dsp:spPr>
        <a:xfrm>
          <a:off x="5170636" y="3739592"/>
          <a:ext cx="1493520" cy="823973"/>
        </a:xfrm>
        <a:prstGeom prst="roundRect">
          <a:avLst>
            <a:gd name="adj" fmla="val 16670"/>
          </a:avLst>
        </a:prstGeom>
        <a:solidFill>
          <a:schemeClr val="accent4">
            <a:hueOff val="2472378"/>
            <a:satOff val="26948"/>
            <a:lumOff val="-564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</a:rPr>
            <a:t>Lesión de tejidos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5210866" y="3779822"/>
        <a:ext cx="1413060" cy="743513"/>
      </dsp:txXfrm>
    </dsp:sp>
    <dsp:sp modelId="{8D239964-5264-47E8-8BE1-72279314A2B2}">
      <dsp:nvSpPr>
        <dsp:cNvPr id="0" name=""/>
        <dsp:cNvSpPr/>
      </dsp:nvSpPr>
      <dsp:spPr>
        <a:xfrm>
          <a:off x="6505976" y="3818176"/>
          <a:ext cx="856153" cy="6659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8EA6D-619A-4ECC-B770-D2AD95773713}">
      <dsp:nvSpPr>
        <dsp:cNvPr id="0" name=""/>
        <dsp:cNvSpPr/>
      </dsp:nvSpPr>
      <dsp:spPr>
        <a:xfrm>
          <a:off x="6146626" y="4665185"/>
          <a:ext cx="1723031" cy="823973"/>
        </a:xfrm>
        <a:prstGeom prst="roundRect">
          <a:avLst>
            <a:gd name="adj" fmla="val 16670"/>
          </a:avLst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</a:rPr>
            <a:t>Transmisión a otro huésped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6186856" y="4705415"/>
        <a:ext cx="1642571" cy="743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8FEDC-EF91-402B-9824-C97D5AE3CAB1}">
      <dsp:nvSpPr>
        <dsp:cNvPr id="0" name=""/>
        <dsp:cNvSpPr/>
      </dsp:nvSpPr>
      <dsp:spPr>
        <a:xfrm>
          <a:off x="0" y="745549"/>
          <a:ext cx="8429684" cy="976991"/>
        </a:xfrm>
        <a:prstGeom prst="rect">
          <a:avLst/>
        </a:prstGeom>
        <a:solidFill>
          <a:srgbClr val="002060">
            <a:alpha val="90000"/>
          </a:srgb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99BAB-536A-4697-B51C-193F608B136C}">
      <dsp:nvSpPr>
        <dsp:cNvPr id="0" name=""/>
        <dsp:cNvSpPr/>
      </dsp:nvSpPr>
      <dsp:spPr>
        <a:xfrm>
          <a:off x="421484" y="98524"/>
          <a:ext cx="5900778" cy="79013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</a:rPr>
            <a:t>Puntos de entrada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460055" y="137095"/>
        <a:ext cx="5823636" cy="712990"/>
      </dsp:txXfrm>
    </dsp:sp>
    <dsp:sp modelId="{926A7833-FE86-4DDB-8BC6-83D071CB5EC3}">
      <dsp:nvSpPr>
        <dsp:cNvPr id="0" name=""/>
        <dsp:cNvSpPr/>
      </dsp:nvSpPr>
      <dsp:spPr>
        <a:xfrm>
          <a:off x="0" y="2394651"/>
          <a:ext cx="8429684" cy="1055596"/>
        </a:xfrm>
        <a:prstGeom prst="rect">
          <a:avLst/>
        </a:prstGeom>
        <a:solidFill>
          <a:srgbClr val="002060">
            <a:alpha val="90000"/>
          </a:srgb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18914-ADC3-44EC-99CA-FE320C821653}">
      <dsp:nvSpPr>
        <dsp:cNvPr id="0" name=""/>
        <dsp:cNvSpPr/>
      </dsp:nvSpPr>
      <dsp:spPr>
        <a:xfrm>
          <a:off x="421484" y="1650368"/>
          <a:ext cx="5900778" cy="108376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</a:rPr>
            <a:t>Adherencia microbiana 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</a:rPr>
            <a:t>Adhesinas virales, bacterias, hongos, parásitos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474389" y="1703273"/>
        <a:ext cx="5794968" cy="977952"/>
      </dsp:txXfrm>
    </dsp:sp>
    <dsp:sp modelId="{E6E223DC-50C9-4B5D-81C7-D24D6DDCFC86}">
      <dsp:nvSpPr>
        <dsp:cNvPr id="0" name=""/>
        <dsp:cNvSpPr/>
      </dsp:nvSpPr>
      <dsp:spPr>
        <a:xfrm>
          <a:off x="0" y="4161524"/>
          <a:ext cx="8429684" cy="812048"/>
        </a:xfrm>
        <a:prstGeom prst="rect">
          <a:avLst/>
        </a:prstGeom>
        <a:solidFill>
          <a:srgbClr val="002060">
            <a:alpha val="90000"/>
          </a:srgb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D4635-D04A-40C4-88CF-012351475C30}">
      <dsp:nvSpPr>
        <dsp:cNvPr id="0" name=""/>
        <dsp:cNvSpPr/>
      </dsp:nvSpPr>
      <dsp:spPr>
        <a:xfrm>
          <a:off x="421484" y="3574448"/>
          <a:ext cx="5900778" cy="92655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</a:rPr>
            <a:t>Receptores del hospedador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466715" y="3619679"/>
        <a:ext cx="5810316" cy="836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D0CFD-8AB1-4FFF-BC27-CF17A35C4796}">
      <dsp:nvSpPr>
        <dsp:cNvPr id="0" name=""/>
        <dsp:cNvSpPr/>
      </dsp:nvSpPr>
      <dsp:spPr>
        <a:xfrm rot="16200000">
          <a:off x="454782" y="-452220"/>
          <a:ext cx="2857496" cy="376193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Ligando microbiano o adhesinas: Son proteínas de la pared celular que se fijan a receptores específicos en la célula receptora, favorece entrada </a:t>
          </a:r>
          <a:r>
            <a:rPr kumimoji="0" lang="es-MX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del patógeno y desencadenan una reacción que permite la progreso del germen</a:t>
          </a:r>
          <a:endParaRPr lang="es-ES" sz="1800" b="1" kern="1200" dirty="0"/>
        </a:p>
      </dsp:txBody>
      <dsp:txXfrm rot="5400000">
        <a:off x="2562" y="571499"/>
        <a:ext cx="3761936" cy="1714498"/>
      </dsp:txXfrm>
    </dsp:sp>
    <dsp:sp modelId="{5A216497-AA8E-47E2-97D6-3D914FC81BC4}">
      <dsp:nvSpPr>
        <dsp:cNvPr id="0" name=""/>
        <dsp:cNvSpPr/>
      </dsp:nvSpPr>
      <dsp:spPr>
        <a:xfrm rot="16200000">
          <a:off x="3645637" y="401005"/>
          <a:ext cx="2857496" cy="205548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         </a:t>
          </a:r>
          <a:r>
            <a:rPr kumimoji="0" lang="es-MX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Tienen  especificidad </a:t>
          </a:r>
          <a:endParaRPr lang="es-ES" sz="1800" b="1" kern="1200" dirty="0"/>
        </a:p>
      </dsp:txBody>
      <dsp:txXfrm rot="5400000">
        <a:off x="4046643" y="571498"/>
        <a:ext cx="2055484" cy="1714498"/>
      </dsp:txXfrm>
    </dsp:sp>
    <dsp:sp modelId="{322EDDE9-B46D-423F-AB2A-CD22F18E7E88}">
      <dsp:nvSpPr>
        <dsp:cNvPr id="0" name=""/>
        <dsp:cNvSpPr/>
      </dsp:nvSpPr>
      <dsp:spPr>
        <a:xfrm rot="16200000">
          <a:off x="6119825" y="264447"/>
          <a:ext cx="2857496" cy="232860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 Actúan en sinergismo con otros factores del microorganismo</a:t>
          </a:r>
          <a:endParaRPr lang="es-ES" sz="1800" b="1" kern="1200" dirty="0"/>
        </a:p>
      </dsp:txBody>
      <dsp:txXfrm rot="5400000">
        <a:off x="6384273" y="571498"/>
        <a:ext cx="2328600" cy="17144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CC232-9E3C-495F-877B-8EB9EFE1A410}">
      <dsp:nvSpPr>
        <dsp:cNvPr id="0" name=""/>
        <dsp:cNvSpPr/>
      </dsp:nvSpPr>
      <dsp:spPr>
        <a:xfrm>
          <a:off x="0" y="495601"/>
          <a:ext cx="8358246" cy="5223903"/>
        </a:xfrm>
        <a:prstGeom prst="swooshArrow">
          <a:avLst>
            <a:gd name="adj1" fmla="val 25000"/>
            <a:gd name="adj2" fmla="val 25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D27EB-DBAB-4AFC-BC90-B559877703B5}">
      <dsp:nvSpPr>
        <dsp:cNvPr id="0" name=""/>
        <dsp:cNvSpPr/>
      </dsp:nvSpPr>
      <dsp:spPr>
        <a:xfrm>
          <a:off x="823287" y="4380095"/>
          <a:ext cx="192239" cy="192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30FAF-3063-404D-B8A2-7F7A556E00D1}">
      <dsp:nvSpPr>
        <dsp:cNvPr id="0" name=""/>
        <dsp:cNvSpPr/>
      </dsp:nvSpPr>
      <dsp:spPr>
        <a:xfrm>
          <a:off x="919407" y="4476215"/>
          <a:ext cx="1094930" cy="1243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6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Linfáticos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919407" y="4476215"/>
        <a:ext cx="1094930" cy="1243289"/>
      </dsp:txXfrm>
    </dsp:sp>
    <dsp:sp modelId="{DDB4A5F8-3665-4D5C-8524-027C1C4CDC2F}">
      <dsp:nvSpPr>
        <dsp:cNvPr id="0" name=""/>
        <dsp:cNvSpPr/>
      </dsp:nvSpPr>
      <dsp:spPr>
        <a:xfrm>
          <a:off x="1863888" y="3380240"/>
          <a:ext cx="300896" cy="300896"/>
        </a:xfrm>
        <a:prstGeom prst="ellipse">
          <a:avLst/>
        </a:prstGeom>
        <a:solidFill>
          <a:srgbClr val="C0000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731A1-17D9-4FD2-A232-63F9BE3CA14D}">
      <dsp:nvSpPr>
        <dsp:cNvPr id="0" name=""/>
        <dsp:cNvSpPr/>
      </dsp:nvSpPr>
      <dsp:spPr>
        <a:xfrm>
          <a:off x="2014337" y="3530689"/>
          <a:ext cx="1387468" cy="2188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43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Sanguínea en células migratorias (eritrocitos, macrófagos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014337" y="3530689"/>
        <a:ext cx="1387468" cy="2188815"/>
      </dsp:txXfrm>
    </dsp:sp>
    <dsp:sp modelId="{4DBA5CDD-D274-49F0-8734-444AC7F02B9E}">
      <dsp:nvSpPr>
        <dsp:cNvPr id="0" name=""/>
        <dsp:cNvSpPr/>
      </dsp:nvSpPr>
      <dsp:spPr>
        <a:xfrm>
          <a:off x="3201208" y="2583073"/>
          <a:ext cx="401195" cy="401195"/>
        </a:xfrm>
        <a:prstGeom prst="ellipse">
          <a:avLst/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44FDD-774D-45A6-B37B-04089F508D72}">
      <dsp:nvSpPr>
        <dsp:cNvPr id="0" name=""/>
        <dsp:cNvSpPr/>
      </dsp:nvSpPr>
      <dsp:spPr>
        <a:xfrm>
          <a:off x="3500465" y="3000394"/>
          <a:ext cx="1613141" cy="64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58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Nervios periférico al SNC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3500465" y="3000394"/>
        <a:ext cx="1613141" cy="645002"/>
      </dsp:txXfrm>
    </dsp:sp>
    <dsp:sp modelId="{1DE9E605-2E58-44FD-B606-BEBA5725D99C}">
      <dsp:nvSpPr>
        <dsp:cNvPr id="0" name=""/>
        <dsp:cNvSpPr/>
      </dsp:nvSpPr>
      <dsp:spPr>
        <a:xfrm>
          <a:off x="4755841" y="1960383"/>
          <a:ext cx="518211" cy="518211"/>
        </a:xfrm>
        <a:prstGeom prst="ellipse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FB216-8D04-45C2-983D-D2D337A91DE3}">
      <dsp:nvSpPr>
        <dsp:cNvPr id="0" name=""/>
        <dsp:cNvSpPr/>
      </dsp:nvSpPr>
      <dsp:spPr>
        <a:xfrm>
          <a:off x="4857787" y="2500330"/>
          <a:ext cx="1957384" cy="490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58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Transplacentaria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857787" y="2500330"/>
        <a:ext cx="1957384" cy="490702"/>
      </dsp:txXfrm>
    </dsp:sp>
    <dsp:sp modelId="{6782A784-80B9-41B2-9F02-DBCE167F3CDE}">
      <dsp:nvSpPr>
        <dsp:cNvPr id="0" name=""/>
        <dsp:cNvSpPr/>
      </dsp:nvSpPr>
      <dsp:spPr>
        <a:xfrm>
          <a:off x="6356446" y="1544560"/>
          <a:ext cx="660301" cy="66030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C5A97-83D8-4D08-860A-2708A908EBDD}">
      <dsp:nvSpPr>
        <dsp:cNvPr id="0" name=""/>
        <dsp:cNvSpPr/>
      </dsp:nvSpPr>
      <dsp:spPr>
        <a:xfrm>
          <a:off x="6686596" y="2214591"/>
          <a:ext cx="1671649" cy="692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88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Leche materna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6686596" y="2214591"/>
        <a:ext cx="1671649" cy="692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A0246-32CD-4180-BBBC-499A9334E8D5}" type="datetimeFigureOut">
              <a:rPr lang="es-ES" smtClean="0"/>
              <a:pPr/>
              <a:t>14/11/2022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EB918-D030-4A40-9EBF-4179791E15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92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A26A318-765F-44F6-9B13-B90FD9519B5A}" type="datetimeFigureOut">
              <a:rPr lang="es-ES" smtClean="0"/>
              <a:pPr/>
              <a:t>14/11/2022</a:t>
            </a:fld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93E5A9-EDD3-40CE-89D1-0D7BE2565E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6A318-765F-44F6-9B13-B90FD9519B5A}" type="datetimeFigureOut">
              <a:rPr lang="es-ES" smtClean="0"/>
              <a:pPr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3E5A9-EDD3-40CE-89D1-0D7BE2565E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6A318-765F-44F6-9B13-B90FD9519B5A}" type="datetimeFigureOut">
              <a:rPr lang="es-ES" smtClean="0"/>
              <a:pPr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3E5A9-EDD3-40CE-89D1-0D7BE2565E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6A318-765F-44F6-9B13-B90FD9519B5A}" type="datetimeFigureOut">
              <a:rPr lang="es-ES" smtClean="0"/>
              <a:pPr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3E5A9-EDD3-40CE-89D1-0D7BE2565E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A26A318-765F-44F6-9B13-B90FD9519B5A}" type="datetimeFigureOut">
              <a:rPr lang="es-ES" smtClean="0"/>
              <a:pPr/>
              <a:t>14/11/2022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93E5A9-EDD3-40CE-89D1-0D7BE2565E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6A318-765F-44F6-9B13-B90FD9519B5A}" type="datetimeFigureOut">
              <a:rPr lang="es-ES" smtClean="0"/>
              <a:pPr/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F93E5A9-EDD3-40CE-89D1-0D7BE2565E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6A318-765F-44F6-9B13-B90FD9519B5A}" type="datetimeFigureOut">
              <a:rPr lang="es-ES" smtClean="0"/>
              <a:pPr/>
              <a:t>14/11/2022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F93E5A9-EDD3-40CE-89D1-0D7BE2565E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6A318-765F-44F6-9B13-B90FD9519B5A}" type="datetimeFigureOut">
              <a:rPr lang="es-ES" smtClean="0"/>
              <a:pPr/>
              <a:t>14/11/2022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3E5A9-EDD3-40CE-89D1-0D7BE2565E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6A318-765F-44F6-9B13-B90FD9519B5A}" type="datetimeFigureOut">
              <a:rPr lang="es-ES" smtClean="0"/>
              <a:pPr/>
              <a:t>14/11/2022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3E5A9-EDD3-40CE-89D1-0D7BE2565E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A26A318-765F-44F6-9B13-B90FD9519B5A}" type="datetimeFigureOut">
              <a:rPr lang="es-ES" smtClean="0"/>
              <a:pPr/>
              <a:t>14/11/2022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93E5A9-EDD3-40CE-89D1-0D7BE2565E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A26A318-765F-44F6-9B13-B90FD9519B5A}" type="datetimeFigureOut">
              <a:rPr lang="es-ES" smtClean="0"/>
              <a:pPr/>
              <a:t>14/11/2022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93E5A9-EDD3-40CE-89D1-0D7BE2565E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A26A318-765F-44F6-9B13-B90FD9519B5A}" type="datetimeFigureOut">
              <a:rPr lang="es-ES" smtClean="0"/>
              <a:pPr/>
              <a:t>14/11/2022</a:t>
            </a:fld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F93E5A9-EDD3-40CE-89D1-0D7BE2565E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s.wikipedia.org/wiki/Archivo:Human_Immunodeficency_Virus_-_stylized_rendering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97" b="100000" l="3008" r="997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7" t="42311"/>
          <a:stretch/>
        </p:blipFill>
        <p:spPr>
          <a:xfrm>
            <a:off x="4643406" y="3973119"/>
            <a:ext cx="4500594" cy="2884881"/>
          </a:xfrm>
          <a:prstGeom prst="snip2SameRect">
            <a:avLst>
              <a:gd name="adj1" fmla="val 10606"/>
              <a:gd name="adj2" fmla="val 22398"/>
            </a:avLst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85786" y="357166"/>
            <a:ext cx="79855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es-EC" sz="3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/>
                <a:latin typeface="Matura MT Script Capitals" pitchFamily="66" charset="0"/>
                <a:ea typeface="Calibri" pitchFamily="34" charset="0"/>
                <a:cs typeface="Times New Roman" pitchFamily="18" charset="0"/>
              </a:rPr>
              <a:t>Universidad  Nacional de Chimborazo</a:t>
            </a:r>
            <a:endParaRPr kumimoji="0" lang="es-ES" sz="3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endParaRPr kumimoji="0" lang="es-ES" sz="2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l_fi" descr="Descripción: http://www.unach.edu.ec/Virtualizacion/Ing_Software/Sello_U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928694" cy="936274"/>
          </a:xfrm>
          <a:prstGeom prst="ellipse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57422" y="1142984"/>
            <a:ext cx="45977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es-ES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High Tower Text" pitchFamily="18" charset="0"/>
                <a:ea typeface="Calibri" pitchFamily="34" charset="0"/>
                <a:cs typeface="Times New Roman" pitchFamily="18" charset="0"/>
              </a:rPr>
              <a:t>Facultad de Ciencias de la Salud</a:t>
            </a:r>
            <a:endParaRPr kumimoji="0" lang="es-ES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High Tower Text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es-ES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High Tower Text" pitchFamily="18" charset="0"/>
                <a:ea typeface="Calibri" pitchFamily="34" charset="0"/>
                <a:cs typeface="Times New Roman" pitchFamily="18" charset="0"/>
              </a:rPr>
              <a:t>Escuela de Medicina</a:t>
            </a:r>
            <a:endParaRPr kumimoji="0" lang="es-ES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High Tower Text" pitchFamily="18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0" y="6211669"/>
            <a:ext cx="4098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orte" pitchFamily="66" charset="0"/>
              </a:rPr>
              <a:t>Dra. Sylvia Ríos</a:t>
            </a:r>
            <a:endParaRPr lang="es-E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Forte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724616" y="3501008"/>
            <a:ext cx="5863345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27000">
                    <a:srgbClr val="002060"/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</a:rPr>
              <a:t>MECANISMOS </a:t>
            </a:r>
            <a:r>
              <a:rPr lang="es-MX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27000">
                    <a:srgbClr val="002060"/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</a:rPr>
              <a:t>MOLECULARES DE LA PATOGENIA BACTERIANA</a:t>
            </a:r>
            <a:endParaRPr lang="es-E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127000">
                  <a:srgbClr val="002060"/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61445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ages11.jpg"/>
          <p:cNvPicPr>
            <a:picLocks noChangeAspect="1"/>
          </p:cNvPicPr>
          <p:nvPr/>
        </p:nvPicPr>
        <p:blipFill>
          <a:blip r:embed="rId2"/>
          <a:srcRect t="56072"/>
          <a:stretch>
            <a:fillRect/>
          </a:stretch>
        </p:blipFill>
        <p:spPr>
          <a:xfrm>
            <a:off x="683568" y="4660891"/>
            <a:ext cx="4071966" cy="1928802"/>
          </a:xfrm>
          <a:prstGeom prst="rect">
            <a:avLst/>
          </a:prstGeom>
        </p:spPr>
      </p:pic>
      <p:pic>
        <p:nvPicPr>
          <p:cNvPr id="3" name="3 Marcador de contenido" descr="http://www.kalipedia.com/kalipediamedia/cienciasnaturales/media/200704/17/delavida/20070417klpcnavid_34.Ees.SCO.png"/>
          <p:cNvPicPr>
            <a:picLocks/>
          </p:cNvPicPr>
          <p:nvPr/>
        </p:nvPicPr>
        <p:blipFill>
          <a:blip r:embed="rId3"/>
          <a:srcRect l="17281" t="9091" r="7628"/>
          <a:stretch>
            <a:fillRect/>
          </a:stretch>
        </p:blipFill>
        <p:spPr bwMode="auto">
          <a:xfrm>
            <a:off x="3131840" y="5017053"/>
            <a:ext cx="773488" cy="86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0034" y="500042"/>
            <a:ext cx="82296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OTROS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1071546"/>
            <a:ext cx="8358246" cy="2857520"/>
          </a:xfrm>
          <a:prstGeom prst="rect">
            <a:avLst/>
          </a:prstGeom>
        </p:spPr>
        <p:txBody>
          <a:bodyPr/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Proteínas específicas de los estafilococos, estreptococos que se unen a la matriz extracelular (fibrina,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fibronectina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la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laminina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y al colágeno)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ME: las bacterias tienen una superficie celular no homogénea que podría atribuirse a las diferentes  concentraciones de moléculas, especialmente adhesinas microbianas en sitios específicos de ellas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42976" y="421481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FFC000"/>
                </a:solidFill>
              </a:rPr>
              <a:t>MATRIZ</a:t>
            </a:r>
            <a:endParaRPr lang="es-ES" sz="2800" b="1" dirty="0">
              <a:solidFill>
                <a:srgbClr val="FFC000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10304"/>
            <a:ext cx="33123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782" y="980728"/>
            <a:ext cx="3284984" cy="307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58" y="428604"/>
            <a:ext cx="82296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ADHESINAS  FUNGICAS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1285854"/>
            <a:ext cx="5143500" cy="3143250"/>
          </a:xfrm>
          <a:prstGeom prst="rect">
            <a:avLst/>
          </a:prstGeom>
        </p:spPr>
        <p:txBody>
          <a:bodyPr/>
          <a:lstStyle/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Diversas adhesinas fúngicas se unen a estructuras como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fibronectina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la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laminina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y al colágeno</a:t>
            </a: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2" pitchFamily="18" charset="2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Candida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Blastomyces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dermatidis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se une a las integrinas CD11- CD18 y CD14 de los macrófagos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231181"/>
            <a:ext cx="4646830" cy="239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596" y="500042"/>
            <a:ext cx="8229600" cy="500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MX" sz="2800" b="1" dirty="0">
                <a:solidFill>
                  <a:srgbClr val="FFC000"/>
                </a:solidFill>
                <a:latin typeface="+mn-lt"/>
                <a:ea typeface="+mj-ea"/>
                <a:cs typeface="+mj-cs"/>
              </a:rPr>
              <a:t>RECEPTORES DEL HOSPEDADOR</a:t>
            </a:r>
            <a:endParaRPr lang="es-ES" sz="2800" b="1" dirty="0">
              <a:solidFill>
                <a:srgbClr val="FFC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472" y="1428736"/>
            <a:ext cx="8358246" cy="5214952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6BB1C9"/>
              </a:buClr>
              <a:buSzPct val="95000"/>
              <a:defRPr/>
            </a:pPr>
            <a:r>
              <a:rPr lang="es-MX" sz="2400" dirty="0">
                <a:latin typeface="+mn-lt"/>
              </a:rPr>
              <a:t>Permiten la penetración del germen y se </a:t>
            </a:r>
            <a:r>
              <a:rPr lang="es-MX" sz="2400" dirty="0" smtClean="0">
                <a:latin typeface="+mn-lt"/>
              </a:rPr>
              <a:t>encuentran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6BB1C9"/>
              </a:buClr>
              <a:buSzPct val="95000"/>
              <a:defRPr/>
            </a:pPr>
            <a:endParaRPr lang="es-MX" sz="2400" dirty="0">
              <a:latin typeface="+mn-lt"/>
            </a:endParaRP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6BB1C9"/>
              </a:buClr>
              <a:buSzPct val="95000"/>
              <a:defRPr/>
            </a:pPr>
            <a:r>
              <a:rPr lang="es-MX" sz="2400" dirty="0">
                <a:latin typeface="+mn-lt"/>
              </a:rPr>
              <a:t>1.- En las células objetivo (epiteliales mucosas)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6BB1C9"/>
              </a:buClr>
              <a:buSzPct val="95000"/>
              <a:defRPr/>
            </a:pPr>
            <a:r>
              <a:rPr lang="es-MX" sz="2400" dirty="0">
                <a:latin typeface="+mn-lt"/>
              </a:rPr>
              <a:t>2.- En el interior de la capa mucosa que </a:t>
            </a:r>
            <a:r>
              <a:rPr lang="es-MX" sz="2400" dirty="0" smtClean="0">
                <a:latin typeface="+mn-lt"/>
              </a:rPr>
              <a:t>las recubre</a:t>
            </a:r>
            <a:endParaRPr lang="es-MX" sz="2400" dirty="0">
              <a:latin typeface="+mn-lt"/>
            </a:endParaRPr>
          </a:p>
        </p:txBody>
      </p:sp>
      <p:pic>
        <p:nvPicPr>
          <p:cNvPr id="5" name="Picture 60"/>
          <p:cNvPicPr>
            <a:picLocks noChangeAspect="1" noChangeArrowheads="1"/>
          </p:cNvPicPr>
          <p:nvPr/>
        </p:nvPicPr>
        <p:blipFill>
          <a:blip r:embed="rId2"/>
          <a:srcRect l="2177" t="19882" r="59460" b="40552"/>
          <a:stretch>
            <a:fillRect/>
          </a:stretch>
        </p:blipFill>
        <p:spPr bwMode="auto">
          <a:xfrm>
            <a:off x="2143108" y="3357562"/>
            <a:ext cx="5429288" cy="3292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6 Conector recto de flecha"/>
          <p:cNvCxnSpPr/>
          <p:nvPr/>
        </p:nvCxnSpPr>
        <p:spPr>
          <a:xfrm>
            <a:off x="714348" y="4000504"/>
            <a:ext cx="2286016" cy="78581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0"/>
          <p:cNvPicPr>
            <a:picLocks noChangeAspect="1" noChangeArrowheads="1"/>
          </p:cNvPicPr>
          <p:nvPr/>
        </p:nvPicPr>
        <p:blipFill>
          <a:blip r:embed="rId2"/>
          <a:srcRect l="2177" t="19882" r="59460" b="40552"/>
          <a:stretch>
            <a:fillRect/>
          </a:stretch>
        </p:blipFill>
        <p:spPr bwMode="auto">
          <a:xfrm>
            <a:off x="4857752" y="1071545"/>
            <a:ext cx="4126294" cy="4835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428596" y="1000108"/>
            <a:ext cx="4357718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MX" sz="2400" dirty="0">
                <a:latin typeface="+mn-lt"/>
              </a:rPr>
              <a:t>La pérdida selectiva de los receptores del hospedador para un patógeno puede conferir resistencia natural a una población que de otro modo sería susceptible .</a:t>
            </a:r>
          </a:p>
          <a:p>
            <a:pPr>
              <a:lnSpc>
                <a:spcPct val="80000"/>
              </a:lnSpc>
              <a:defRPr/>
            </a:pPr>
            <a:endParaRPr lang="es-MX" sz="2400" dirty="0"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s-MX" sz="2400" dirty="0">
                <a:latin typeface="+mn-lt"/>
              </a:rPr>
              <a:t>Diferentes virus pueden utilizar los mismos receptores celulares y entrar en la célula</a:t>
            </a:r>
          </a:p>
          <a:p>
            <a:pPr>
              <a:lnSpc>
                <a:spcPct val="80000"/>
              </a:lnSpc>
              <a:defRPr/>
            </a:pPr>
            <a:endParaRPr lang="es-MX" sz="2400" dirty="0"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s-MX" sz="2400" dirty="0">
                <a:latin typeface="+mn-lt"/>
              </a:rPr>
              <a:t>Receptores innumerables: </a:t>
            </a:r>
          </a:p>
          <a:p>
            <a:pPr>
              <a:lnSpc>
                <a:spcPct val="80000"/>
              </a:lnSpc>
              <a:defRPr/>
            </a:pPr>
            <a:r>
              <a:rPr lang="es-MX" sz="2400" dirty="0">
                <a:latin typeface="+mn-lt"/>
              </a:rPr>
              <a:t> integrinas , inmunoglobulinas, </a:t>
            </a:r>
            <a:r>
              <a:rPr lang="es-MX" sz="2400" dirty="0" smtClean="0">
                <a:latin typeface="+mn-lt"/>
              </a:rPr>
              <a:t> </a:t>
            </a:r>
            <a:endParaRPr lang="es-MX" sz="2400" dirty="0"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s-MX" sz="2400" dirty="0">
                <a:latin typeface="+mn-lt"/>
              </a:rPr>
              <a:t> los receptores de  los componentes </a:t>
            </a:r>
            <a:r>
              <a:rPr lang="es-MX" sz="2400" dirty="0" smtClean="0">
                <a:latin typeface="+mn-lt"/>
              </a:rPr>
              <a:t> del complemento</a:t>
            </a:r>
            <a:endParaRPr lang="es-ES" sz="2400" dirty="0">
              <a:latin typeface="+mn-lt"/>
            </a:endParaRPr>
          </a:p>
        </p:txBody>
      </p:sp>
      <p:sp>
        <p:nvSpPr>
          <p:cNvPr id="5" name="4 Arco de bloque"/>
          <p:cNvSpPr/>
          <p:nvPr/>
        </p:nvSpPr>
        <p:spPr>
          <a:xfrm rot="2303356">
            <a:off x="4934776" y="3279210"/>
            <a:ext cx="1296721" cy="685629"/>
          </a:xfrm>
          <a:prstGeom prst="blockArc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Multiplicar"/>
          <p:cNvSpPr/>
          <p:nvPr/>
        </p:nvSpPr>
        <p:spPr>
          <a:xfrm>
            <a:off x="5357818" y="3000372"/>
            <a:ext cx="857256" cy="857256"/>
          </a:xfrm>
          <a:prstGeom prst="mathMultiply">
            <a:avLst/>
          </a:prstGeom>
          <a:solidFill>
            <a:srgbClr val="C0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37267" y="3804697"/>
            <a:ext cx="3357586" cy="2733202"/>
            <a:chOff x="1890686" y="114300"/>
            <a:chExt cx="3522344" cy="3522268"/>
          </a:xfrm>
        </p:grpSpPr>
        <p:sp>
          <p:nvSpPr>
            <p:cNvPr id="20" name="19 Elipse"/>
            <p:cNvSpPr/>
            <p:nvPr/>
          </p:nvSpPr>
          <p:spPr>
            <a:xfrm>
              <a:off x="1890686" y="114300"/>
              <a:ext cx="3522344" cy="352226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ipse 4"/>
            <p:cNvSpPr/>
            <p:nvPr/>
          </p:nvSpPr>
          <p:spPr>
            <a:xfrm>
              <a:off x="2406522" y="914392"/>
              <a:ext cx="2490672" cy="2206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400" dirty="0" smtClean="0">
                <a:solidFill>
                  <a:schemeClr val="bg1"/>
                </a:solidFill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dirty="0" smtClean="0">
                  <a:solidFill>
                    <a:schemeClr val="tx1"/>
                  </a:solidFill>
                </a:rPr>
                <a:t>Encuentro con las células epiteliales como medio de propagación a tejidos adyacentes o profundos para evitar fagocitosis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kern="1200" dirty="0"/>
            </a:p>
          </p:txBody>
        </p:sp>
      </p:grpSp>
      <p:sp>
        <p:nvSpPr>
          <p:cNvPr id="3" name="2 Elipse"/>
          <p:cNvSpPr/>
          <p:nvPr/>
        </p:nvSpPr>
        <p:spPr>
          <a:xfrm>
            <a:off x="4541866" y="1371600"/>
            <a:ext cx="391735" cy="3917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Elipse"/>
          <p:cNvSpPr/>
          <p:nvPr/>
        </p:nvSpPr>
        <p:spPr>
          <a:xfrm>
            <a:off x="4835995" y="1039589"/>
            <a:ext cx="283647" cy="28392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Elipse"/>
          <p:cNvSpPr/>
          <p:nvPr/>
        </p:nvSpPr>
        <p:spPr>
          <a:xfrm>
            <a:off x="4977818" y="1644411"/>
            <a:ext cx="283647" cy="28392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Elipse"/>
          <p:cNvSpPr/>
          <p:nvPr/>
        </p:nvSpPr>
        <p:spPr>
          <a:xfrm>
            <a:off x="3694853" y="1928332"/>
            <a:ext cx="283647" cy="28392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Elipse"/>
          <p:cNvSpPr/>
          <p:nvPr/>
        </p:nvSpPr>
        <p:spPr>
          <a:xfrm>
            <a:off x="5579226" y="1870133"/>
            <a:ext cx="283647" cy="28392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Elipse"/>
          <p:cNvSpPr/>
          <p:nvPr/>
        </p:nvSpPr>
        <p:spPr>
          <a:xfrm>
            <a:off x="2361429" y="1055918"/>
            <a:ext cx="708137" cy="70815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11 Grupo"/>
          <p:cNvGrpSpPr/>
          <p:nvPr/>
        </p:nvGrpSpPr>
        <p:grpSpPr>
          <a:xfrm>
            <a:off x="224469" y="1324046"/>
            <a:ext cx="1785950" cy="1500198"/>
            <a:chOff x="5805784" y="122621"/>
            <a:chExt cx="1431996" cy="1431538"/>
          </a:xfrm>
        </p:grpSpPr>
        <p:sp>
          <p:nvSpPr>
            <p:cNvPr id="16" name="15 Elipse"/>
            <p:cNvSpPr/>
            <p:nvPr/>
          </p:nvSpPr>
          <p:spPr>
            <a:xfrm>
              <a:off x="5805784" y="122621"/>
              <a:ext cx="1431996" cy="143153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6015495" y="332265"/>
              <a:ext cx="1165005" cy="1012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rgbClr val="FF0000"/>
                  </a:solidFill>
                </a:rPr>
                <a:t>Inoculo pequeños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dirty="0" smtClean="0">
                  <a:solidFill>
                    <a:schemeClr val="bg1"/>
                  </a:solidFill>
                </a:rPr>
                <a:t>se resuelven</a:t>
              </a:r>
            </a:p>
          </p:txBody>
        </p:sp>
      </p:grpSp>
      <p:sp>
        <p:nvSpPr>
          <p:cNvPr id="15" name="14 Elipse"/>
          <p:cNvSpPr/>
          <p:nvPr/>
        </p:nvSpPr>
        <p:spPr>
          <a:xfrm>
            <a:off x="5023188" y="1870132"/>
            <a:ext cx="283647" cy="28392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21 Rectángulo"/>
          <p:cNvSpPr/>
          <p:nvPr/>
        </p:nvSpPr>
        <p:spPr>
          <a:xfrm>
            <a:off x="1214414" y="500042"/>
            <a:ext cx="3002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3200" b="1" dirty="0" smtClean="0"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ENCUENTRO </a:t>
            </a:r>
            <a:endParaRPr lang="es-ES" sz="3200" b="1" dirty="0" smtClean="0">
              <a:solidFill>
                <a:srgbClr val="FFC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319598" y="1142067"/>
            <a:ext cx="3214710" cy="2456438"/>
            <a:chOff x="533376" y="700078"/>
            <a:chExt cx="1668834" cy="1670620"/>
          </a:xfrm>
          <a:noFill/>
        </p:grpSpPr>
        <p:sp>
          <p:nvSpPr>
            <p:cNvPr id="18" name="17 Elipse"/>
            <p:cNvSpPr/>
            <p:nvPr/>
          </p:nvSpPr>
          <p:spPr>
            <a:xfrm>
              <a:off x="533376" y="700078"/>
              <a:ext cx="1668834" cy="1670620"/>
            </a:xfrm>
            <a:prstGeom prst="ellipse">
              <a:avLst/>
            </a:prstGeom>
            <a:solidFill>
              <a:srgbClr val="F6D1A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12"/>
            <p:cNvSpPr/>
            <p:nvPr/>
          </p:nvSpPr>
          <p:spPr>
            <a:xfrm>
              <a:off x="651062" y="994351"/>
              <a:ext cx="1433061" cy="13156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400" dirty="0" smtClean="0">
                <a:solidFill>
                  <a:srgbClr val="FF0000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 smtClean="0">
                  <a:solidFill>
                    <a:srgbClr val="FF0000"/>
                  </a:solidFill>
                </a:rPr>
                <a:t>Inoculos grandes</a:t>
              </a:r>
              <a:r>
                <a:rPr lang="es-MX" b="1" dirty="0" smtClean="0">
                  <a:solidFill>
                    <a:schemeClr val="tx1"/>
                  </a:solidFill>
                </a:rPr>
                <a:t>: 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dirty="0" smtClean="0">
                  <a:solidFill>
                    <a:schemeClr val="bg1"/>
                  </a:solidFill>
                </a:rPr>
                <a:t>Una proporción de bacterias sobreviven y penetran por el tejido lesionado dando lugar a la enfermedad</a:t>
              </a:r>
            </a:p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400" dirty="0" smtClean="0">
                <a:solidFill>
                  <a:schemeClr val="bg1"/>
                </a:solidFill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b="1" kern="1200" dirty="0"/>
            </a:p>
          </p:txBody>
        </p:sp>
      </p:grpSp>
      <p:sp>
        <p:nvSpPr>
          <p:cNvPr id="6" name="5 Elipse"/>
          <p:cNvSpPr/>
          <p:nvPr/>
        </p:nvSpPr>
        <p:spPr>
          <a:xfrm>
            <a:off x="5261465" y="2432516"/>
            <a:ext cx="391735" cy="3917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13 Elipse"/>
          <p:cNvSpPr/>
          <p:nvPr/>
        </p:nvSpPr>
        <p:spPr>
          <a:xfrm>
            <a:off x="2296981" y="2205887"/>
            <a:ext cx="283647" cy="28392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33" y="3916170"/>
            <a:ext cx="4032448" cy="268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28728" y="857232"/>
            <a:ext cx="6643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800" b="1" kern="0" dirty="0" smtClean="0">
                <a:solidFill>
                  <a:srgbClr val="FFFF00"/>
                </a:solidFill>
              </a:rPr>
              <a:t>Invasión</a:t>
            </a:r>
            <a:r>
              <a:rPr lang="es-MX" sz="2800" b="1" kern="0" dirty="0" smtClean="0">
                <a:latin typeface="+mn-lt"/>
              </a:rPr>
              <a:t>  </a:t>
            </a:r>
            <a:endParaRPr lang="es-MX" sz="2800" b="1" kern="0" dirty="0">
              <a:latin typeface="+mn-lt"/>
            </a:endParaRP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14282" y="214290"/>
            <a:ext cx="6215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3600" b="1" dirty="0" smtClean="0">
                <a:solidFill>
                  <a:srgbClr val="FFC000"/>
                </a:solidFill>
                <a:latin typeface="+mn-lt"/>
              </a:rPr>
              <a:t>2.- PENETRACIÓN</a:t>
            </a:r>
            <a:endParaRPr lang="es-ES" sz="36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3933056"/>
            <a:ext cx="8247860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200" b="1" kern="0" dirty="0" smtClean="0">
                <a:solidFill>
                  <a:srgbClr val="FFFF00"/>
                </a:solidFill>
              </a:rPr>
              <a:t>Invasión a los tejidos</a:t>
            </a:r>
          </a:p>
          <a:p>
            <a:r>
              <a:rPr lang="es-MX" sz="2200" dirty="0" smtClean="0"/>
              <a:t>La  invasión causa daños demostrables en el </a:t>
            </a:r>
            <a:r>
              <a:rPr lang="es-MX" sz="2200" u="sng" dirty="0" smtClean="0"/>
              <a:t>sitio</a:t>
            </a:r>
            <a:r>
              <a:rPr lang="es-MX" sz="2200" dirty="0" smtClean="0"/>
              <a:t> donde se localiza el patógeno, </a:t>
            </a:r>
          </a:p>
          <a:p>
            <a:endParaRPr lang="es-MX" sz="2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2200" b="1" dirty="0" smtClean="0">
                <a:solidFill>
                  <a:srgbClr val="FFFF00"/>
                </a:solidFill>
              </a:rPr>
              <a:t>   Producción de toxinas</a:t>
            </a:r>
          </a:p>
          <a:p>
            <a:r>
              <a:rPr lang="es-MX" sz="2200" dirty="0" smtClean="0"/>
              <a:t>Las toxinas solubles que son transportadas por la linfa y la sangre pueden causar efectos citotóxicos en sitios </a:t>
            </a:r>
            <a:r>
              <a:rPr lang="es-MX" sz="2200" u="sng" dirty="0" smtClean="0"/>
              <a:t>lejanos</a:t>
            </a:r>
            <a:r>
              <a:rPr lang="es-MX" sz="2200" u="sng" dirty="0" smtClean="0">
                <a:solidFill>
                  <a:schemeClr val="bg1"/>
                </a:solidFill>
              </a:rPr>
              <a:t> </a:t>
            </a:r>
            <a:r>
              <a:rPr lang="es-MX" sz="2200" dirty="0" smtClean="0"/>
              <a:t>a la lesión original</a:t>
            </a:r>
            <a:r>
              <a:rPr lang="es-MX" sz="2200" dirty="0" smtClean="0"/>
              <a:t>.</a:t>
            </a:r>
            <a:endParaRPr lang="es-MX" sz="2200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467544" y="1592750"/>
            <a:ext cx="6492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Penetración del microorganismo al citoplasma  de células </a:t>
            </a:r>
            <a:r>
              <a:rPr lang="es-EC" sz="2400" b="1" dirty="0" smtClean="0">
                <a:solidFill>
                  <a:srgbClr val="FFFF00"/>
                </a:solidFill>
              </a:rPr>
              <a:t>no</a:t>
            </a:r>
            <a:r>
              <a:rPr lang="es-EC" sz="2400" dirty="0" smtClean="0"/>
              <a:t> </a:t>
            </a:r>
            <a:r>
              <a:rPr lang="es-EC" sz="2400" dirty="0" err="1" smtClean="0"/>
              <a:t>fagociticas</a:t>
            </a:r>
            <a:r>
              <a:rPr lang="es-EC" sz="2400" dirty="0" smtClean="0"/>
              <a:t> (epiteliales o endoteliales), se replica dentro de estas, se propaga a células adyacentes y finalmente destruye a las células</a:t>
            </a:r>
            <a:endParaRPr lang="es-EC" sz="24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289"/>
            <a:ext cx="2267744" cy="307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285728"/>
            <a:ext cx="6643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800" b="1" kern="0" dirty="0" smtClean="0">
                <a:solidFill>
                  <a:srgbClr val="FFC000"/>
                </a:solidFill>
              </a:rPr>
              <a:t>Invasión</a:t>
            </a:r>
            <a:r>
              <a:rPr lang="es-MX" sz="2800" b="1" kern="0" dirty="0" smtClean="0">
                <a:latin typeface="+mn-lt"/>
              </a:rPr>
              <a:t>  </a:t>
            </a:r>
            <a:endParaRPr lang="es-MX" sz="2800" b="1" kern="0" dirty="0">
              <a:latin typeface="+mn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0034" y="142873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La </a:t>
            </a:r>
            <a:r>
              <a:rPr lang="es-MX" sz="2400" dirty="0" smtClean="0"/>
              <a:t>expansión sigue inicialmente planos de menor resistencia , a través de enzimas extracelulares:</a:t>
            </a:r>
          </a:p>
          <a:p>
            <a:endParaRPr lang="es-MX" sz="2400" b="1" kern="0" dirty="0" smtClean="0">
              <a:solidFill>
                <a:srgbClr val="FFFF00"/>
              </a:solidFill>
            </a:endParaRPr>
          </a:p>
        </p:txBody>
      </p:sp>
      <p:sp>
        <p:nvSpPr>
          <p:cNvPr id="3" name="AutoShape 2" descr="Día mundial contra la meningitis; bacteria que no deja estirar la rodilla o  llevar la barbilla al pec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179472" cy="344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1" y="357166"/>
            <a:ext cx="8429683" cy="402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s-MX" sz="2400" dirty="0" smtClean="0">
              <a:solidFill>
                <a:schemeClr val="bg1"/>
              </a:solidFill>
              <a:latin typeface="+mn-lt"/>
            </a:endParaRPr>
          </a:p>
          <a:p>
            <a:pPr algn="just">
              <a:defRPr/>
            </a:pPr>
            <a:endParaRPr lang="es-MX" sz="2400" dirty="0" smtClean="0">
              <a:solidFill>
                <a:schemeClr val="bg1"/>
              </a:solidFill>
              <a:latin typeface="+mn-lt"/>
            </a:endParaRPr>
          </a:p>
          <a:p>
            <a:pPr algn="just">
              <a:defRPr/>
            </a:pPr>
            <a:r>
              <a:rPr lang="es-MX" sz="2400" dirty="0" smtClean="0">
                <a:latin typeface="+mn-lt"/>
              </a:rPr>
              <a:t>Las </a:t>
            </a:r>
            <a:r>
              <a:rPr lang="es-MX" sz="2400" dirty="0">
                <a:latin typeface="+mn-lt"/>
              </a:rPr>
              <a:t>principales manifestaciones de la enfermedad infecciosa puede ser en lugares distantes a la penetración del agente patógenos </a:t>
            </a:r>
            <a:endParaRPr lang="es-MX" sz="2400" dirty="0" smtClean="0">
              <a:latin typeface="+mn-lt"/>
            </a:endParaRPr>
          </a:p>
          <a:p>
            <a:pPr algn="just">
              <a:defRPr/>
            </a:pPr>
            <a:endParaRPr lang="es-MX" sz="2400" dirty="0" smtClean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kern="0" dirty="0" smtClean="0"/>
              <a:t>Las bacterias pueden invadir tejido por su captación intracelular o atravesando las uniones entre las células epiteliales </a:t>
            </a:r>
          </a:p>
          <a:p>
            <a:pPr algn="just">
              <a:defRPr/>
            </a:pPr>
            <a:endParaRPr lang="es-MX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5" descr="S24"/>
          <p:cNvPicPr>
            <a:picLocks noChangeArrowheads="1"/>
          </p:cNvPicPr>
          <p:nvPr/>
        </p:nvPicPr>
        <p:blipFill>
          <a:blip r:embed="rId2"/>
          <a:srcRect l="3391" t="27592" r="3389" b="6818"/>
          <a:stretch>
            <a:fillRect/>
          </a:stretch>
        </p:blipFill>
        <p:spPr bwMode="auto">
          <a:xfrm>
            <a:off x="1907704" y="3789040"/>
            <a:ext cx="5731570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928662" y="35716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FFC000"/>
                </a:solidFill>
              </a:rPr>
              <a:t>Invasión</a:t>
            </a:r>
            <a:endParaRPr lang="es-E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432795"/>
            <a:ext cx="8215370" cy="633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MX" kern="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2400" dirty="0" smtClean="0"/>
          </a:p>
          <a:p>
            <a:r>
              <a:rPr lang="es-ES" sz="2400" b="1" dirty="0" err="1" smtClean="0">
                <a:solidFill>
                  <a:srgbClr val="FFFF00"/>
                </a:solidFill>
              </a:rPr>
              <a:t>Hialuronidasas</a:t>
            </a:r>
            <a:endParaRPr lang="es-ES" sz="2400" b="1" dirty="0" smtClean="0">
              <a:solidFill>
                <a:srgbClr val="FFFF00"/>
              </a:solidFill>
            </a:endParaRPr>
          </a:p>
          <a:p>
            <a:r>
              <a:rPr lang="es-MX" sz="2400" dirty="0" smtClean="0"/>
              <a:t>Enzimas que </a:t>
            </a:r>
            <a:r>
              <a:rPr lang="es-MX" sz="2400" dirty="0" err="1" smtClean="0"/>
              <a:t>despolimerizan</a:t>
            </a:r>
            <a:r>
              <a:rPr lang="es-MX" sz="2400" dirty="0" smtClean="0"/>
              <a:t> el ácido </a:t>
            </a:r>
            <a:r>
              <a:rPr lang="es-MX" sz="2400" dirty="0" err="1" smtClean="0"/>
              <a:t>hialurónico</a:t>
            </a:r>
            <a:r>
              <a:rPr lang="es-MX" sz="2400" dirty="0" smtClean="0"/>
              <a:t> (un constituyente de la sustancia fundamental</a:t>
            </a:r>
          </a:p>
          <a:p>
            <a:r>
              <a:rPr lang="es-MX" sz="2400" dirty="0" smtClean="0"/>
              <a:t>del tejido conjuntivo) favoreciendo la difusión de los microorganismos a través del tejido.</a:t>
            </a:r>
          </a:p>
          <a:p>
            <a:r>
              <a:rPr lang="es-ES" sz="2400" dirty="0" smtClean="0"/>
              <a:t>Producidas por ciertas bacterias patógenas </a:t>
            </a:r>
            <a:r>
              <a:rPr lang="es-ES" sz="2400" dirty="0" err="1" smtClean="0"/>
              <a:t>gram</a:t>
            </a:r>
            <a:r>
              <a:rPr lang="es-ES" sz="2400" dirty="0" smtClean="0"/>
              <a:t> positivas (</a:t>
            </a:r>
            <a:r>
              <a:rPr lang="es-ES" sz="2400" i="1" dirty="0" err="1" smtClean="0"/>
              <a:t>Clostridium</a:t>
            </a:r>
            <a:r>
              <a:rPr lang="es-ES" sz="2400" i="1" dirty="0" smtClean="0"/>
              <a:t>, </a:t>
            </a:r>
            <a:r>
              <a:rPr lang="es-ES" sz="2400" i="1" dirty="0" err="1" smtClean="0"/>
              <a:t>Staphylococcus</a:t>
            </a:r>
            <a:r>
              <a:rPr lang="es-ES" sz="2400" i="1" dirty="0" smtClean="0"/>
              <a:t>).</a:t>
            </a:r>
            <a:endParaRPr lang="es-ES" sz="2400" dirty="0" smtClean="0"/>
          </a:p>
          <a:p>
            <a:endParaRPr lang="es-ES" sz="2400" dirty="0" smtClean="0"/>
          </a:p>
          <a:p>
            <a:r>
              <a:rPr lang="es-ES" sz="2400" b="1" dirty="0" err="1" smtClean="0">
                <a:solidFill>
                  <a:srgbClr val="FFFF00"/>
                </a:solidFill>
              </a:rPr>
              <a:t>Coagulasa</a:t>
            </a:r>
            <a:endParaRPr lang="es-ES" sz="2400" b="1" dirty="0" smtClean="0">
              <a:solidFill>
                <a:srgbClr val="FFFF00"/>
              </a:solidFill>
            </a:endParaRPr>
          </a:p>
          <a:p>
            <a:r>
              <a:rPr lang="es-MX" sz="2400" dirty="0" smtClean="0"/>
              <a:t>Coagula el plasma por una acción parecida a la de la </a:t>
            </a:r>
            <a:r>
              <a:rPr lang="es-MX" sz="2400" dirty="0" err="1" smtClean="0"/>
              <a:t>tromboquinasa</a:t>
            </a:r>
            <a:r>
              <a:rPr lang="es-MX" sz="2400" dirty="0" smtClean="0"/>
              <a:t> (Por ejemplo </a:t>
            </a:r>
            <a:r>
              <a:rPr lang="es-MX" sz="2400" i="1" dirty="0" err="1" smtClean="0"/>
              <a:t>Staphylococcus</a:t>
            </a:r>
            <a:r>
              <a:rPr lang="es-MX" sz="2400" i="1" dirty="0" smtClean="0"/>
              <a:t>).</a:t>
            </a:r>
            <a:endParaRPr lang="es-MX" sz="24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MX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85786" y="714356"/>
            <a:ext cx="76438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Estreptoquinasa y </a:t>
            </a:r>
            <a:r>
              <a:rPr lang="es-ES" sz="2400" b="1" dirty="0" err="1" smtClean="0">
                <a:solidFill>
                  <a:srgbClr val="FFFF00"/>
                </a:solidFill>
              </a:rPr>
              <a:t>estafiloquinasa</a:t>
            </a:r>
            <a:endParaRPr lang="es-ES" sz="2400" b="1" dirty="0" smtClean="0">
              <a:solidFill>
                <a:srgbClr val="FFFF00"/>
              </a:solidFill>
            </a:endParaRPr>
          </a:p>
          <a:p>
            <a:r>
              <a:rPr lang="es-MX" sz="2400" dirty="0" smtClean="0"/>
              <a:t>Catalizan la lisis de fibrina (</a:t>
            </a:r>
            <a:r>
              <a:rPr lang="es-MX" sz="2400" i="1" dirty="0" err="1" smtClean="0"/>
              <a:t>Streptococcus</a:t>
            </a:r>
            <a:r>
              <a:rPr lang="es-MX" sz="2400" i="1" dirty="0" smtClean="0"/>
              <a:t> hemolíticos y </a:t>
            </a:r>
            <a:r>
              <a:rPr lang="es-MX" sz="2400" i="1" dirty="0" err="1" smtClean="0"/>
              <a:t>Straphylococcus</a:t>
            </a:r>
            <a:r>
              <a:rPr lang="es-MX" sz="2400" i="1" dirty="0" smtClean="0"/>
              <a:t>).</a:t>
            </a:r>
          </a:p>
          <a:p>
            <a:endParaRPr lang="es-MX" sz="2400" i="1" dirty="0" smtClean="0"/>
          </a:p>
          <a:p>
            <a:r>
              <a:rPr lang="es-ES" sz="2400" b="1" dirty="0" err="1" smtClean="0">
                <a:solidFill>
                  <a:srgbClr val="FFFF00"/>
                </a:solidFill>
              </a:rPr>
              <a:t>Colagenasa</a:t>
            </a:r>
            <a:endParaRPr lang="es-ES" sz="2400" b="1" dirty="0" smtClean="0">
              <a:solidFill>
                <a:srgbClr val="FFFF00"/>
              </a:solidFill>
            </a:endParaRPr>
          </a:p>
          <a:p>
            <a:r>
              <a:rPr lang="es-ES" sz="2400" dirty="0" smtClean="0"/>
              <a:t>Enzima proteolítica capaz de degradar el colágeno (sustancia albuminoidea que se encuentra </a:t>
            </a:r>
            <a:r>
              <a:rPr lang="es-MX" sz="2400" dirty="0" smtClean="0"/>
              <a:t>en los músculos, huesos y cartílagos) promoviendo la diseminación de los microorganismos a</a:t>
            </a:r>
          </a:p>
          <a:p>
            <a:r>
              <a:rPr lang="es-ES" sz="2400" dirty="0" smtClean="0"/>
              <a:t>través de los tejidos.</a:t>
            </a:r>
          </a:p>
          <a:p>
            <a:endParaRPr lang="es-ES" sz="2400" dirty="0" smtClean="0"/>
          </a:p>
          <a:p>
            <a:r>
              <a:rPr lang="es-ES" sz="2400" b="1" dirty="0" err="1" smtClean="0">
                <a:solidFill>
                  <a:srgbClr val="FFFF00"/>
                </a:solidFill>
              </a:rPr>
              <a:t>Leucocidinas</a:t>
            </a:r>
            <a:endParaRPr lang="es-ES" sz="2400" b="1" dirty="0" smtClean="0">
              <a:solidFill>
                <a:srgbClr val="FFFF00"/>
              </a:solidFill>
            </a:endParaRPr>
          </a:p>
          <a:p>
            <a:r>
              <a:rPr lang="es-MX" sz="2400" dirty="0" smtClean="0"/>
              <a:t>Sustancias que pueden matar a los leucocitos. Producidas por especies patógenas </a:t>
            </a:r>
            <a:r>
              <a:rPr lang="es-ES" sz="2400" dirty="0" smtClean="0"/>
              <a:t>de </a:t>
            </a:r>
            <a:r>
              <a:rPr lang="es-ES" sz="2400" i="1" dirty="0" err="1" smtClean="0"/>
              <a:t>Staphylococcus</a:t>
            </a:r>
            <a:r>
              <a:rPr lang="es-ES" sz="2400" i="1" dirty="0" smtClean="0"/>
              <a:t> y </a:t>
            </a:r>
            <a:r>
              <a:rPr lang="es-ES" sz="2400" i="1" dirty="0" err="1" smtClean="0"/>
              <a:t>Streptococcus</a:t>
            </a:r>
            <a:r>
              <a:rPr lang="es-ES" sz="2400" i="1" dirty="0" smtClean="0"/>
              <a:t>.</a:t>
            </a:r>
            <a:endParaRPr lang="es-ES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11988785"/>
              </p:ext>
            </p:extLst>
          </p:nvPr>
        </p:nvGraphicFramePr>
        <p:xfrm>
          <a:off x="250794" y="1071546"/>
          <a:ext cx="892971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1691680" y="334397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3600" b="1" dirty="0" smtClean="0">
                <a:solidFill>
                  <a:srgbClr val="FFC000"/>
                </a:solidFill>
              </a:rPr>
              <a:t>TERMINOLOGIA</a:t>
            </a:r>
            <a:endParaRPr lang="es-ES" sz="3600" b="1" dirty="0">
              <a:solidFill>
                <a:srgbClr val="FFC000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r="36418"/>
          <a:stretch/>
        </p:blipFill>
        <p:spPr bwMode="auto">
          <a:xfrm>
            <a:off x="82122" y="980728"/>
            <a:ext cx="1968265" cy="140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Gérmenes con características humanas? - AcercaCi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6"/>
          <a:stretch/>
        </p:blipFill>
        <p:spPr bwMode="auto">
          <a:xfrm>
            <a:off x="2771800" y="980728"/>
            <a:ext cx="1149531" cy="144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9672"/>
            <a:ext cx="2028271" cy="106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82" y="1124744"/>
            <a:ext cx="1738333" cy="11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57158" y="428604"/>
          <a:ext cx="835824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57356" y="285728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C000"/>
                </a:solidFill>
              </a:rPr>
              <a:t>Diseminación - Expansión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282" y="1071546"/>
            <a:ext cx="4572000" cy="92333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000" kern="0" dirty="0" smtClean="0"/>
              <a:t>Existen genes víricos específicos que determinan donde y como pueden propagarse algunas cepas víricas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1142984"/>
            <a:ext cx="8572560" cy="3143272"/>
          </a:xfrm>
          <a:prstGeom prst="rect">
            <a:avLst/>
          </a:prstGeom>
        </p:spPr>
        <p:txBody>
          <a:bodyPr/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Virus : Los ácidos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nucleicos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virales liberados</a:t>
            </a: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 traducen directamente a proteínas víricas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RNA (cadena +)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RNAm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(cadena -)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DNA (cadena complementaria)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s-MX" sz="2400" dirty="0" smtClean="0"/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s-MX" sz="2400" dirty="0" smtClean="0"/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Bacterias: requieren nutrientes específicos o los sintetizan a partir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 precursores del medio. 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500034" y="428604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 smtClean="0">
                <a:solidFill>
                  <a:srgbClr val="FFC000"/>
                </a:solidFill>
                <a:latin typeface="+mn-lt"/>
              </a:rPr>
              <a:t>3.- CRECIMIENTO  BACTERIANO</a:t>
            </a:r>
            <a:endParaRPr lang="es-ES" sz="2800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6" name="3 Marcador de contenido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6" t="12364" r="20278" b="32256"/>
          <a:stretch/>
        </p:blipFill>
        <p:spPr bwMode="auto">
          <a:xfrm>
            <a:off x="2571736" y="3357562"/>
            <a:ext cx="4143404" cy="2214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14158" y="260648"/>
            <a:ext cx="8358246" cy="4830763"/>
          </a:xfrm>
          <a:prstGeom prst="rect">
            <a:avLst/>
          </a:prstGeom>
        </p:spPr>
        <p:txBody>
          <a:bodyPr/>
          <a:lstStyle/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Muchas bacterias, hongos y protozoarios proliferan en masas 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multicelulares adhiriéndose a las superficies gracias a la secreción de una membrana viscosa de polisacáridos que mantienen unidas a las células entre si y a la superficie):</a:t>
            </a: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* Modifica el metabolismo microbiano</a:t>
            </a: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lang="es-MX" sz="2400" dirty="0" smtClean="0"/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* Disminuye la sensibilidad a los   </a:t>
            </a: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antimicrobianos,  y a las moléculas y  </a:t>
            </a: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células de defensa del huésped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images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21" y="4307116"/>
            <a:ext cx="3240360" cy="2311426"/>
          </a:xfrm>
          <a:prstGeom prst="rect">
            <a:avLst/>
          </a:prstGeom>
        </p:spPr>
      </p:pic>
      <p:pic>
        <p:nvPicPr>
          <p:cNvPr id="2" name="1 Imagen" descr="Mecanismos de la patogenia bacteriana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4" t="26046" r="59198" b="52699"/>
          <a:stretch/>
        </p:blipFill>
        <p:spPr>
          <a:xfrm>
            <a:off x="5076056" y="4307116"/>
            <a:ext cx="2953874" cy="2259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 l="13477" t="43750" r="65429" b="17708"/>
          <a:stretch>
            <a:fillRect/>
          </a:stretch>
        </p:blipFill>
        <p:spPr bwMode="auto">
          <a:xfrm>
            <a:off x="214282" y="1285861"/>
            <a:ext cx="4286280" cy="52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 l="44826" t="39583" r="33593" b="15625"/>
          <a:stretch>
            <a:fillRect/>
          </a:stretch>
        </p:blipFill>
        <p:spPr bwMode="auto">
          <a:xfrm>
            <a:off x="4572000" y="1357298"/>
            <a:ext cx="4357718" cy="51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b="56438"/>
          <a:stretch>
            <a:fillRect/>
          </a:stretch>
        </p:blipFill>
        <p:spPr bwMode="auto">
          <a:xfrm>
            <a:off x="4257645" y="1428736"/>
            <a:ext cx="488635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6087" t="7317" r="14964" b="4878"/>
          <a:stretch>
            <a:fillRect/>
          </a:stretch>
        </p:blipFill>
        <p:spPr bwMode="auto">
          <a:xfrm>
            <a:off x="0" y="1500174"/>
            <a:ext cx="4213944" cy="45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714480" y="571480"/>
            <a:ext cx="571504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 smtClean="0">
                <a:solidFill>
                  <a:srgbClr val="FFC000"/>
                </a:solidFill>
              </a:rPr>
              <a:t>4.- ESTRATEGIAS DE EVASIÓN</a:t>
            </a:r>
            <a:endParaRPr lang="es-E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t="40698"/>
          <a:stretch>
            <a:fillRect/>
          </a:stretch>
        </p:blipFill>
        <p:spPr bwMode="auto">
          <a:xfrm>
            <a:off x="3857620" y="1142984"/>
            <a:ext cx="510063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ol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359828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3437" t="53125" r="40234" b="19791"/>
          <a:stretch>
            <a:fillRect/>
          </a:stretch>
        </p:blipFill>
        <p:spPr bwMode="auto">
          <a:xfrm>
            <a:off x="161524" y="764704"/>
            <a:ext cx="8858280" cy="37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4" y="4278216"/>
            <a:ext cx="3105300" cy="216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12" t="-14443" r="-3151" b="21046"/>
          <a:stretch/>
        </p:blipFill>
        <p:spPr bwMode="auto">
          <a:xfrm>
            <a:off x="1998705" y="4117865"/>
            <a:ext cx="6861082" cy="120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15539" y="5520941"/>
            <a:ext cx="5612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Modificaciones </a:t>
            </a:r>
            <a:r>
              <a:rPr lang="es-EC" dirty="0"/>
              <a:t>antigénicas de los antígenos de </a:t>
            </a:r>
            <a:r>
              <a:rPr lang="es-EC" dirty="0" smtClean="0"/>
              <a:t>superficie </a:t>
            </a:r>
            <a:r>
              <a:rPr lang="es-EC" dirty="0"/>
              <a:t>(por ejemplo, </a:t>
            </a:r>
            <a:r>
              <a:rPr lang="es-EC" i="1" dirty="0" err="1" smtClean="0"/>
              <a:t>Neisseria</a:t>
            </a:r>
            <a:r>
              <a:rPr lang="es-EC" i="1" dirty="0"/>
              <a:t> </a:t>
            </a:r>
            <a:r>
              <a:rPr lang="es-EC" i="1" dirty="0" err="1" smtClean="0"/>
              <a:t>gonorrhoeae</a:t>
            </a:r>
            <a:r>
              <a:rPr lang="es-EC" dirty="0"/>
              <a:t>, </a:t>
            </a:r>
            <a:r>
              <a:rPr lang="es-EC" i="1" dirty="0" err="1" smtClean="0"/>
              <a:t>Borrelia</a:t>
            </a:r>
            <a:r>
              <a:rPr lang="es-EC" dirty="0" smtClean="0"/>
              <a:t>.)</a:t>
            </a:r>
            <a:endParaRPr lang="es-EC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63" y="35718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sz="5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es-E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34" y="2071678"/>
            <a:ext cx="8229600" cy="4038593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endParaRPr lang="es-MX" sz="2400" dirty="0">
              <a:solidFill>
                <a:schemeClr val="bg1"/>
              </a:solidFill>
              <a:latin typeface="+mn-lt"/>
            </a:endParaRP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endParaRPr lang="es-E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2" descr="http://www.saber.ula.ve/tropical/contenido/capitulo7/capitulo50/figuras/50-0002.jpg"/>
          <p:cNvPicPr>
            <a:picLocks noChangeAspect="1" noChangeArrowheads="1"/>
          </p:cNvPicPr>
          <p:nvPr/>
        </p:nvPicPr>
        <p:blipFill>
          <a:blip r:embed="rId2" cstate="print"/>
          <a:srcRect l="60457" t="25215" r="16570" b="34442"/>
          <a:stretch>
            <a:fillRect/>
          </a:stretch>
        </p:blipFill>
        <p:spPr bwMode="auto">
          <a:xfrm>
            <a:off x="2071670" y="4000504"/>
            <a:ext cx="435771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4 Conector recto de flecha"/>
          <p:cNvCxnSpPr/>
          <p:nvPr/>
        </p:nvCxnSpPr>
        <p:spPr>
          <a:xfrm rot="16200000" flipH="1">
            <a:off x="1535885" y="3464719"/>
            <a:ext cx="1428760" cy="135732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714348" y="300037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Cápsula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14348" y="785794"/>
            <a:ext cx="7500990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lnSpc>
                <a:spcPct val="80000"/>
              </a:lnSpc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r>
              <a:rPr lang="es-MX" sz="2400" dirty="0" smtClean="0"/>
              <a:t>La mayor parte de bacterias patógenas fabrican capsulas </a:t>
            </a:r>
            <a:r>
              <a:rPr lang="es-MX" sz="2400" dirty="0" err="1" smtClean="0"/>
              <a:t>antifagocíticas</a:t>
            </a:r>
            <a:endParaRPr lang="es-MX" sz="2400" dirty="0" smtClean="0"/>
          </a:p>
          <a:p>
            <a:pPr marL="273050" indent="-273050" algn="just">
              <a:lnSpc>
                <a:spcPct val="80000"/>
              </a:lnSpc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endParaRPr lang="es-MX" sz="2400" dirty="0" smtClean="0"/>
          </a:p>
          <a:p>
            <a:pPr marL="273050" indent="-273050" algn="just">
              <a:lnSpc>
                <a:spcPct val="80000"/>
              </a:lnSpc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r>
              <a:rPr lang="es-MX" sz="2400" dirty="0" smtClean="0"/>
              <a:t>Los patógenos producen factores tóxicos para los fagocitos interfiriendo en la </a:t>
            </a:r>
            <a:r>
              <a:rPr lang="es-MX" sz="2400" dirty="0" err="1" smtClean="0"/>
              <a:t>quimiotaxis</a:t>
            </a:r>
            <a:r>
              <a:rPr lang="es-MX" sz="2400" dirty="0" smtClean="0"/>
              <a:t> y digestión : hemolisinas, </a:t>
            </a:r>
            <a:r>
              <a:rPr lang="es-MX" sz="2400" dirty="0" err="1" smtClean="0"/>
              <a:t>leucocidinas</a:t>
            </a:r>
            <a:r>
              <a:rPr lang="es-MX" sz="2400" dirty="0" smtClean="0"/>
              <a:t>,</a:t>
            </a:r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786578" y="414338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Hemolisinas</a:t>
            </a:r>
            <a:endParaRPr lang="es-ES" sz="2400" dirty="0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4714876" y="4429132"/>
            <a:ext cx="2214578" cy="78581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643702" y="457200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Leucocidinas</a:t>
            </a:r>
            <a:endParaRPr lang="es-E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4023" t="45833" r="42578" b="13541"/>
          <a:stretch>
            <a:fillRect/>
          </a:stretch>
        </p:blipFill>
        <p:spPr bwMode="auto">
          <a:xfrm>
            <a:off x="1071538" y="1285860"/>
            <a:ext cx="67866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5143504" y="35716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Capsula</a:t>
            </a:r>
            <a:endParaRPr lang="es-ES" sz="2800" dirty="0"/>
          </a:p>
        </p:txBody>
      </p:sp>
      <p:cxnSp>
        <p:nvCxnSpPr>
          <p:cNvPr id="4" name="3 Conector recto de flecha"/>
          <p:cNvCxnSpPr/>
          <p:nvPr/>
        </p:nvCxnSpPr>
        <p:spPr>
          <a:xfrm rot="5400000">
            <a:off x="4750595" y="964389"/>
            <a:ext cx="1072364" cy="100092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71500" y="1500188"/>
            <a:ext cx="8305800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es-MX" sz="2800" b="1" dirty="0">
                <a:solidFill>
                  <a:srgbClr val="FFC000"/>
                </a:solidFill>
                <a:latin typeface="+mn-lt"/>
                <a:ea typeface="+mj-ea"/>
                <a:cs typeface="+mj-cs"/>
              </a:rPr>
              <a:t>MECANISMOS DE </a:t>
            </a:r>
            <a:r>
              <a:rPr lang="es-MX" sz="2800" b="1" dirty="0" smtClean="0">
                <a:solidFill>
                  <a:srgbClr val="FFC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s-MX" sz="2800" b="1" dirty="0">
                <a:solidFill>
                  <a:srgbClr val="FFC000"/>
                </a:solidFill>
                <a:latin typeface="+mn-lt"/>
                <a:ea typeface="+mj-ea"/>
                <a:cs typeface="+mj-cs"/>
              </a:rPr>
              <a:t>LESION</a:t>
            </a:r>
            <a:endParaRPr lang="es-ES" sz="2800" b="1" dirty="0">
              <a:solidFill>
                <a:srgbClr val="FFC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4 CuadroTexto"/>
          <p:cNvSpPr txBox="1">
            <a:spLocks noChangeArrowheads="1"/>
          </p:cNvSpPr>
          <p:nvPr/>
        </p:nvSpPr>
        <p:spPr bwMode="auto">
          <a:xfrm>
            <a:off x="1143000" y="2286000"/>
            <a:ext cx="685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es-MX" sz="2400" dirty="0">
                <a:latin typeface="+mn-lt"/>
              </a:rPr>
              <a:t>Contacto y penetración en las células huésped causando muerte directa</a:t>
            </a:r>
          </a:p>
          <a:p>
            <a:pPr marL="342900" indent="-342900">
              <a:buFont typeface="Calibri" pitchFamily="34" charset="0"/>
              <a:buAutoNum type="arabicPeriod"/>
              <a:defRPr/>
            </a:pPr>
            <a:endParaRPr lang="es-MX" sz="2400" dirty="0">
              <a:latin typeface="+mn-lt"/>
            </a:endParaRPr>
          </a:p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es-MX" sz="2400" dirty="0">
                <a:latin typeface="+mn-lt"/>
              </a:rPr>
              <a:t>Liberación de endotoxinas y exotoxinas destruyendo células  a distancia o lesiona vascular y muerte por isquemia</a:t>
            </a:r>
          </a:p>
          <a:p>
            <a:pPr marL="342900" indent="-342900">
              <a:buFont typeface="Calibri" pitchFamily="34" charset="0"/>
              <a:buAutoNum type="arabicPeriod"/>
              <a:defRPr/>
            </a:pPr>
            <a:endParaRPr lang="es-MX" sz="2400" dirty="0">
              <a:latin typeface="+mn-lt"/>
            </a:endParaRPr>
          </a:p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es-MX" sz="2400" dirty="0">
                <a:latin typeface="+mn-lt"/>
              </a:rPr>
              <a:t>Inducción de respuestas tisulares en el huésped dirigidas al agente infeccioso que producen  adicionalmente daño a los tejidos</a:t>
            </a:r>
            <a:endParaRPr lang="es-ES" sz="2400" dirty="0">
              <a:latin typeface="+mn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472" y="500042"/>
            <a:ext cx="42306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800" b="1" dirty="0" smtClean="0">
                <a:solidFill>
                  <a:srgbClr val="FFC000"/>
                </a:solidFill>
                <a:latin typeface="+mn-lt"/>
              </a:rPr>
              <a:t>5.- LESIÓN DE LOS TEJIDOS</a:t>
            </a:r>
            <a:endParaRPr lang="es-ES" sz="28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endParaRPr kumimoji="0" lang="en-US" sz="1800" b="1" i="0" u="none" strike="noStrike" kern="1200" cap="none" spc="3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es-ES" sz="1700" b="0" i="0" u="none" strike="noStrike" kern="12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785786" y="214290"/>
            <a:ext cx="7924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i="0" strike="noStrike" kern="1200" cap="small" spc="5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mecanismos</a:t>
            </a:r>
            <a:r>
              <a:rPr kumimoji="0" lang="es-ES" sz="3200" i="0" strike="noStrike" kern="1200" cap="small" spc="5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moleculares de la patogenia bacteriana</a:t>
            </a:r>
            <a:endParaRPr kumimoji="0" lang="es-ES" sz="3200" i="0" strike="noStrike" kern="1200" cap="all" spc="5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5850515"/>
              </p:ext>
            </p:extLst>
          </p:nvPr>
        </p:nvGraphicFramePr>
        <p:xfrm>
          <a:off x="7666" y="1142984"/>
          <a:ext cx="9136334" cy="552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http://2.bp.blogspot.com/_V_2tkiwEstw/TPbYjwRqBwI/AAAAAAAAAo8/XUyQtH045U8/s1600/sida2.jpg"/>
          <p:cNvPicPr>
            <a:picLocks noChangeAspect="1" noChangeArrowheads="1"/>
          </p:cNvPicPr>
          <p:nvPr/>
        </p:nvPicPr>
        <p:blipFill>
          <a:blip r:embed="rId7" cstate="print"/>
          <a:srcRect b="18742"/>
          <a:stretch>
            <a:fillRect/>
          </a:stretch>
        </p:blipFill>
        <p:spPr bwMode="auto">
          <a:xfrm>
            <a:off x="5572132" y="1643050"/>
            <a:ext cx="3251151" cy="2000264"/>
          </a:xfrm>
          <a:prstGeom prst="rect">
            <a:avLst/>
          </a:prstGeom>
          <a:noFill/>
        </p:spPr>
      </p:pic>
      <p:pic>
        <p:nvPicPr>
          <p:cNvPr id="10" name="Picture 6" descr="http://medicablogs.diariomedico.com/normapernett/files/2011/02/vi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429132"/>
            <a:ext cx="3029637" cy="22530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 l="10547" t="23958" r="36132" b="2083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000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 l="21094" t="25000" r="40234" b="23958"/>
          <a:stretch>
            <a:fillRect/>
          </a:stretch>
        </p:blipFill>
        <p:spPr bwMode="auto">
          <a:xfrm>
            <a:off x="285720" y="70332"/>
            <a:ext cx="8640000" cy="663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357158" y="1500174"/>
            <a:ext cx="8786842" cy="2286016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r>
              <a:rPr lang="es-MX" sz="2400" dirty="0">
                <a:latin typeface="+mn-lt"/>
              </a:rPr>
              <a:t>La mayor parte de patógenos se desprenden del hospedador  en forma infecciosa para individuos </a:t>
            </a:r>
            <a:r>
              <a:rPr lang="es-MX" sz="2400" dirty="0" smtClean="0">
                <a:latin typeface="+mn-lt"/>
              </a:rPr>
              <a:t>susceptibles</a:t>
            </a:r>
          </a:p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defRPr/>
            </a:pPr>
            <a:endParaRPr lang="es-MX" sz="2400" dirty="0">
              <a:latin typeface="+mn-lt"/>
            </a:endParaRPr>
          </a:p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r>
              <a:rPr lang="es-MX" sz="2400" dirty="0">
                <a:latin typeface="+mn-lt"/>
              </a:rPr>
              <a:t>Índice de </a:t>
            </a:r>
            <a:r>
              <a:rPr lang="es-MX" sz="2400" dirty="0" smtClean="0">
                <a:latin typeface="+mn-lt"/>
              </a:rPr>
              <a:t>transmisibilidad es</a:t>
            </a:r>
          </a:p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defRPr/>
            </a:pPr>
            <a:r>
              <a:rPr lang="es-MX" sz="2400" dirty="0" smtClean="0">
                <a:latin typeface="+mn-lt"/>
              </a:rPr>
              <a:t>    variable</a:t>
            </a:r>
          </a:p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defRPr/>
            </a:pPr>
            <a:endParaRPr lang="es-MX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28596" y="571480"/>
            <a:ext cx="6929486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 smtClean="0">
                <a:solidFill>
                  <a:srgbClr val="FFC000"/>
                </a:solidFill>
                <a:latin typeface="+mn-lt"/>
              </a:rPr>
              <a:t>6.- TRANSMISIÓN  AL NUEVO HUESPED</a:t>
            </a:r>
            <a:endParaRPr lang="es-ES" sz="2800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08" y="2714620"/>
            <a:ext cx="4735292" cy="4143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214282" y="1357298"/>
            <a:ext cx="5000660" cy="4857784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r>
              <a:rPr lang="es-MX" sz="2400" dirty="0" smtClean="0"/>
              <a:t>La mayoría tienen vía de salida igual a la de la entrada</a:t>
            </a:r>
          </a:p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endParaRPr lang="es-MX" sz="2400" dirty="0" smtClean="0"/>
          </a:p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r>
              <a:rPr lang="es-MX" sz="2400" dirty="0" smtClean="0">
                <a:latin typeface="+mn-lt"/>
              </a:rPr>
              <a:t>¨</a:t>
            </a:r>
            <a:r>
              <a:rPr lang="es-MX" sz="2400" dirty="0">
                <a:latin typeface="+mn-lt"/>
              </a:rPr>
              <a:t>Los mecanismos moleculares que utilizan los patógenos para colonizar, invadir, infectar y alterar al hospedador son múltiples   y diversos</a:t>
            </a:r>
            <a:r>
              <a:rPr lang="es-MX" sz="2400" dirty="0" smtClean="0">
                <a:latin typeface="+mn-lt"/>
              </a:rPr>
              <a:t>”</a:t>
            </a:r>
          </a:p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endParaRPr lang="es-MX" sz="2400" dirty="0">
              <a:latin typeface="+mn-lt"/>
            </a:endParaRPr>
          </a:p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r>
              <a:rPr lang="es-MX" sz="2400" dirty="0">
                <a:latin typeface="+mn-lt"/>
              </a:rPr>
              <a:t>Cada fase del proceso abarca un conjunto de interacciones huésped - hospedador</a:t>
            </a:r>
          </a:p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endParaRPr lang="es-ES" sz="2600" dirty="0">
              <a:latin typeface="+mn-lt"/>
            </a:endParaRPr>
          </a:p>
        </p:txBody>
      </p:sp>
      <p:pic>
        <p:nvPicPr>
          <p:cNvPr id="5" name="3 Marcador de contenido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6" t="12364" r="20278" b="12798"/>
          <a:stretch/>
        </p:blipFill>
        <p:spPr bwMode="auto">
          <a:xfrm>
            <a:off x="4929190" y="1785926"/>
            <a:ext cx="3955310" cy="3929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9075" y="227013"/>
            <a:ext cx="7477125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5786454"/>
            <a:ext cx="7929563" cy="71439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MX" sz="6000" b="1" kern="0" dirty="0">
                <a:solidFill>
                  <a:srgbClr val="FFC000"/>
                </a:solidFill>
                <a:latin typeface="+mn-lt"/>
              </a:rPr>
              <a:t>Desenlace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MX" sz="3200" b="1" kern="0" dirty="0">
                <a:solidFill>
                  <a:schemeClr val="bg1"/>
                </a:solidFill>
                <a:latin typeface="+mn-lt"/>
              </a:rPr>
              <a:t>    </a:t>
            </a:r>
            <a:endParaRPr lang="es-ES" sz="3200" b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 l="20508" t="41667" r="43750" b="22916"/>
          <a:stretch>
            <a:fillRect/>
          </a:stretch>
        </p:blipFill>
        <p:spPr bwMode="auto">
          <a:xfrm>
            <a:off x="857225" y="928670"/>
            <a:ext cx="7276656" cy="424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57158" y="1571612"/>
          <a:ext cx="842968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1500166" y="1000108"/>
            <a:ext cx="7087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800" dirty="0" smtClean="0"/>
              <a:t>ENTRADA Y ADHERENCIA  MICROBIANA </a:t>
            </a:r>
            <a:endParaRPr lang="es-ES" sz="28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642910" y="35716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FFC000"/>
                </a:solidFill>
              </a:rPr>
              <a:t>1- ENCUENTRO</a:t>
            </a:r>
            <a:endParaRPr lang="es-E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00100" y="285728"/>
            <a:ext cx="6072188" cy="6429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PUNTOS DE ENTRADA 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596" y="1071546"/>
            <a:ext cx="4643470" cy="5214950"/>
          </a:xfrm>
          <a:prstGeom prst="rect">
            <a:avLst/>
          </a:prstGeom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Foco de entrada: cualquier parte</a:t>
            </a: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 tipo de enfermedad generada es consecuencia directa de su vía de acceso</a:t>
            </a: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Sitios de mayor contacto: mucosas  </a:t>
            </a:r>
            <a:r>
              <a:rPr kumimoji="0" lang="es-MX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piel</a:t>
            </a: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Como??</a:t>
            </a: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Inhalación, ingestión, contacto sexual, lesiones cutáneas: cortes, mordeduras, quemaduras, traumatismos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6429388" y="857232"/>
          <a:ext cx="2000263" cy="5726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Clip" r:id="rId3" imgW="1928160" imgH="4792320" progId="">
                  <p:embed/>
                </p:oleObj>
              </mc:Choice>
              <mc:Fallback>
                <p:oleObj name="Clip" r:id="rId3" imgW="1928160" imgH="479232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857232"/>
                        <a:ext cx="2000263" cy="5726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643834" y="1357298"/>
            <a:ext cx="973137" cy="152400"/>
          </a:xfrm>
          <a:prstGeom prst="leftArrow">
            <a:avLst>
              <a:gd name="adj1" fmla="val 50000"/>
              <a:gd name="adj2" fmla="val 159635"/>
            </a:avLst>
          </a:prstGeom>
          <a:solidFill>
            <a:srgbClr val="C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715008" y="2857496"/>
          <a:ext cx="9858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Clip" r:id="rId5" imgW="816120" imgH="620280" progId="">
                  <p:embed/>
                </p:oleObj>
              </mc:Choice>
              <mc:Fallback>
                <p:oleObj name="Clip" r:id="rId5" imgW="816120" imgH="6202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2857496"/>
                        <a:ext cx="985838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9"/>
          <p:cNvSpPr>
            <a:spLocks noChangeArrowheads="1"/>
          </p:cNvSpPr>
          <p:nvPr/>
        </p:nvSpPr>
        <p:spPr bwMode="auto">
          <a:xfrm flipH="1">
            <a:off x="5643570" y="5643578"/>
            <a:ext cx="1371600" cy="152400"/>
          </a:xfrm>
          <a:prstGeom prst="leftArrow">
            <a:avLst>
              <a:gd name="adj1" fmla="val 50000"/>
              <a:gd name="adj2" fmla="val 2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000760" y="1500174"/>
            <a:ext cx="1204913" cy="152400"/>
          </a:xfrm>
          <a:prstGeom prst="rightArrow">
            <a:avLst>
              <a:gd name="adj1" fmla="val 50000"/>
              <a:gd name="adj2" fmla="val 197656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857884" y="5786454"/>
            <a:ext cx="6559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>
                <a:latin typeface="Calibri" pitchFamily="34" charset="0"/>
              </a:rPr>
              <a:t>piel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072066" y="1285860"/>
            <a:ext cx="793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>
                <a:latin typeface="Calibri" pitchFamily="34" charset="0"/>
              </a:rPr>
              <a:t>boca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8072462" y="928670"/>
            <a:ext cx="808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>
                <a:latin typeface="Calibri" pitchFamily="34" charset="0"/>
              </a:rPr>
              <a:t>nariz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143500" y="4286250"/>
            <a:ext cx="1285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latin typeface="Calibri" pitchFamily="34" charset="0"/>
              </a:rPr>
              <a:t>genital</a:t>
            </a:r>
            <a:endParaRPr lang="es-ES" sz="2400" b="1" dirty="0">
              <a:latin typeface="Calibri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20104467">
            <a:off x="6119635" y="4390181"/>
            <a:ext cx="1204913" cy="152400"/>
          </a:xfrm>
          <a:prstGeom prst="rightArrow">
            <a:avLst>
              <a:gd name="adj1" fmla="val 50000"/>
              <a:gd name="adj2" fmla="val 197656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29190" y="2214554"/>
            <a:ext cx="1928826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latin typeface="Calibri" pitchFamily="34" charset="0"/>
              </a:rPr>
              <a:t>intravenoso</a:t>
            </a:r>
            <a:endParaRPr lang="es-ES" sz="2400" b="1" dirty="0">
              <a:latin typeface="Calibri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1873044">
            <a:off x="5452956" y="2801518"/>
            <a:ext cx="1204913" cy="152400"/>
          </a:xfrm>
          <a:prstGeom prst="rightArrow">
            <a:avLst>
              <a:gd name="adj1" fmla="val 50000"/>
              <a:gd name="adj2" fmla="val 197656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57356" y="357166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dirty="0" smtClean="0"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ADHERENCIA MICROBIANA</a:t>
            </a:r>
            <a:endParaRPr lang="es-ES" sz="2800" b="1" dirty="0" smtClean="0">
              <a:solidFill>
                <a:srgbClr val="FFC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7" name="6 Imagen" descr="http://www.facmed.unam.mx/deptos/microbiologia/bacteriologia/images/adhesinas.jpg"/>
          <p:cNvPicPr/>
          <p:nvPr/>
        </p:nvPicPr>
        <p:blipFill>
          <a:blip r:embed="rId2"/>
          <a:srcRect l="3226" r="3819"/>
          <a:stretch>
            <a:fillRect/>
          </a:stretch>
        </p:blipFill>
        <p:spPr bwMode="auto">
          <a:xfrm>
            <a:off x="2555776" y="3861048"/>
            <a:ext cx="451769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288500451"/>
              </p:ext>
            </p:extLst>
          </p:nvPr>
        </p:nvGraphicFramePr>
        <p:xfrm>
          <a:off x="214282" y="857232"/>
          <a:ext cx="8715436" cy="285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180px-Human_Immunodeficency_Virus_-_stylized_rendering">
            <a:hlinkClick r:id="rId2" tooltip="&quot;Virus del sida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0967" y="4071942"/>
            <a:ext cx="4098719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00166" y="428604"/>
            <a:ext cx="6286515" cy="6429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ADHESINAS VIRALES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440" y="1142984"/>
            <a:ext cx="8572560" cy="2928938"/>
          </a:xfrm>
          <a:prstGeom prst="rect">
            <a:avLst/>
          </a:prstGeom>
        </p:spPr>
        <p:txBody>
          <a:bodyPr/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Las proteínas de la cubierta del virus actúan como ligandos para la entrada en la célula Ej.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VIH usa la glucoproteina-120 (cubierta) y se une al CD4  de la célula.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Virus Sarampión  usa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glucoproteina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2" pitchFamily="18" charset="2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(cubierta) y se une al CD46  celular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357554" y="5500702"/>
            <a:ext cx="178595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Imagen9.jpg"/>
          <p:cNvPicPr>
            <a:picLocks noChangeAspect="1"/>
          </p:cNvPicPr>
          <p:nvPr/>
        </p:nvPicPr>
        <p:blipFill>
          <a:blip r:embed="rId2"/>
          <a:srcRect l="7463"/>
          <a:stretch>
            <a:fillRect/>
          </a:stretch>
        </p:blipFill>
        <p:spPr bwMode="auto">
          <a:xfrm>
            <a:off x="1714480" y="4643446"/>
            <a:ext cx="500066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28794" y="428604"/>
            <a:ext cx="5286380" cy="57151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ADHESINAS BACTERIANAS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1214422"/>
            <a:ext cx="8786842" cy="35004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8000"/>
              <a:buFont typeface="Wingdings 2"/>
              <a:buChar char="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Pili o fimbrias 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(bacterias G-) se fijan a la célula  huésped: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8000"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Pili – polares : confinados en un  extremo del</a:t>
            </a: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microorganismo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8000"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Pili de distribución:  uniforme en la  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superficie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8000"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8000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Son proyecciones citoplasmáticas, parecidas a pelos,</a:t>
            </a: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8000"/>
              <a:tabLst/>
              <a:defRPr/>
            </a:pP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(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subunidades 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proteicas de peso molecular 17.000 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d)</a:t>
            </a: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8000"/>
              <a:buFont typeface="Wingdings 2"/>
              <a:buChar char="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just">
              <a:lnSpc>
                <a:spcPct val="90000"/>
              </a:lnSpc>
              <a:buClr>
                <a:schemeClr val="accent3"/>
              </a:buClr>
              <a:defRPr/>
            </a:pPr>
            <a:r>
              <a:rPr lang="es-MX" sz="2400" dirty="0" smtClean="0"/>
              <a:t>Existen múltiples </a:t>
            </a:r>
            <a:r>
              <a:rPr lang="es-MX" sz="2400" dirty="0" err="1" smtClean="0"/>
              <a:t>pili</a:t>
            </a:r>
            <a:r>
              <a:rPr lang="es-MX" sz="2400" dirty="0" smtClean="0"/>
              <a:t> con funciones diferentes, Su rol en la fijación puede ser parcial o esencial</a:t>
            </a:r>
            <a:endParaRPr lang="es-ES" sz="2400" dirty="0" smtClean="0"/>
          </a:p>
          <a:p>
            <a:pPr marL="274320" indent="-27432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s-MX" sz="2400" dirty="0" smtClean="0"/>
          </a:p>
          <a:p>
            <a:pPr marL="274320" indent="-27432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s-MX" sz="2400" dirty="0" smtClean="0"/>
              <a:t>E </a:t>
            </a:r>
            <a:r>
              <a:rPr lang="es-MX" sz="2400" dirty="0" err="1" smtClean="0"/>
              <a:t>Coli</a:t>
            </a:r>
            <a:r>
              <a:rPr lang="es-MX" sz="2400" dirty="0" smtClean="0"/>
              <a:t>, </a:t>
            </a:r>
            <a:r>
              <a:rPr lang="es-MX" sz="2400" dirty="0" err="1" smtClean="0"/>
              <a:t>Neisseria</a:t>
            </a:r>
            <a:r>
              <a:rPr lang="es-MX" sz="2400" dirty="0" smtClean="0"/>
              <a:t>, </a:t>
            </a:r>
            <a:r>
              <a:rPr lang="es-MX" sz="2400" dirty="0" err="1" smtClean="0"/>
              <a:t>Moraxella</a:t>
            </a:r>
            <a:r>
              <a:rPr lang="es-MX" sz="2400" dirty="0" smtClean="0"/>
              <a:t>, V </a:t>
            </a:r>
            <a:r>
              <a:rPr lang="es-MX" sz="2400" dirty="0" err="1" smtClean="0"/>
              <a:t>cholerae</a:t>
            </a:r>
            <a:r>
              <a:rPr lang="es-MX" sz="2400" dirty="0" smtClean="0"/>
              <a:t>, P a eruginosa</a:t>
            </a:r>
          </a:p>
          <a:p>
            <a:pPr marL="274320" indent="-27432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sz="2400" dirty="0" smtClean="0"/>
          </a:p>
          <a:p>
            <a:pPr marL="274320" indent="-27432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8000"/>
              <a:buFont typeface="Wingdings 2"/>
              <a:buChar char="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8000"/>
              <a:buFont typeface="Wingdings 2"/>
              <a:buChar char="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10800000">
            <a:off x="6429388" y="5286388"/>
            <a:ext cx="1285884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428604"/>
            <a:ext cx="8429684" cy="3357586"/>
          </a:xfrm>
          <a:prstGeom prst="rect">
            <a:avLst/>
          </a:prstGeom>
        </p:spPr>
        <p:txBody>
          <a:bodyPr/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flagelos 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son apéndice largos unidos a uno o los dos extremos de la célula bacteriana (polares) o en toda la superficie (perítricos)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Constituidos por una proteína básica  que forma una estructura helicoidal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Las espiroquetas poseen un conjunto de filamentos similares a los flagelos 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Imagen"/>
          <p:cNvPicPr>
            <a:picLocks noChangeAspect="1" noChangeArrowheads="1"/>
          </p:cNvPicPr>
          <p:nvPr/>
        </p:nvPicPr>
        <p:blipFill>
          <a:blip r:embed="rId2"/>
          <a:srcRect b="30130"/>
          <a:stretch>
            <a:fillRect/>
          </a:stretch>
        </p:blipFill>
        <p:spPr bwMode="auto">
          <a:xfrm>
            <a:off x="1071538" y="4000504"/>
            <a:ext cx="678327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Personalizado 1">
      <a:dk1>
        <a:sysClr val="windowText" lastClr="000000"/>
      </a:dk1>
      <a:lt1>
        <a:srgbClr val="FAE6D2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1878</TotalTime>
  <Words>1212</Words>
  <Application>Microsoft Office PowerPoint</Application>
  <PresentationFormat>Presentación en pantalla (4:3)</PresentationFormat>
  <Paragraphs>190</Paragraphs>
  <Slides>35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Fundición</vt:lpstr>
      <vt:lpstr>Clip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kennya</dc:creator>
  <cp:lastModifiedBy>SILVIA</cp:lastModifiedBy>
  <cp:revision>68</cp:revision>
  <dcterms:created xsi:type="dcterms:W3CDTF">2011-12-06T15:15:12Z</dcterms:created>
  <dcterms:modified xsi:type="dcterms:W3CDTF">2022-11-14T15:01:32Z</dcterms:modified>
</cp:coreProperties>
</file>