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3" r:id="rId9"/>
    <p:sldId id="381" r:id="rId10"/>
    <p:sldId id="382" r:id="rId11"/>
    <p:sldId id="384" r:id="rId12"/>
    <p:sldId id="385" r:id="rId13"/>
    <p:sldId id="387" r:id="rId14"/>
    <p:sldId id="388" r:id="rId15"/>
    <p:sldId id="386" r:id="rId16"/>
    <p:sldId id="390" r:id="rId17"/>
    <p:sldId id="389" r:id="rId18"/>
    <p:sldId id="392" r:id="rId19"/>
    <p:sldId id="393" r:id="rId20"/>
    <p:sldId id="395" r:id="rId21"/>
    <p:sldId id="394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8" r:id="rId34"/>
    <p:sldId id="409" r:id="rId35"/>
    <p:sldId id="407" r:id="rId36"/>
    <p:sldId id="410" r:id="rId37"/>
    <p:sldId id="411" r:id="rId38"/>
    <p:sldId id="412" r:id="rId39"/>
    <p:sldId id="413" r:id="rId40"/>
    <p:sldId id="414" r:id="rId41"/>
    <p:sldId id="415" r:id="rId42"/>
    <p:sldId id="416" r:id="rId4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573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145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088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59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12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69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147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284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41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1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141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552D-D5EF-40DE-9C79-B5487C696647}" type="datetimeFigureOut">
              <a:rPr lang="es-EC" smtClean="0"/>
              <a:t>1/11/2024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643A-51C2-4881-AE2D-7E999C756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63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73253"/>
            <a:ext cx="9144000" cy="196682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es-EC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s-EC" sz="32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C" sz="32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</a:t>
            </a:r>
            <a:r>
              <a:rPr lang="es-EC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Francisco Javier Ustariz Fajardo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C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Dr. Carlos Gafas González (Autor)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s-EC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2AA083-D7D9-4A41-6759-0F1B00A2FFF3}"/>
              </a:ext>
            </a:extLst>
          </p:cNvPr>
          <p:cNvSpPr txBox="1"/>
          <p:nvPr/>
        </p:nvSpPr>
        <p:spPr>
          <a:xfrm>
            <a:off x="803564" y="2096651"/>
            <a:ext cx="1011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15625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métodos mixtos representan un conjunto de procesos sistemáticos, empíricos y críticos de investigación que implican la recolección y el análisis de datos cuantitativos y cualitativos, así como su integración y discusión conjunta, para realizar inferencias de toda la información recabada (</a:t>
            </a:r>
            <a:r>
              <a:rPr lang="es-EC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metainferencias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lograr un mayor entendimiento del fenómeno objeto de estudio.</a:t>
            </a:r>
          </a:p>
        </p:txBody>
      </p:sp>
    </p:spTree>
    <p:extLst>
      <p:ext uri="{BB962C8B-B14F-4D97-AF65-F5344CB8AC3E}">
        <p14:creationId xmlns:p14="http://schemas.microsoft.com/office/powerpoint/2010/main" val="25810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métodos mixtos han recibido varias denominaciones, entre estas: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integrativa: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Johnson y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Onwuegbuzie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multimétodos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Morse, 2010 y Hunter y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Brewer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múltiples: 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2006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de triangulación: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Sandelowski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mixta: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Tashakkori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Teddlie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2010; Plano-Clark y Creswell, 2008; Bergman, 2008; y Hernández-Sampieri y Mendoza, 2008. </a:t>
            </a:r>
          </a:p>
        </p:txBody>
      </p:sp>
    </p:spTree>
    <p:extLst>
      <p:ext uri="{BB962C8B-B14F-4D97-AF65-F5344CB8AC3E}">
        <p14:creationId xmlns:p14="http://schemas.microsoft.com/office/powerpoint/2010/main" val="27957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9BDF1C-E3E5-5F9B-8EBD-F2B5B5E0F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6237" r="35089" b="66354"/>
          <a:stretch/>
        </p:blipFill>
        <p:spPr bwMode="auto">
          <a:xfrm>
            <a:off x="698740" y="1688841"/>
            <a:ext cx="10895161" cy="4152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923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0709801-CB80-74FB-6F10-6B6DDA3FD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5" t="47518" r="37649" b="26491"/>
          <a:stretch/>
        </p:blipFill>
        <p:spPr bwMode="auto">
          <a:xfrm>
            <a:off x="942110" y="1228436"/>
            <a:ext cx="10187708" cy="5309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CC880C-206E-CBFC-1470-E11D123747EA}"/>
              </a:ext>
            </a:extLst>
          </p:cNvPr>
          <p:cNvSpPr txBox="1"/>
          <p:nvPr/>
        </p:nvSpPr>
        <p:spPr>
          <a:xfrm>
            <a:off x="981127" y="1291966"/>
            <a:ext cx="2851964" cy="1077218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s-419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</a:t>
            </a:r>
          </a:p>
          <a:p>
            <a:pPr algn="ctr"/>
            <a:r>
              <a:rPr lang="es-419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Monometódica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2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1C8E051-FDF3-F051-2610-02122817B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5" t="74248" r="37649" b="10585"/>
          <a:stretch/>
        </p:blipFill>
        <p:spPr bwMode="auto">
          <a:xfrm>
            <a:off x="698740" y="1990338"/>
            <a:ext cx="10895162" cy="4189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CA8B91-CA80-A4BF-5B42-A3471912790F}"/>
              </a:ext>
            </a:extLst>
          </p:cNvPr>
          <p:cNvSpPr txBox="1"/>
          <p:nvPr/>
        </p:nvSpPr>
        <p:spPr>
          <a:xfrm>
            <a:off x="981127" y="1291966"/>
            <a:ext cx="5299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419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</a:t>
            </a:r>
            <a:r>
              <a:rPr lang="es-419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Multimetódica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3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Realmente no existe un solo proceso mixto, sino que en un estudio híbrido concurren diversos procesos.</a:t>
            </a:r>
          </a:p>
        </p:txBody>
      </p:sp>
    </p:spTree>
    <p:extLst>
      <p:ext uri="{BB962C8B-B14F-4D97-AF65-F5344CB8AC3E}">
        <p14:creationId xmlns:p14="http://schemas.microsoft.com/office/powerpoint/2010/main" val="425927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etapas en las que suelen integrarse los enfoques cuantitativo y cualitativo son básicamente en el: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investigación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Muestreo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Recolección, análisis e interpretación de los datos.</a:t>
            </a:r>
          </a:p>
        </p:txBody>
      </p:sp>
    </p:spTree>
    <p:extLst>
      <p:ext uri="{BB962C8B-B14F-4D97-AF65-F5344CB8AC3E}">
        <p14:creationId xmlns:p14="http://schemas.microsoft.com/office/powerpoint/2010/main" val="130450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en cualquier investigación, la formulación del planteamiento tiene tres momentos decisivos: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momento o inicial: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realiza la primera evaluación del problema y la revisión de la literatura.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momento o de toma de decisiones: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definen los métodos a aplicar.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Tercer momento o final: 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los primeros resultados e interpretaciones emergentes.</a:t>
            </a:r>
          </a:p>
        </p:txBody>
      </p:sp>
    </p:spTree>
    <p:extLst>
      <p:ext uri="{BB962C8B-B14F-4D97-AF65-F5344CB8AC3E}">
        <p14:creationId xmlns:p14="http://schemas.microsoft.com/office/powerpoint/2010/main" val="360494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12933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FLUJO DEL PROCESO PARA PLANTEAR PROBLEMAS DE INVESTIGACIÓN MIXTA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0F1807-B914-8ACD-1BCA-878539FB5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5" t="15500" r="33870" b="63668"/>
          <a:stretch/>
        </p:blipFill>
        <p:spPr bwMode="auto">
          <a:xfrm>
            <a:off x="698740" y="2828489"/>
            <a:ext cx="10895162" cy="3965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87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Comenzar con el propósito, objetivo o intención del estudio, de modo que el propio autor, como lector, pueda comprender el alcance general de su estudio antes de que como investigador plantee las ramas/rutas/enfoques/paradigma cuantitativo y cualitativo a seguir.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7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meta de la investigación mixta no es reemplazar a la investigación cuantitativa ni a la investigación cualitativa, sino utilizar las fortalezas de ambos tipos de indagación, combinándolas y tratando de minimizar sus debilidades potenciales.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5C03B6-16AC-2CEB-14AA-7257098D3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10886" r="34413" b="35238"/>
          <a:stretch/>
        </p:blipFill>
        <p:spPr>
          <a:xfrm>
            <a:off x="10811173" y="5698458"/>
            <a:ext cx="935134" cy="821093"/>
          </a:xfrm>
          <a:prstGeom prst="rect">
            <a:avLst/>
          </a:prstGeom>
        </p:spPr>
      </p:pic>
      <p:sp>
        <p:nvSpPr>
          <p:cNvPr id="7" name="Subtítulo 3">
            <a:extLst>
              <a:ext uri="{FF2B5EF4-FFF2-40B4-BE49-F238E27FC236}">
                <a16:creationId xmlns:a16="http://schemas.microsoft.com/office/drawing/2014/main" id="{FC3C2754-6B9E-5E6E-DAD1-340CACA6E0D5}"/>
              </a:ext>
            </a:extLst>
          </p:cNvPr>
          <p:cNvSpPr txBox="1">
            <a:spLocks/>
          </p:cNvSpPr>
          <p:nvPr/>
        </p:nvSpPr>
        <p:spPr>
          <a:xfrm>
            <a:off x="851140" y="5698458"/>
            <a:ext cx="9960033" cy="821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Hernández-Sampieri y Mendoza (2018). Metodología de la Investigación: Las Rutas Cuantitativa, Cualitativa y Mixta. </a:t>
            </a:r>
          </a:p>
        </p:txBody>
      </p:sp>
    </p:spTree>
    <p:extLst>
      <p:ext uri="{BB962C8B-B14F-4D97-AF65-F5344CB8AC3E}">
        <p14:creationId xmlns:p14="http://schemas.microsoft.com/office/powerpoint/2010/main" val="105010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propósito de la investigación que se presenta es explorar qué tan preparados se encuentran los estudiantes de la Maestría de Salud Pública para establecer intervenciones costo efectivas en APS dirigidas a prevenir embarazo en la adolescencia.</a:t>
            </a:r>
          </a:p>
        </p:txBody>
      </p:sp>
    </p:spTree>
    <p:extLst>
      <p:ext uri="{BB962C8B-B14F-4D97-AF65-F5344CB8AC3E}">
        <p14:creationId xmlns:p14="http://schemas.microsoft.com/office/powerpoint/2010/main" val="322026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Indicar el diseño utilizado, ya sea general (secuencial, concurrente, anidado, de integración) o de tipo específico (secuencial explicativo, etcétera).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8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Discutir las razones para combinar ambos enfoques: CUANTI y CUALI.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3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desarrollo de intervenciones preventivas en APS permitirá contribuir al mejoramiento de la salud materno infantil, reducir carga por enfermedades, ahorrar costos en salud, fomentar la educación en salud y fortalecer el sistema de salud entre otras actividades dirigidas al bienestar de la comunidad.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1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esto, se triangularán datos cuantitativos referente a estadísticas de embarazos en adolescentes, tasas de mortalidad infantil y de muerte materna entre el período 2027 y 2022, e información cualitativa que permita profundizar sobre los resultados cuantitativos recopilados y los obtenidos …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02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Incluir objetivos y preguntas cuantitativas y cualitativas que distingan las etapas entre sí y cómo van a conjugarse.</a:t>
            </a:r>
          </a:p>
        </p:txBody>
      </p:sp>
    </p:spTree>
    <p:extLst>
      <p:ext uri="{BB962C8B-B14F-4D97-AF65-F5344CB8AC3E}">
        <p14:creationId xmlns:p14="http://schemas.microsoft.com/office/powerpoint/2010/main" val="281892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Clarificar el centro del estudio (fenómeno o concepto central cualitativo y variables cuantitativas, así como su relación), especificando los casos a incluir en cada vertiente y el contexto respectivo, así como los </a:t>
            </a:r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instrumentos de recolección de los datos 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emplear.</a:t>
            </a:r>
          </a:p>
        </p:txBody>
      </p:sp>
    </p:spTree>
    <p:extLst>
      <p:ext uri="{BB962C8B-B14F-4D97-AF65-F5344CB8AC3E}">
        <p14:creationId xmlns:p14="http://schemas.microsoft.com/office/powerpoint/2010/main" val="3317843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implementar el diseño, el investigador deberá definir la secuencia a seguir; es decir; ¿Qué resulta más apropiado para el estudio en particular: recolectar los datos cuantitativos y cualitativos de manera simultánea (al unísono / al mismo tiempo) o secuencial (un tipo de datos primero y luego el otro)?</a:t>
            </a:r>
          </a:p>
        </p:txBody>
      </p:sp>
    </p:spTree>
    <p:extLst>
      <p:ext uri="{BB962C8B-B14F-4D97-AF65-F5344CB8AC3E}">
        <p14:creationId xmlns:p14="http://schemas.microsoft.com/office/powerpoint/2010/main" val="2412899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es o son los propósitos de la integración de los datos cuantitativos y cualitativos: triangulación, complementación, exploración o explicación? (al plantear el problema y declarar el método a seguir).</a:t>
            </a:r>
          </a:p>
        </p:txBody>
      </p:sp>
    </p:spTree>
    <p:extLst>
      <p:ext uri="{BB962C8B-B14F-4D97-AF65-F5344CB8AC3E}">
        <p14:creationId xmlns:p14="http://schemas.microsoft.com/office/powerpoint/2010/main" val="219726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 qué parte del proceso investigativo es más conveniente que se inicie el desarrollo de la estrategia mixta? </a:t>
            </a:r>
          </a:p>
        </p:txBody>
      </p:sp>
    </p:spTree>
    <p:extLst>
      <p:ext uri="{BB962C8B-B14F-4D97-AF65-F5344CB8AC3E}">
        <p14:creationId xmlns:p14="http://schemas.microsoft.com/office/powerpoint/2010/main" val="225744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19AF93-1081-23D4-9075-C6FF15A8E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2" t="20409" r="31275" b="16054"/>
          <a:stretch/>
        </p:blipFill>
        <p:spPr>
          <a:xfrm>
            <a:off x="1570182" y="1184989"/>
            <a:ext cx="9144000" cy="55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9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 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planteamiento del problema. </a:t>
            </a:r>
            <a:r>
              <a:rPr lang="es-EC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 sugerido.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diseño de investigación.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recolección, análisis de los datos e interpretación de los resultados.</a:t>
            </a:r>
          </a:p>
        </p:txBody>
      </p:sp>
    </p:spTree>
    <p:extLst>
      <p:ext uri="{BB962C8B-B14F-4D97-AF65-F5344CB8AC3E}">
        <p14:creationId xmlns:p14="http://schemas.microsoft.com/office/powerpoint/2010/main" val="4052780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 qué etapas debo integrar los enfoques CUANTI y CUALI en un estudio mixto?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combinación entre estos métodos se puede dar en varios niveles.  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algunas situaciones la mezcla puede ir tan lejos como incorporar ambos enfoques en todo el proceso de indagación. 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6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3"/>
            <a:ext cx="11145328" cy="13395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 qué etapas debo integrar los enfoques CUANTI y CUALI en un estudio mixto?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EAFCCE-DDDB-BF75-65B1-B1E37073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10886" r="34413" b="35238"/>
          <a:stretch/>
        </p:blipFill>
        <p:spPr>
          <a:xfrm>
            <a:off x="10811173" y="5698458"/>
            <a:ext cx="935134" cy="821093"/>
          </a:xfrm>
          <a:prstGeom prst="rect">
            <a:avLst/>
          </a:prstGeom>
        </p:spPr>
      </p:pic>
      <p:sp>
        <p:nvSpPr>
          <p:cNvPr id="5" name="Subtítulo 3">
            <a:extLst>
              <a:ext uri="{FF2B5EF4-FFF2-40B4-BE49-F238E27FC236}">
                <a16:creationId xmlns:a16="http://schemas.microsoft.com/office/drawing/2014/main" id="{B9FDBC85-E658-B3AB-CD23-8F8E4F730012}"/>
              </a:ext>
            </a:extLst>
          </p:cNvPr>
          <p:cNvSpPr txBox="1">
            <a:spLocks/>
          </p:cNvSpPr>
          <p:nvPr/>
        </p:nvSpPr>
        <p:spPr>
          <a:xfrm>
            <a:off x="851140" y="5698458"/>
            <a:ext cx="9960033" cy="821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Hernández-Sampieri y Mendoza (2008). Metodología de la Investigación: Las Rutas Cuantitativa, Cualitativa y Mixta. </a:t>
            </a:r>
          </a:p>
        </p:txBody>
      </p:sp>
    </p:spTree>
    <p:extLst>
      <p:ext uri="{BB962C8B-B14F-4D97-AF65-F5344CB8AC3E}">
        <p14:creationId xmlns:p14="http://schemas.microsoft.com/office/powerpoint/2010/main" val="735475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3"/>
            <a:ext cx="11145328" cy="13395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EAFCCE-DDDB-BF75-65B1-B1E37073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10886" r="34413" b="35238"/>
          <a:stretch/>
        </p:blipFill>
        <p:spPr>
          <a:xfrm>
            <a:off x="10811173" y="5698458"/>
            <a:ext cx="935134" cy="821093"/>
          </a:xfrm>
          <a:prstGeom prst="rect">
            <a:avLst/>
          </a:prstGeom>
        </p:spPr>
      </p:pic>
      <p:sp>
        <p:nvSpPr>
          <p:cNvPr id="5" name="Subtítulo 3">
            <a:extLst>
              <a:ext uri="{FF2B5EF4-FFF2-40B4-BE49-F238E27FC236}">
                <a16:creationId xmlns:a16="http://schemas.microsoft.com/office/drawing/2014/main" id="{B9FDBC85-E658-B3AB-CD23-8F8E4F730012}"/>
              </a:ext>
            </a:extLst>
          </p:cNvPr>
          <p:cNvSpPr txBox="1">
            <a:spLocks/>
          </p:cNvSpPr>
          <p:nvPr/>
        </p:nvSpPr>
        <p:spPr>
          <a:xfrm>
            <a:off x="851140" y="5698458"/>
            <a:ext cx="9960033" cy="821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Hernández-Sampieri y Mendoza (2008). Metodología de la Investigación: Las Rutas Cuantitativa, Cualitativa y Mixta. </a:t>
            </a:r>
          </a:p>
        </p:txBody>
      </p:sp>
    </p:spTree>
    <p:extLst>
      <p:ext uri="{BB962C8B-B14F-4D97-AF65-F5344CB8AC3E}">
        <p14:creationId xmlns:p14="http://schemas.microsoft.com/office/powerpoint/2010/main" val="236269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3"/>
            <a:ext cx="11145328" cy="13395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diseños mixtos de integración de procesos y representan el más alto grado de combinación entre los enfoques cualitativo y cuantitativo.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EAFCCE-DDDB-BF75-65B1-B1E37073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10886" r="34413" b="35238"/>
          <a:stretch/>
        </p:blipFill>
        <p:spPr>
          <a:xfrm>
            <a:off x="10811173" y="5698458"/>
            <a:ext cx="935134" cy="821093"/>
          </a:xfrm>
          <a:prstGeom prst="rect">
            <a:avLst/>
          </a:prstGeom>
        </p:spPr>
      </p:pic>
      <p:sp>
        <p:nvSpPr>
          <p:cNvPr id="5" name="Subtítulo 3">
            <a:extLst>
              <a:ext uri="{FF2B5EF4-FFF2-40B4-BE49-F238E27FC236}">
                <a16:creationId xmlns:a16="http://schemas.microsoft.com/office/drawing/2014/main" id="{B9FDBC85-E658-B3AB-CD23-8F8E4F730012}"/>
              </a:ext>
            </a:extLst>
          </p:cNvPr>
          <p:cNvSpPr txBox="1">
            <a:spLocks/>
          </p:cNvSpPr>
          <p:nvPr/>
        </p:nvSpPr>
        <p:spPr>
          <a:xfrm>
            <a:off x="851140" y="5698458"/>
            <a:ext cx="9960033" cy="821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Hernández-Sampieri y Mendoza (2008). Metodología de la Investigación: Las Rutas Cuantitativa, Cualitativa y Mixta. </a:t>
            </a:r>
          </a:p>
        </p:txBody>
      </p:sp>
    </p:spTree>
    <p:extLst>
      <p:ext uri="{BB962C8B-B14F-4D97-AF65-F5344CB8AC3E}">
        <p14:creationId xmlns:p14="http://schemas.microsoft.com/office/powerpoint/2010/main" val="70708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 PROBLEMAS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estos, ambos enfoques se entremezclan desde el inicio hasta el final o, al menos, en la mayoría de sus etapas. Requiere de un manejo completo de los dos métodos y una mentalidad abierta, lo que le permite al investigador empelar esquemas de pensamiento inductivo y deductivo.</a:t>
            </a:r>
          </a:p>
        </p:txBody>
      </p:sp>
    </p:spTree>
    <p:extLst>
      <p:ext uri="{BB962C8B-B14F-4D97-AF65-F5344CB8AC3E}">
        <p14:creationId xmlns:p14="http://schemas.microsoft.com/office/powerpoint/2010/main" val="102395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Recolectar datos cuantitativos y cualitativos, en varios niveles, de manera simultánea o en diferentes secuencias. A veces se combinan y transforman los dos tipos de datos para arribar a nuevas variables y temas para futuras pruebas o exploraciones.</a:t>
            </a:r>
          </a:p>
        </p:txBody>
      </p:sp>
    </p:spTree>
    <p:extLst>
      <p:ext uri="{BB962C8B-B14F-4D97-AF65-F5344CB8AC3E}">
        <p14:creationId xmlns:p14="http://schemas.microsoft.com/office/powerpoint/2010/main" val="328023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análisis cuantitativos y cualitativos sobre ambos tipos de datos durante todo el proceso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3186668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variables cuantitativas con categorías cualitativas y en base a ellos establecer múltiples contrastes.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9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Involucrar otros diseños específicos en el mismo estudio, por ejemplo, un experimento con una correlación de variables.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definir los </a:t>
            </a: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mixtos 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debemos comentar que desde la segunda década del siglo XXI se han consolidado como una </a:t>
            </a: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tercera ruta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aproximación o enfoque investigativo en todos los campos del conocimiento y desarrollo profesional. </a:t>
            </a:r>
          </a:p>
        </p:txBody>
      </p:sp>
    </p:spTree>
    <p:extLst>
      <p:ext uri="{BB962C8B-B14F-4D97-AF65-F5344CB8AC3E}">
        <p14:creationId xmlns:p14="http://schemas.microsoft.com/office/powerpoint/2010/main" val="3487403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informes parciales, lo que robustece el reporte final de los resultados definitivos.</a:t>
            </a:r>
          </a:p>
        </p:txBody>
      </p:sp>
    </p:spTree>
    <p:extLst>
      <p:ext uri="{BB962C8B-B14F-4D97-AF65-F5344CB8AC3E}">
        <p14:creationId xmlns:p14="http://schemas.microsoft.com/office/powerpoint/2010/main" val="3807238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Generalizar resultados y al mismo tiempo desarrollar teorías emergentes que </a:t>
            </a:r>
            <a:r>
              <a:rPr lang="es-EC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surgan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partir de la observación, la experimentación o la recolección de datos, y que aún no han sido completamente probadas o validadas.</a:t>
            </a:r>
          </a:p>
        </p:txBody>
      </p:sp>
    </p:spTree>
    <p:extLst>
      <p:ext uri="{BB962C8B-B14F-4D97-AF65-F5344CB8AC3E}">
        <p14:creationId xmlns:p14="http://schemas.microsoft.com/office/powerpoint/2010/main" val="2731756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DISEÑOS MIXTOS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pruebas hipótesis.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otras ventajas.</a:t>
            </a:r>
          </a:p>
        </p:txBody>
      </p:sp>
    </p:spTree>
    <p:extLst>
      <p:ext uri="{BB962C8B-B14F-4D97-AF65-F5344CB8AC3E}">
        <p14:creationId xmlns:p14="http://schemas.microsoft.com/office/powerpoint/2010/main" val="90177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aceptación se debe a que diversos fenómenos han sido abordados desde siempre bajo la óptica mixta de manera natural.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 el diagnóstico clínico en Medicina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Interna.</a:t>
            </a:r>
          </a:p>
        </p:txBody>
      </p:sp>
    </p:spTree>
    <p:extLst>
      <p:ext uri="{BB962C8B-B14F-4D97-AF65-F5344CB8AC3E}">
        <p14:creationId xmlns:p14="http://schemas.microsoft.com/office/powerpoint/2010/main" val="37711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aceptación se debe a que diversos fenómenos han sido abordados desde siempre bajo la óptica mixta de manera natural. </a:t>
            </a:r>
          </a:p>
        </p:txBody>
      </p:sp>
    </p:spTree>
    <p:extLst>
      <p:ext uri="{BB962C8B-B14F-4D97-AF65-F5344CB8AC3E}">
        <p14:creationId xmlns:p14="http://schemas.microsoft.com/office/powerpoint/2010/main" val="305497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1: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2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1: 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clínico en Medicina Interna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Anamnesis: en la cual se incluyen preguntas cerradas (edad, si es o no fumador, APP y APF, tipo de ejercicio físico que se practica y tiempo que se dedica diariamente a ello, etc.) y abiertas sobre estilo de vida (que tan sedentario se es, cuáles son los hábitos alimenticios, etc.), tipo de trabajo, entre otras.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Exámenes de laboratorio: mediciones estandarizadas que producen datos cuantitativos.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imagenológicos: radiografías, TAC, RMN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 físico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0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740" y="320109"/>
            <a:ext cx="10895162" cy="706437"/>
          </a:xfrm>
          <a:solidFill>
            <a:srgbClr val="000066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EN INVESTIGACIÓN CIENTÍFICA</a:t>
            </a: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98740" y="1514462"/>
            <a:ext cx="11145328" cy="25830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2: 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en una escena del crimen. Se toman en cuenta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cuantitativas: análisis de huellas, sangre y ADN, propiedades químicas de objetos, patrones de salpicadura de la sangre y otras pruebas forenses.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cualitativas: entrevistas a testigos y observación.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Registros de cámaras públicas, grabaciones de audio, levantamiento de muestras físicas, entre otras pruebas.</a:t>
            </a:r>
          </a:p>
        </p:txBody>
      </p:sp>
    </p:spTree>
    <p:extLst>
      <p:ext uri="{BB962C8B-B14F-4D97-AF65-F5344CB8AC3E}">
        <p14:creationId xmlns:p14="http://schemas.microsoft.com/office/powerpoint/2010/main" val="2258279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1592</Words>
  <Application>Microsoft Office PowerPoint</Application>
  <PresentationFormat>Panorámica</PresentationFormat>
  <Paragraphs>158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ENFOQUE MIXTO EN INVESTIGACIÓN CIENTÍFICA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PLANTEAMIENTO DE PROBLEMAS MIXTOS</vt:lpstr>
      <vt:lpstr>CARACTERÍSTICAS DE LOS DISEÑOS MIXTOS</vt:lpstr>
      <vt:lpstr>CARACTERÍSTICAS DE LOS DISEÑOS MIXTOS</vt:lpstr>
      <vt:lpstr>CARACTERÍSTICAS DE LOS DISEÑOS MIXTOS</vt:lpstr>
      <vt:lpstr>CARACTERÍSTICAS DE LOS DISEÑOS MIXTOS</vt:lpstr>
      <vt:lpstr>CARACTERÍSTICAS DE LOS DISEÑOS MIXTOS</vt:lpstr>
      <vt:lpstr>CARACTERÍSTICAS DE LOS DISEÑOS MIXTOS</vt:lpstr>
      <vt:lpstr>CARACTERÍSTICAS DE LOS DISEÑOS MIXTOS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epistemológica del cuidado paliativo al  cuidado continuo</dc:title>
  <dc:creator>Full name</dc:creator>
  <cp:lastModifiedBy>Revisor Externo</cp:lastModifiedBy>
  <cp:revision>153</cp:revision>
  <dcterms:created xsi:type="dcterms:W3CDTF">2021-11-28T17:17:58Z</dcterms:created>
  <dcterms:modified xsi:type="dcterms:W3CDTF">2024-11-01T17:30:11Z</dcterms:modified>
</cp:coreProperties>
</file>