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8"/>
  </p:normalViewPr>
  <p:slideViewPr>
    <p:cSldViewPr snapToGrid="0">
      <p:cViewPr varScale="1">
        <p:scale>
          <a:sx n="90" d="100"/>
          <a:sy n="90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C06E5B-10AD-472B-A12B-2D0C8CCDA0EE}" type="doc">
      <dgm:prSet loTypeId="urn:microsoft.com/office/officeart/2009/3/layout/HorizontalOrganizationChart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217BFF0-7D8A-438B-8866-137160FD2CF8}">
      <dgm:prSet/>
      <dgm:spPr/>
      <dgm:t>
        <a:bodyPr/>
        <a:lstStyle/>
        <a:p>
          <a:r>
            <a:rPr lang="es-EC"/>
            <a:t>Tipos</a:t>
          </a:r>
          <a:endParaRPr lang="en-US"/>
        </a:p>
      </dgm:t>
    </dgm:pt>
    <dgm:pt modelId="{74C486FF-BC21-484E-A953-99CFE464E298}" type="parTrans" cxnId="{B2B20780-8460-4D56-9AB8-E2E21566002D}">
      <dgm:prSet/>
      <dgm:spPr/>
      <dgm:t>
        <a:bodyPr/>
        <a:lstStyle/>
        <a:p>
          <a:endParaRPr lang="en-US"/>
        </a:p>
      </dgm:t>
    </dgm:pt>
    <dgm:pt modelId="{C3B50E10-C4CA-416B-863C-84F65E93BCD8}" type="sibTrans" cxnId="{B2B20780-8460-4D56-9AB8-E2E21566002D}">
      <dgm:prSet/>
      <dgm:spPr/>
      <dgm:t>
        <a:bodyPr/>
        <a:lstStyle/>
        <a:p>
          <a:endParaRPr lang="en-US"/>
        </a:p>
      </dgm:t>
    </dgm:pt>
    <dgm:pt modelId="{938B0E3C-1DE7-4A1E-9CE8-AC1397FF2C54}">
      <dgm:prSet/>
      <dgm:spPr/>
      <dgm:t>
        <a:bodyPr/>
        <a:lstStyle/>
        <a:p>
          <a:r>
            <a:rPr lang="es-EC" dirty="0"/>
            <a:t>Estructurada: Preguntas fijas, mismas para todos.</a:t>
          </a:r>
          <a:endParaRPr lang="en-US" dirty="0"/>
        </a:p>
      </dgm:t>
    </dgm:pt>
    <dgm:pt modelId="{9283531B-1770-4016-A4B7-192EB2D04DFC}" type="parTrans" cxnId="{4DB047E5-98A0-4A11-BDD8-B70D67787C2E}">
      <dgm:prSet/>
      <dgm:spPr/>
      <dgm:t>
        <a:bodyPr/>
        <a:lstStyle/>
        <a:p>
          <a:endParaRPr lang="en-US"/>
        </a:p>
      </dgm:t>
    </dgm:pt>
    <dgm:pt modelId="{93C5984A-1E9F-4261-9958-FD97C02D4E95}" type="sibTrans" cxnId="{4DB047E5-98A0-4A11-BDD8-B70D67787C2E}">
      <dgm:prSet/>
      <dgm:spPr/>
      <dgm:t>
        <a:bodyPr/>
        <a:lstStyle/>
        <a:p>
          <a:endParaRPr lang="en-US"/>
        </a:p>
      </dgm:t>
    </dgm:pt>
    <dgm:pt modelId="{8D1D6758-779B-4C69-A244-C7FE708602EB}">
      <dgm:prSet/>
      <dgm:spPr/>
      <dgm:t>
        <a:bodyPr/>
        <a:lstStyle/>
        <a:p>
          <a:r>
            <a:rPr lang="es-EC" dirty="0"/>
            <a:t>Semiestructurada: Tiene una guía, pero permite profundizar en respuestas interesantes.</a:t>
          </a:r>
          <a:endParaRPr lang="en-US" dirty="0"/>
        </a:p>
      </dgm:t>
    </dgm:pt>
    <dgm:pt modelId="{7D13A379-D8B2-4104-A64F-47C33C5937F1}" type="parTrans" cxnId="{26796CD9-8304-4BD2-A8A7-186B1AD03AE9}">
      <dgm:prSet/>
      <dgm:spPr/>
      <dgm:t>
        <a:bodyPr/>
        <a:lstStyle/>
        <a:p>
          <a:endParaRPr lang="en-US"/>
        </a:p>
      </dgm:t>
    </dgm:pt>
    <dgm:pt modelId="{3416C19C-BEB2-4E5A-8994-74AA5E806372}" type="sibTrans" cxnId="{26796CD9-8304-4BD2-A8A7-186B1AD03AE9}">
      <dgm:prSet/>
      <dgm:spPr/>
      <dgm:t>
        <a:bodyPr/>
        <a:lstStyle/>
        <a:p>
          <a:endParaRPr lang="en-US"/>
        </a:p>
      </dgm:t>
    </dgm:pt>
    <dgm:pt modelId="{FCDCEBDE-D5C8-452E-8AE8-CD8766A10D7D}">
      <dgm:prSet/>
      <dgm:spPr/>
      <dgm:t>
        <a:bodyPr/>
        <a:lstStyle/>
        <a:p>
          <a:r>
            <a:rPr lang="es-EC"/>
            <a:t>No estructurada: Conversación libre con temas generales.</a:t>
          </a:r>
          <a:endParaRPr lang="en-US"/>
        </a:p>
      </dgm:t>
    </dgm:pt>
    <dgm:pt modelId="{DC335167-C3BF-4924-A3DF-EB5F5F4B7208}" type="parTrans" cxnId="{1D59CAA9-DB55-46A8-BE1C-25FBF3AF23A1}">
      <dgm:prSet/>
      <dgm:spPr/>
      <dgm:t>
        <a:bodyPr/>
        <a:lstStyle/>
        <a:p>
          <a:endParaRPr lang="en-US"/>
        </a:p>
      </dgm:t>
    </dgm:pt>
    <dgm:pt modelId="{F1746C74-DC51-4F34-883B-8DEB4EC3AA60}" type="sibTrans" cxnId="{1D59CAA9-DB55-46A8-BE1C-25FBF3AF23A1}">
      <dgm:prSet/>
      <dgm:spPr/>
      <dgm:t>
        <a:bodyPr/>
        <a:lstStyle/>
        <a:p>
          <a:endParaRPr lang="en-US"/>
        </a:p>
      </dgm:t>
    </dgm:pt>
    <dgm:pt modelId="{67CD6BAD-7AC9-8A46-B47E-AF42FA49B606}" type="pres">
      <dgm:prSet presAssocID="{D8C06E5B-10AD-472B-A12B-2D0C8CCDA0E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9B3077D-61E2-D941-952A-39E1A8AF883B}" type="pres">
      <dgm:prSet presAssocID="{E217BFF0-7D8A-438B-8866-137160FD2CF8}" presName="hierRoot1" presStyleCnt="0">
        <dgm:presLayoutVars>
          <dgm:hierBranch val="init"/>
        </dgm:presLayoutVars>
      </dgm:prSet>
      <dgm:spPr/>
    </dgm:pt>
    <dgm:pt modelId="{FD7CDA94-7A6A-D74C-BC46-47F4C993CBA4}" type="pres">
      <dgm:prSet presAssocID="{E217BFF0-7D8A-438B-8866-137160FD2CF8}" presName="rootComposite1" presStyleCnt="0"/>
      <dgm:spPr/>
    </dgm:pt>
    <dgm:pt modelId="{47E91285-8C84-424B-862D-5CCADEB0C754}" type="pres">
      <dgm:prSet presAssocID="{E217BFF0-7D8A-438B-8866-137160FD2CF8}" presName="rootText1" presStyleLbl="node0" presStyleIdx="0" presStyleCnt="4" custScaleX="136533">
        <dgm:presLayoutVars>
          <dgm:chPref val="3"/>
        </dgm:presLayoutVars>
      </dgm:prSet>
      <dgm:spPr/>
    </dgm:pt>
    <dgm:pt modelId="{E4B34A0D-8A1D-054C-81E8-B1729943AAC0}" type="pres">
      <dgm:prSet presAssocID="{E217BFF0-7D8A-438B-8866-137160FD2CF8}" presName="rootConnector1" presStyleLbl="node1" presStyleIdx="0" presStyleCnt="0"/>
      <dgm:spPr/>
    </dgm:pt>
    <dgm:pt modelId="{C1177396-2060-E549-89E2-931F772A5847}" type="pres">
      <dgm:prSet presAssocID="{E217BFF0-7D8A-438B-8866-137160FD2CF8}" presName="hierChild2" presStyleCnt="0"/>
      <dgm:spPr/>
    </dgm:pt>
    <dgm:pt modelId="{15BB8EDB-C465-044E-A2A8-CE8F014FCF52}" type="pres">
      <dgm:prSet presAssocID="{E217BFF0-7D8A-438B-8866-137160FD2CF8}" presName="hierChild3" presStyleCnt="0"/>
      <dgm:spPr/>
    </dgm:pt>
    <dgm:pt modelId="{8E3CD953-F9A4-D247-A376-29B1DC138CED}" type="pres">
      <dgm:prSet presAssocID="{938B0E3C-1DE7-4A1E-9CE8-AC1397FF2C54}" presName="hierRoot1" presStyleCnt="0">
        <dgm:presLayoutVars>
          <dgm:hierBranch val="init"/>
        </dgm:presLayoutVars>
      </dgm:prSet>
      <dgm:spPr/>
    </dgm:pt>
    <dgm:pt modelId="{AE3E1DB4-415F-C14E-ACAC-C7218526412C}" type="pres">
      <dgm:prSet presAssocID="{938B0E3C-1DE7-4A1E-9CE8-AC1397FF2C54}" presName="rootComposite1" presStyleCnt="0"/>
      <dgm:spPr/>
    </dgm:pt>
    <dgm:pt modelId="{140DB99A-645C-7246-ABCA-BA1951279C5F}" type="pres">
      <dgm:prSet presAssocID="{938B0E3C-1DE7-4A1E-9CE8-AC1397FF2C54}" presName="rootText1" presStyleLbl="node0" presStyleIdx="1" presStyleCnt="4" custScaleX="135485">
        <dgm:presLayoutVars>
          <dgm:chPref val="3"/>
        </dgm:presLayoutVars>
      </dgm:prSet>
      <dgm:spPr/>
    </dgm:pt>
    <dgm:pt modelId="{58950257-BECA-5248-98A6-5812E734F179}" type="pres">
      <dgm:prSet presAssocID="{938B0E3C-1DE7-4A1E-9CE8-AC1397FF2C54}" presName="rootConnector1" presStyleLbl="node1" presStyleIdx="0" presStyleCnt="0"/>
      <dgm:spPr/>
    </dgm:pt>
    <dgm:pt modelId="{9A6A5880-D180-E048-B0D7-26BFC118E589}" type="pres">
      <dgm:prSet presAssocID="{938B0E3C-1DE7-4A1E-9CE8-AC1397FF2C54}" presName="hierChild2" presStyleCnt="0"/>
      <dgm:spPr/>
    </dgm:pt>
    <dgm:pt modelId="{5A1251DA-62C7-F84A-B162-FEBB43E2AF72}" type="pres">
      <dgm:prSet presAssocID="{938B0E3C-1DE7-4A1E-9CE8-AC1397FF2C54}" presName="hierChild3" presStyleCnt="0"/>
      <dgm:spPr/>
    </dgm:pt>
    <dgm:pt modelId="{B0BD5EF0-9C01-6143-ADD4-A24639B0CE5B}" type="pres">
      <dgm:prSet presAssocID="{8D1D6758-779B-4C69-A244-C7FE708602EB}" presName="hierRoot1" presStyleCnt="0">
        <dgm:presLayoutVars>
          <dgm:hierBranch val="init"/>
        </dgm:presLayoutVars>
      </dgm:prSet>
      <dgm:spPr/>
    </dgm:pt>
    <dgm:pt modelId="{718D39CC-4338-C74E-BDFF-F543CBF06770}" type="pres">
      <dgm:prSet presAssocID="{8D1D6758-779B-4C69-A244-C7FE708602EB}" presName="rootComposite1" presStyleCnt="0"/>
      <dgm:spPr/>
    </dgm:pt>
    <dgm:pt modelId="{34A6C0F5-5371-314B-A66F-071DC1AD8B1A}" type="pres">
      <dgm:prSet presAssocID="{8D1D6758-779B-4C69-A244-C7FE708602EB}" presName="rootText1" presStyleLbl="node0" presStyleIdx="2" presStyleCnt="4" custScaleX="135618">
        <dgm:presLayoutVars>
          <dgm:chPref val="3"/>
        </dgm:presLayoutVars>
      </dgm:prSet>
      <dgm:spPr/>
    </dgm:pt>
    <dgm:pt modelId="{D4C4D351-C3C5-674F-AE74-01187A8E04DC}" type="pres">
      <dgm:prSet presAssocID="{8D1D6758-779B-4C69-A244-C7FE708602EB}" presName="rootConnector1" presStyleLbl="node1" presStyleIdx="0" presStyleCnt="0"/>
      <dgm:spPr/>
    </dgm:pt>
    <dgm:pt modelId="{9AB96CB7-EC6C-DB48-9A56-2511DFCC1659}" type="pres">
      <dgm:prSet presAssocID="{8D1D6758-779B-4C69-A244-C7FE708602EB}" presName="hierChild2" presStyleCnt="0"/>
      <dgm:spPr/>
    </dgm:pt>
    <dgm:pt modelId="{2287B6DD-6B87-AF44-A0F4-B20CC6C448FC}" type="pres">
      <dgm:prSet presAssocID="{8D1D6758-779B-4C69-A244-C7FE708602EB}" presName="hierChild3" presStyleCnt="0"/>
      <dgm:spPr/>
    </dgm:pt>
    <dgm:pt modelId="{41DAF6B6-7A91-E34F-868D-A28D7F9B0105}" type="pres">
      <dgm:prSet presAssocID="{FCDCEBDE-D5C8-452E-8AE8-CD8766A10D7D}" presName="hierRoot1" presStyleCnt="0">
        <dgm:presLayoutVars>
          <dgm:hierBranch val="init"/>
        </dgm:presLayoutVars>
      </dgm:prSet>
      <dgm:spPr/>
    </dgm:pt>
    <dgm:pt modelId="{DA18CAD9-7D14-4F4C-A313-3DC6DDC32640}" type="pres">
      <dgm:prSet presAssocID="{FCDCEBDE-D5C8-452E-8AE8-CD8766A10D7D}" presName="rootComposite1" presStyleCnt="0"/>
      <dgm:spPr/>
    </dgm:pt>
    <dgm:pt modelId="{5B0A4EC4-6010-3240-8234-2F0E03E16394}" type="pres">
      <dgm:prSet presAssocID="{FCDCEBDE-D5C8-452E-8AE8-CD8766A10D7D}" presName="rootText1" presStyleLbl="node0" presStyleIdx="3" presStyleCnt="4" custScaleX="134306">
        <dgm:presLayoutVars>
          <dgm:chPref val="3"/>
        </dgm:presLayoutVars>
      </dgm:prSet>
      <dgm:spPr/>
    </dgm:pt>
    <dgm:pt modelId="{88D36284-7874-1D41-84A0-C1A317315CC7}" type="pres">
      <dgm:prSet presAssocID="{FCDCEBDE-D5C8-452E-8AE8-CD8766A10D7D}" presName="rootConnector1" presStyleLbl="node1" presStyleIdx="0" presStyleCnt="0"/>
      <dgm:spPr/>
    </dgm:pt>
    <dgm:pt modelId="{A0223C2B-5E70-974E-A932-A2FBA3FD42DD}" type="pres">
      <dgm:prSet presAssocID="{FCDCEBDE-D5C8-452E-8AE8-CD8766A10D7D}" presName="hierChild2" presStyleCnt="0"/>
      <dgm:spPr/>
    </dgm:pt>
    <dgm:pt modelId="{B19D128B-9276-3040-A57C-4A71FC02744E}" type="pres">
      <dgm:prSet presAssocID="{FCDCEBDE-D5C8-452E-8AE8-CD8766A10D7D}" presName="hierChild3" presStyleCnt="0"/>
      <dgm:spPr/>
    </dgm:pt>
  </dgm:ptLst>
  <dgm:cxnLst>
    <dgm:cxn modelId="{D0B59C0D-2E91-C542-A316-AFD782850891}" type="presOf" srcId="{D8C06E5B-10AD-472B-A12B-2D0C8CCDA0EE}" destId="{67CD6BAD-7AC9-8A46-B47E-AF42FA49B606}" srcOrd="0" destOrd="0" presId="urn:microsoft.com/office/officeart/2009/3/layout/HorizontalOrganizationChart"/>
    <dgm:cxn modelId="{42354F62-ECE4-284A-8544-F5DBC41087A4}" type="presOf" srcId="{E217BFF0-7D8A-438B-8866-137160FD2CF8}" destId="{E4B34A0D-8A1D-054C-81E8-B1729943AAC0}" srcOrd="1" destOrd="0" presId="urn:microsoft.com/office/officeart/2009/3/layout/HorizontalOrganizationChart"/>
    <dgm:cxn modelId="{108B5B66-0497-3142-AA75-B7317D3734B0}" type="presOf" srcId="{8D1D6758-779B-4C69-A244-C7FE708602EB}" destId="{34A6C0F5-5371-314B-A66F-071DC1AD8B1A}" srcOrd="0" destOrd="0" presId="urn:microsoft.com/office/officeart/2009/3/layout/HorizontalOrganizationChart"/>
    <dgm:cxn modelId="{5FC86275-42F9-FD4C-8653-53B670C4865E}" type="presOf" srcId="{FCDCEBDE-D5C8-452E-8AE8-CD8766A10D7D}" destId="{5B0A4EC4-6010-3240-8234-2F0E03E16394}" srcOrd="0" destOrd="0" presId="urn:microsoft.com/office/officeart/2009/3/layout/HorizontalOrganizationChart"/>
    <dgm:cxn modelId="{B2B20780-8460-4D56-9AB8-E2E21566002D}" srcId="{D8C06E5B-10AD-472B-A12B-2D0C8CCDA0EE}" destId="{E217BFF0-7D8A-438B-8866-137160FD2CF8}" srcOrd="0" destOrd="0" parTransId="{74C486FF-BC21-484E-A953-99CFE464E298}" sibTransId="{C3B50E10-C4CA-416B-863C-84F65E93BCD8}"/>
    <dgm:cxn modelId="{A3CDAEA4-B04E-0643-BE2F-E650D9EB40F4}" type="presOf" srcId="{8D1D6758-779B-4C69-A244-C7FE708602EB}" destId="{D4C4D351-C3C5-674F-AE74-01187A8E04DC}" srcOrd="1" destOrd="0" presId="urn:microsoft.com/office/officeart/2009/3/layout/HorizontalOrganizationChart"/>
    <dgm:cxn modelId="{1D59CAA9-DB55-46A8-BE1C-25FBF3AF23A1}" srcId="{D8C06E5B-10AD-472B-A12B-2D0C8CCDA0EE}" destId="{FCDCEBDE-D5C8-452E-8AE8-CD8766A10D7D}" srcOrd="3" destOrd="0" parTransId="{DC335167-C3BF-4924-A3DF-EB5F5F4B7208}" sibTransId="{F1746C74-DC51-4F34-883B-8DEB4EC3AA60}"/>
    <dgm:cxn modelId="{26796CD9-8304-4BD2-A8A7-186B1AD03AE9}" srcId="{D8C06E5B-10AD-472B-A12B-2D0C8CCDA0EE}" destId="{8D1D6758-779B-4C69-A244-C7FE708602EB}" srcOrd="2" destOrd="0" parTransId="{7D13A379-D8B2-4104-A64F-47C33C5937F1}" sibTransId="{3416C19C-BEB2-4E5A-8994-74AA5E806372}"/>
    <dgm:cxn modelId="{575027DB-B9F2-6D40-8C06-C5E5F4D0634C}" type="presOf" srcId="{E217BFF0-7D8A-438B-8866-137160FD2CF8}" destId="{47E91285-8C84-424B-862D-5CCADEB0C754}" srcOrd="0" destOrd="0" presId="urn:microsoft.com/office/officeart/2009/3/layout/HorizontalOrganizationChart"/>
    <dgm:cxn modelId="{A23A2EE5-6C29-1748-8D1E-174534576AAF}" type="presOf" srcId="{938B0E3C-1DE7-4A1E-9CE8-AC1397FF2C54}" destId="{58950257-BECA-5248-98A6-5812E734F179}" srcOrd="1" destOrd="0" presId="urn:microsoft.com/office/officeart/2009/3/layout/HorizontalOrganizationChart"/>
    <dgm:cxn modelId="{4DB047E5-98A0-4A11-BDD8-B70D67787C2E}" srcId="{D8C06E5B-10AD-472B-A12B-2D0C8CCDA0EE}" destId="{938B0E3C-1DE7-4A1E-9CE8-AC1397FF2C54}" srcOrd="1" destOrd="0" parTransId="{9283531B-1770-4016-A4B7-192EB2D04DFC}" sibTransId="{93C5984A-1E9F-4261-9958-FD97C02D4E95}"/>
    <dgm:cxn modelId="{D326B3ED-0CB7-FC42-A89D-3AD2BB09CDDC}" type="presOf" srcId="{FCDCEBDE-D5C8-452E-8AE8-CD8766A10D7D}" destId="{88D36284-7874-1D41-84A0-C1A317315CC7}" srcOrd="1" destOrd="0" presId="urn:microsoft.com/office/officeart/2009/3/layout/HorizontalOrganizationChart"/>
    <dgm:cxn modelId="{47921DF1-7B7A-3248-A359-74E7C08D537C}" type="presOf" srcId="{938B0E3C-1DE7-4A1E-9CE8-AC1397FF2C54}" destId="{140DB99A-645C-7246-ABCA-BA1951279C5F}" srcOrd="0" destOrd="0" presId="urn:microsoft.com/office/officeart/2009/3/layout/HorizontalOrganizationChart"/>
    <dgm:cxn modelId="{38927233-5CC9-0F48-AAD2-1DE65C3FCFE1}" type="presParOf" srcId="{67CD6BAD-7AC9-8A46-B47E-AF42FA49B606}" destId="{F9B3077D-61E2-D941-952A-39E1A8AF883B}" srcOrd="0" destOrd="0" presId="urn:microsoft.com/office/officeart/2009/3/layout/HorizontalOrganizationChart"/>
    <dgm:cxn modelId="{714F7181-91AE-F343-9FD3-50FC853B8AD4}" type="presParOf" srcId="{F9B3077D-61E2-D941-952A-39E1A8AF883B}" destId="{FD7CDA94-7A6A-D74C-BC46-47F4C993CBA4}" srcOrd="0" destOrd="0" presId="urn:microsoft.com/office/officeart/2009/3/layout/HorizontalOrganizationChart"/>
    <dgm:cxn modelId="{8FB6D13E-2BF5-4942-B891-601D676C9206}" type="presParOf" srcId="{FD7CDA94-7A6A-D74C-BC46-47F4C993CBA4}" destId="{47E91285-8C84-424B-862D-5CCADEB0C754}" srcOrd="0" destOrd="0" presId="urn:microsoft.com/office/officeart/2009/3/layout/HorizontalOrganizationChart"/>
    <dgm:cxn modelId="{30834134-A244-6843-A219-537873DE0C2A}" type="presParOf" srcId="{FD7CDA94-7A6A-D74C-BC46-47F4C993CBA4}" destId="{E4B34A0D-8A1D-054C-81E8-B1729943AAC0}" srcOrd="1" destOrd="0" presId="urn:microsoft.com/office/officeart/2009/3/layout/HorizontalOrganizationChart"/>
    <dgm:cxn modelId="{AD4521FA-4D09-1741-914C-3A8B3C18CB85}" type="presParOf" srcId="{F9B3077D-61E2-D941-952A-39E1A8AF883B}" destId="{C1177396-2060-E549-89E2-931F772A5847}" srcOrd="1" destOrd="0" presId="urn:microsoft.com/office/officeart/2009/3/layout/HorizontalOrganizationChart"/>
    <dgm:cxn modelId="{49FD1B43-16C0-BB4B-9960-44C95476A4CE}" type="presParOf" srcId="{F9B3077D-61E2-D941-952A-39E1A8AF883B}" destId="{15BB8EDB-C465-044E-A2A8-CE8F014FCF52}" srcOrd="2" destOrd="0" presId="urn:microsoft.com/office/officeart/2009/3/layout/HorizontalOrganizationChart"/>
    <dgm:cxn modelId="{1A3C7945-8709-C742-B84A-633EF379F99C}" type="presParOf" srcId="{67CD6BAD-7AC9-8A46-B47E-AF42FA49B606}" destId="{8E3CD953-F9A4-D247-A376-29B1DC138CED}" srcOrd="1" destOrd="0" presId="urn:microsoft.com/office/officeart/2009/3/layout/HorizontalOrganizationChart"/>
    <dgm:cxn modelId="{1FE07078-6695-F245-A6FF-40EC17FEAE2B}" type="presParOf" srcId="{8E3CD953-F9A4-D247-A376-29B1DC138CED}" destId="{AE3E1DB4-415F-C14E-ACAC-C7218526412C}" srcOrd="0" destOrd="0" presId="urn:microsoft.com/office/officeart/2009/3/layout/HorizontalOrganizationChart"/>
    <dgm:cxn modelId="{E6F8EE74-949E-C542-AB76-9BFA064EDFCA}" type="presParOf" srcId="{AE3E1DB4-415F-C14E-ACAC-C7218526412C}" destId="{140DB99A-645C-7246-ABCA-BA1951279C5F}" srcOrd="0" destOrd="0" presId="urn:microsoft.com/office/officeart/2009/3/layout/HorizontalOrganizationChart"/>
    <dgm:cxn modelId="{F94B0088-1E06-2342-97E7-E660E55FEAAB}" type="presParOf" srcId="{AE3E1DB4-415F-C14E-ACAC-C7218526412C}" destId="{58950257-BECA-5248-98A6-5812E734F179}" srcOrd="1" destOrd="0" presId="urn:microsoft.com/office/officeart/2009/3/layout/HorizontalOrganizationChart"/>
    <dgm:cxn modelId="{4226F83B-62AD-204B-B995-F0D953034486}" type="presParOf" srcId="{8E3CD953-F9A4-D247-A376-29B1DC138CED}" destId="{9A6A5880-D180-E048-B0D7-26BFC118E589}" srcOrd="1" destOrd="0" presId="urn:microsoft.com/office/officeart/2009/3/layout/HorizontalOrganizationChart"/>
    <dgm:cxn modelId="{3E4BD8B0-87D2-A948-8F94-9A6B66F91337}" type="presParOf" srcId="{8E3CD953-F9A4-D247-A376-29B1DC138CED}" destId="{5A1251DA-62C7-F84A-B162-FEBB43E2AF72}" srcOrd="2" destOrd="0" presId="urn:microsoft.com/office/officeart/2009/3/layout/HorizontalOrganizationChart"/>
    <dgm:cxn modelId="{56A96F23-F167-5C46-850F-6EFB57C96A5B}" type="presParOf" srcId="{67CD6BAD-7AC9-8A46-B47E-AF42FA49B606}" destId="{B0BD5EF0-9C01-6143-ADD4-A24639B0CE5B}" srcOrd="2" destOrd="0" presId="urn:microsoft.com/office/officeart/2009/3/layout/HorizontalOrganizationChart"/>
    <dgm:cxn modelId="{4AB02168-F308-6440-92C8-2D928CDA33C6}" type="presParOf" srcId="{B0BD5EF0-9C01-6143-ADD4-A24639B0CE5B}" destId="{718D39CC-4338-C74E-BDFF-F543CBF06770}" srcOrd="0" destOrd="0" presId="urn:microsoft.com/office/officeart/2009/3/layout/HorizontalOrganizationChart"/>
    <dgm:cxn modelId="{93E03D80-1EBF-BF40-BD19-029DA39A9AB0}" type="presParOf" srcId="{718D39CC-4338-C74E-BDFF-F543CBF06770}" destId="{34A6C0F5-5371-314B-A66F-071DC1AD8B1A}" srcOrd="0" destOrd="0" presId="urn:microsoft.com/office/officeart/2009/3/layout/HorizontalOrganizationChart"/>
    <dgm:cxn modelId="{BF0B2E62-DC9E-384D-A65B-84F644F0E1D8}" type="presParOf" srcId="{718D39CC-4338-C74E-BDFF-F543CBF06770}" destId="{D4C4D351-C3C5-674F-AE74-01187A8E04DC}" srcOrd="1" destOrd="0" presId="urn:microsoft.com/office/officeart/2009/3/layout/HorizontalOrganizationChart"/>
    <dgm:cxn modelId="{4D007461-D05E-1B4D-AC95-DC33E581FF8F}" type="presParOf" srcId="{B0BD5EF0-9C01-6143-ADD4-A24639B0CE5B}" destId="{9AB96CB7-EC6C-DB48-9A56-2511DFCC1659}" srcOrd="1" destOrd="0" presId="urn:microsoft.com/office/officeart/2009/3/layout/HorizontalOrganizationChart"/>
    <dgm:cxn modelId="{1D115823-DA2C-E54E-B5FB-0233133EDB48}" type="presParOf" srcId="{B0BD5EF0-9C01-6143-ADD4-A24639B0CE5B}" destId="{2287B6DD-6B87-AF44-A0F4-B20CC6C448FC}" srcOrd="2" destOrd="0" presId="urn:microsoft.com/office/officeart/2009/3/layout/HorizontalOrganizationChart"/>
    <dgm:cxn modelId="{01EE02FA-FAB3-324C-A6E1-E292A83BE6E0}" type="presParOf" srcId="{67CD6BAD-7AC9-8A46-B47E-AF42FA49B606}" destId="{41DAF6B6-7A91-E34F-868D-A28D7F9B0105}" srcOrd="3" destOrd="0" presId="urn:microsoft.com/office/officeart/2009/3/layout/HorizontalOrganizationChart"/>
    <dgm:cxn modelId="{3148028F-9759-2743-A769-2D5B8BBA94C2}" type="presParOf" srcId="{41DAF6B6-7A91-E34F-868D-A28D7F9B0105}" destId="{DA18CAD9-7D14-4F4C-A313-3DC6DDC32640}" srcOrd="0" destOrd="0" presId="urn:microsoft.com/office/officeart/2009/3/layout/HorizontalOrganizationChart"/>
    <dgm:cxn modelId="{177E8911-98C9-A94F-B32E-326F7225778D}" type="presParOf" srcId="{DA18CAD9-7D14-4F4C-A313-3DC6DDC32640}" destId="{5B0A4EC4-6010-3240-8234-2F0E03E16394}" srcOrd="0" destOrd="0" presId="urn:microsoft.com/office/officeart/2009/3/layout/HorizontalOrganizationChart"/>
    <dgm:cxn modelId="{45472ACB-EB64-1A42-9AB8-9456E5456214}" type="presParOf" srcId="{DA18CAD9-7D14-4F4C-A313-3DC6DDC32640}" destId="{88D36284-7874-1D41-84A0-C1A317315CC7}" srcOrd="1" destOrd="0" presId="urn:microsoft.com/office/officeart/2009/3/layout/HorizontalOrganizationChart"/>
    <dgm:cxn modelId="{D309823F-15F9-2C42-97AA-196F03708068}" type="presParOf" srcId="{41DAF6B6-7A91-E34F-868D-A28D7F9B0105}" destId="{A0223C2B-5E70-974E-A932-A2FBA3FD42DD}" srcOrd="1" destOrd="0" presId="urn:microsoft.com/office/officeart/2009/3/layout/HorizontalOrganizationChart"/>
    <dgm:cxn modelId="{EBD1EABF-86D3-9C41-8727-5756327A2A57}" type="presParOf" srcId="{41DAF6B6-7A91-E34F-868D-A28D7F9B0105}" destId="{B19D128B-9276-3040-A57C-4A71FC02744E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5AB752-3F1B-4696-8CBA-366FE672D1E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78600CF-03BB-4B1A-9764-041F999F12AB}">
      <dgm:prSet/>
      <dgm:spPr/>
      <dgm:t>
        <a:bodyPr/>
        <a:lstStyle/>
        <a:p>
          <a:r>
            <a:rPr lang="es-EC" b="1"/>
            <a:t>Ventajas</a:t>
          </a:r>
          <a:endParaRPr lang="en-US"/>
        </a:p>
      </dgm:t>
    </dgm:pt>
    <dgm:pt modelId="{07C35B95-C776-4146-A79A-7227952D2D9B}" type="parTrans" cxnId="{E6EBCC38-0AAC-40DD-A925-1439468A6D71}">
      <dgm:prSet/>
      <dgm:spPr/>
      <dgm:t>
        <a:bodyPr/>
        <a:lstStyle/>
        <a:p>
          <a:endParaRPr lang="en-US"/>
        </a:p>
      </dgm:t>
    </dgm:pt>
    <dgm:pt modelId="{639B3AF8-BBE0-4218-98F2-BB82B082C9C9}" type="sibTrans" cxnId="{E6EBCC38-0AAC-40DD-A925-1439468A6D71}">
      <dgm:prSet/>
      <dgm:spPr/>
      <dgm:t>
        <a:bodyPr/>
        <a:lstStyle/>
        <a:p>
          <a:endParaRPr lang="en-US"/>
        </a:p>
      </dgm:t>
    </dgm:pt>
    <dgm:pt modelId="{86AD3526-CD47-468A-84E2-B1414BD66B7E}">
      <dgm:prSet/>
      <dgm:spPr/>
      <dgm:t>
        <a:bodyPr/>
        <a:lstStyle/>
        <a:p>
          <a:r>
            <a:rPr lang="es-EC"/>
            <a:t>Proporciona datos cualitativos ricos.</a:t>
          </a:r>
          <a:endParaRPr lang="en-US"/>
        </a:p>
      </dgm:t>
    </dgm:pt>
    <dgm:pt modelId="{EBC3900E-C382-4D15-A981-5EA4B8171D8D}" type="parTrans" cxnId="{9B04CE8A-152B-4F70-8009-5F4EF8204FB6}">
      <dgm:prSet/>
      <dgm:spPr/>
      <dgm:t>
        <a:bodyPr/>
        <a:lstStyle/>
        <a:p>
          <a:endParaRPr lang="en-US"/>
        </a:p>
      </dgm:t>
    </dgm:pt>
    <dgm:pt modelId="{C62B38B0-AAFB-47C3-A144-1C95580B6A2C}" type="sibTrans" cxnId="{9B04CE8A-152B-4F70-8009-5F4EF8204FB6}">
      <dgm:prSet/>
      <dgm:spPr/>
      <dgm:t>
        <a:bodyPr/>
        <a:lstStyle/>
        <a:p>
          <a:endParaRPr lang="en-US"/>
        </a:p>
      </dgm:t>
    </dgm:pt>
    <dgm:pt modelId="{04FECE47-A8B7-408D-863F-7B90637A417F}">
      <dgm:prSet/>
      <dgm:spPr/>
      <dgm:t>
        <a:bodyPr/>
        <a:lstStyle/>
        <a:p>
          <a:r>
            <a:rPr lang="es-EC"/>
            <a:t>Accede a la perspectiva personal del entrevistado.</a:t>
          </a:r>
          <a:endParaRPr lang="en-US"/>
        </a:p>
      </dgm:t>
    </dgm:pt>
    <dgm:pt modelId="{90673533-0BC8-4CB3-91C3-605C1B57CAFF}" type="parTrans" cxnId="{DAD92771-DDB5-4585-BABB-0541608F0D27}">
      <dgm:prSet/>
      <dgm:spPr/>
      <dgm:t>
        <a:bodyPr/>
        <a:lstStyle/>
        <a:p>
          <a:endParaRPr lang="en-US"/>
        </a:p>
      </dgm:t>
    </dgm:pt>
    <dgm:pt modelId="{25244361-E266-4BC8-BAB5-4F92AFCBF073}" type="sibTrans" cxnId="{DAD92771-DDB5-4585-BABB-0541608F0D27}">
      <dgm:prSet/>
      <dgm:spPr/>
      <dgm:t>
        <a:bodyPr/>
        <a:lstStyle/>
        <a:p>
          <a:endParaRPr lang="en-US"/>
        </a:p>
      </dgm:t>
    </dgm:pt>
    <dgm:pt modelId="{12F5F6FE-EBA9-456F-B064-418EA97E2B83}">
      <dgm:prSet/>
      <dgm:spPr/>
      <dgm:t>
        <a:bodyPr/>
        <a:lstStyle/>
        <a:p>
          <a:r>
            <a:rPr lang="es-EC"/>
            <a:t>Flexible para adaptarse al desarrollo del sujeto.</a:t>
          </a:r>
          <a:endParaRPr lang="en-US"/>
        </a:p>
      </dgm:t>
    </dgm:pt>
    <dgm:pt modelId="{CCEBB82D-2B22-470A-8F5F-E7C9FA0AB267}" type="parTrans" cxnId="{5B6EEADC-2AD3-440C-A578-7DE7A92A8675}">
      <dgm:prSet/>
      <dgm:spPr/>
      <dgm:t>
        <a:bodyPr/>
        <a:lstStyle/>
        <a:p>
          <a:endParaRPr lang="en-US"/>
        </a:p>
      </dgm:t>
    </dgm:pt>
    <dgm:pt modelId="{0DE196B7-49EB-4DA0-BE56-42BCB2C9DA2B}" type="sibTrans" cxnId="{5B6EEADC-2AD3-440C-A578-7DE7A92A8675}">
      <dgm:prSet/>
      <dgm:spPr/>
      <dgm:t>
        <a:bodyPr/>
        <a:lstStyle/>
        <a:p>
          <a:endParaRPr lang="en-US"/>
        </a:p>
      </dgm:t>
    </dgm:pt>
    <dgm:pt modelId="{DD8D3BC3-B03A-4328-9527-BC5D0321922D}">
      <dgm:prSet/>
      <dgm:spPr/>
      <dgm:t>
        <a:bodyPr/>
        <a:lstStyle/>
        <a:p>
          <a:r>
            <a:rPr lang="es-EC" b="1"/>
            <a:t>Desventajas</a:t>
          </a:r>
          <a:endParaRPr lang="en-US"/>
        </a:p>
      </dgm:t>
    </dgm:pt>
    <dgm:pt modelId="{D4D49859-8CCA-4027-AAF3-B769989C3782}" type="parTrans" cxnId="{1FB1D3EB-5AA0-4028-99FF-66BDEDE019E6}">
      <dgm:prSet/>
      <dgm:spPr/>
      <dgm:t>
        <a:bodyPr/>
        <a:lstStyle/>
        <a:p>
          <a:endParaRPr lang="en-US"/>
        </a:p>
      </dgm:t>
    </dgm:pt>
    <dgm:pt modelId="{15C91E91-C789-416D-8B4E-61EC72AB5027}" type="sibTrans" cxnId="{1FB1D3EB-5AA0-4028-99FF-66BDEDE019E6}">
      <dgm:prSet/>
      <dgm:spPr/>
      <dgm:t>
        <a:bodyPr/>
        <a:lstStyle/>
        <a:p>
          <a:endParaRPr lang="en-US"/>
        </a:p>
      </dgm:t>
    </dgm:pt>
    <dgm:pt modelId="{388BD894-2AFE-44BD-9AE4-89C9FA716353}">
      <dgm:prSet/>
      <dgm:spPr/>
      <dgm:t>
        <a:bodyPr/>
        <a:lstStyle/>
        <a:p>
          <a:r>
            <a:rPr lang="es-EC"/>
            <a:t>Puede haber sesgo en la respuesta (deseabilidad social).</a:t>
          </a:r>
          <a:endParaRPr lang="en-US"/>
        </a:p>
      </dgm:t>
    </dgm:pt>
    <dgm:pt modelId="{E266AA48-A30E-44DF-990C-1A7735117A71}" type="parTrans" cxnId="{4E5F1D6F-ACEC-489F-9699-81FCE436ED87}">
      <dgm:prSet/>
      <dgm:spPr/>
      <dgm:t>
        <a:bodyPr/>
        <a:lstStyle/>
        <a:p>
          <a:endParaRPr lang="en-US"/>
        </a:p>
      </dgm:t>
    </dgm:pt>
    <dgm:pt modelId="{7EF07E35-D964-47FE-AD26-99263554A088}" type="sibTrans" cxnId="{4E5F1D6F-ACEC-489F-9699-81FCE436ED87}">
      <dgm:prSet/>
      <dgm:spPr/>
      <dgm:t>
        <a:bodyPr/>
        <a:lstStyle/>
        <a:p>
          <a:endParaRPr lang="en-US"/>
        </a:p>
      </dgm:t>
    </dgm:pt>
    <dgm:pt modelId="{4DC2D7FB-5CA8-4709-8648-D4CDFCBC9039}">
      <dgm:prSet/>
      <dgm:spPr/>
      <dgm:t>
        <a:bodyPr/>
        <a:lstStyle/>
        <a:p>
          <a:r>
            <a:rPr lang="es-EC"/>
            <a:t>Depende de la habilidad del entrevistador.</a:t>
          </a:r>
          <a:endParaRPr lang="en-US"/>
        </a:p>
      </dgm:t>
    </dgm:pt>
    <dgm:pt modelId="{747456E6-45A9-4D68-8CB3-5C02F0FF4FA2}" type="parTrans" cxnId="{35EBD7E3-1126-418F-ABC6-ACC659FE2FB4}">
      <dgm:prSet/>
      <dgm:spPr/>
      <dgm:t>
        <a:bodyPr/>
        <a:lstStyle/>
        <a:p>
          <a:endParaRPr lang="en-US"/>
        </a:p>
      </dgm:t>
    </dgm:pt>
    <dgm:pt modelId="{750E19F6-AA09-477F-9D6E-F27A61F94D5D}" type="sibTrans" cxnId="{35EBD7E3-1126-418F-ABC6-ACC659FE2FB4}">
      <dgm:prSet/>
      <dgm:spPr/>
      <dgm:t>
        <a:bodyPr/>
        <a:lstStyle/>
        <a:p>
          <a:endParaRPr lang="en-US"/>
        </a:p>
      </dgm:t>
    </dgm:pt>
    <dgm:pt modelId="{11A13E5F-2A0C-41AA-8CF3-B541AC0E880E}">
      <dgm:prSet/>
      <dgm:spPr/>
      <dgm:t>
        <a:bodyPr/>
        <a:lstStyle/>
        <a:p>
          <a:r>
            <a:rPr lang="es-EC"/>
            <a:t>Difícil de comparar entre sujetos si no está estandarizada.</a:t>
          </a:r>
          <a:endParaRPr lang="en-US"/>
        </a:p>
      </dgm:t>
    </dgm:pt>
    <dgm:pt modelId="{971256F4-8C4C-4B57-81A9-2C86CC373516}" type="parTrans" cxnId="{E524817E-7A17-4E26-9D55-14E6F33EEA9B}">
      <dgm:prSet/>
      <dgm:spPr/>
      <dgm:t>
        <a:bodyPr/>
        <a:lstStyle/>
        <a:p>
          <a:endParaRPr lang="en-US"/>
        </a:p>
      </dgm:t>
    </dgm:pt>
    <dgm:pt modelId="{A49BE498-10ED-4E87-8D0E-1B30EB0E7924}" type="sibTrans" cxnId="{E524817E-7A17-4E26-9D55-14E6F33EEA9B}">
      <dgm:prSet/>
      <dgm:spPr/>
      <dgm:t>
        <a:bodyPr/>
        <a:lstStyle/>
        <a:p>
          <a:endParaRPr lang="en-US"/>
        </a:p>
      </dgm:t>
    </dgm:pt>
    <dgm:pt modelId="{C2D05380-A5EB-234B-BF2E-D96089A5D7D0}" type="pres">
      <dgm:prSet presAssocID="{E35AB752-3F1B-4696-8CBA-366FE672D1E6}" presName="vert0" presStyleCnt="0">
        <dgm:presLayoutVars>
          <dgm:dir/>
          <dgm:animOne val="branch"/>
          <dgm:animLvl val="lvl"/>
        </dgm:presLayoutVars>
      </dgm:prSet>
      <dgm:spPr/>
    </dgm:pt>
    <dgm:pt modelId="{7BC6BB7D-D212-914F-BA0A-ACEEE8DE324F}" type="pres">
      <dgm:prSet presAssocID="{178600CF-03BB-4B1A-9764-041F999F12AB}" presName="thickLine" presStyleLbl="alignNode1" presStyleIdx="0" presStyleCnt="8"/>
      <dgm:spPr/>
    </dgm:pt>
    <dgm:pt modelId="{042289F2-765C-A04F-85E6-4BA97CB11EB8}" type="pres">
      <dgm:prSet presAssocID="{178600CF-03BB-4B1A-9764-041F999F12AB}" presName="horz1" presStyleCnt="0"/>
      <dgm:spPr/>
    </dgm:pt>
    <dgm:pt modelId="{7529261E-7C4D-FF48-8DFD-6F5DA5CEF6B1}" type="pres">
      <dgm:prSet presAssocID="{178600CF-03BB-4B1A-9764-041F999F12AB}" presName="tx1" presStyleLbl="revTx" presStyleIdx="0" presStyleCnt="8"/>
      <dgm:spPr/>
    </dgm:pt>
    <dgm:pt modelId="{B04B2177-400D-E647-BA73-381E64D0C6C2}" type="pres">
      <dgm:prSet presAssocID="{178600CF-03BB-4B1A-9764-041F999F12AB}" presName="vert1" presStyleCnt="0"/>
      <dgm:spPr/>
    </dgm:pt>
    <dgm:pt modelId="{1780F33E-6CE7-5342-ADD7-C7DEAFB901B2}" type="pres">
      <dgm:prSet presAssocID="{86AD3526-CD47-468A-84E2-B1414BD66B7E}" presName="thickLine" presStyleLbl="alignNode1" presStyleIdx="1" presStyleCnt="8"/>
      <dgm:spPr/>
    </dgm:pt>
    <dgm:pt modelId="{A2E06590-EDE6-0A4C-8B62-EBE53E3E01C6}" type="pres">
      <dgm:prSet presAssocID="{86AD3526-CD47-468A-84E2-B1414BD66B7E}" presName="horz1" presStyleCnt="0"/>
      <dgm:spPr/>
    </dgm:pt>
    <dgm:pt modelId="{5F4EAF89-6EE8-AC42-9455-D6DC23DF2B7F}" type="pres">
      <dgm:prSet presAssocID="{86AD3526-CD47-468A-84E2-B1414BD66B7E}" presName="tx1" presStyleLbl="revTx" presStyleIdx="1" presStyleCnt="8"/>
      <dgm:spPr/>
    </dgm:pt>
    <dgm:pt modelId="{4543D234-0701-254F-A505-AB4341449A07}" type="pres">
      <dgm:prSet presAssocID="{86AD3526-CD47-468A-84E2-B1414BD66B7E}" presName="vert1" presStyleCnt="0"/>
      <dgm:spPr/>
    </dgm:pt>
    <dgm:pt modelId="{FBD13877-44AD-E944-8B3E-947874D94F50}" type="pres">
      <dgm:prSet presAssocID="{04FECE47-A8B7-408D-863F-7B90637A417F}" presName="thickLine" presStyleLbl="alignNode1" presStyleIdx="2" presStyleCnt="8"/>
      <dgm:spPr/>
    </dgm:pt>
    <dgm:pt modelId="{665CD66E-CE26-8045-9560-202B0C271D0F}" type="pres">
      <dgm:prSet presAssocID="{04FECE47-A8B7-408D-863F-7B90637A417F}" presName="horz1" presStyleCnt="0"/>
      <dgm:spPr/>
    </dgm:pt>
    <dgm:pt modelId="{28ED7134-7A2E-BD4D-A3B0-9E200EA445F5}" type="pres">
      <dgm:prSet presAssocID="{04FECE47-A8B7-408D-863F-7B90637A417F}" presName="tx1" presStyleLbl="revTx" presStyleIdx="2" presStyleCnt="8"/>
      <dgm:spPr/>
    </dgm:pt>
    <dgm:pt modelId="{BA4EA971-45F4-6846-AE14-15567CADEED6}" type="pres">
      <dgm:prSet presAssocID="{04FECE47-A8B7-408D-863F-7B90637A417F}" presName="vert1" presStyleCnt="0"/>
      <dgm:spPr/>
    </dgm:pt>
    <dgm:pt modelId="{255477EB-DDA9-964E-8257-C68EA8E23735}" type="pres">
      <dgm:prSet presAssocID="{12F5F6FE-EBA9-456F-B064-418EA97E2B83}" presName="thickLine" presStyleLbl="alignNode1" presStyleIdx="3" presStyleCnt="8"/>
      <dgm:spPr/>
    </dgm:pt>
    <dgm:pt modelId="{E129FD63-6A38-E746-8EC8-1DA781462BCE}" type="pres">
      <dgm:prSet presAssocID="{12F5F6FE-EBA9-456F-B064-418EA97E2B83}" presName="horz1" presStyleCnt="0"/>
      <dgm:spPr/>
    </dgm:pt>
    <dgm:pt modelId="{F2DF3AF7-43B5-2C45-9235-160052AD4C69}" type="pres">
      <dgm:prSet presAssocID="{12F5F6FE-EBA9-456F-B064-418EA97E2B83}" presName="tx1" presStyleLbl="revTx" presStyleIdx="3" presStyleCnt="8"/>
      <dgm:spPr/>
    </dgm:pt>
    <dgm:pt modelId="{38765C72-9F51-A246-A96A-2D502C89C96F}" type="pres">
      <dgm:prSet presAssocID="{12F5F6FE-EBA9-456F-B064-418EA97E2B83}" presName="vert1" presStyleCnt="0"/>
      <dgm:spPr/>
    </dgm:pt>
    <dgm:pt modelId="{85249D30-8E69-CB4D-8B2E-B09D25C19822}" type="pres">
      <dgm:prSet presAssocID="{DD8D3BC3-B03A-4328-9527-BC5D0321922D}" presName="thickLine" presStyleLbl="alignNode1" presStyleIdx="4" presStyleCnt="8"/>
      <dgm:spPr/>
    </dgm:pt>
    <dgm:pt modelId="{84DEC654-1333-D948-85BD-AA5DF8603E7E}" type="pres">
      <dgm:prSet presAssocID="{DD8D3BC3-B03A-4328-9527-BC5D0321922D}" presName="horz1" presStyleCnt="0"/>
      <dgm:spPr/>
    </dgm:pt>
    <dgm:pt modelId="{BBF25802-8781-2644-B50C-15D2824AEC34}" type="pres">
      <dgm:prSet presAssocID="{DD8D3BC3-B03A-4328-9527-BC5D0321922D}" presName="tx1" presStyleLbl="revTx" presStyleIdx="4" presStyleCnt="8"/>
      <dgm:spPr/>
    </dgm:pt>
    <dgm:pt modelId="{8128C6DF-601C-024F-AF39-5D946FE34754}" type="pres">
      <dgm:prSet presAssocID="{DD8D3BC3-B03A-4328-9527-BC5D0321922D}" presName="vert1" presStyleCnt="0"/>
      <dgm:spPr/>
    </dgm:pt>
    <dgm:pt modelId="{720ABFB4-7A4C-9D46-A29B-906852398748}" type="pres">
      <dgm:prSet presAssocID="{388BD894-2AFE-44BD-9AE4-89C9FA716353}" presName="thickLine" presStyleLbl="alignNode1" presStyleIdx="5" presStyleCnt="8"/>
      <dgm:spPr/>
    </dgm:pt>
    <dgm:pt modelId="{3C479441-19F9-E442-8B23-16FC10AFF23F}" type="pres">
      <dgm:prSet presAssocID="{388BD894-2AFE-44BD-9AE4-89C9FA716353}" presName="horz1" presStyleCnt="0"/>
      <dgm:spPr/>
    </dgm:pt>
    <dgm:pt modelId="{12C915BA-4CBF-FD49-8AFD-A2AE3BEB595C}" type="pres">
      <dgm:prSet presAssocID="{388BD894-2AFE-44BD-9AE4-89C9FA716353}" presName="tx1" presStyleLbl="revTx" presStyleIdx="5" presStyleCnt="8"/>
      <dgm:spPr/>
    </dgm:pt>
    <dgm:pt modelId="{0832A9B8-6C0D-CD41-A2B4-C81E774E9663}" type="pres">
      <dgm:prSet presAssocID="{388BD894-2AFE-44BD-9AE4-89C9FA716353}" presName="vert1" presStyleCnt="0"/>
      <dgm:spPr/>
    </dgm:pt>
    <dgm:pt modelId="{B0DD6CB4-2358-7A4D-B637-F2871F10C74D}" type="pres">
      <dgm:prSet presAssocID="{4DC2D7FB-5CA8-4709-8648-D4CDFCBC9039}" presName="thickLine" presStyleLbl="alignNode1" presStyleIdx="6" presStyleCnt="8"/>
      <dgm:spPr/>
    </dgm:pt>
    <dgm:pt modelId="{C8176E61-2544-4F4B-8BEA-E6411B6BC8B9}" type="pres">
      <dgm:prSet presAssocID="{4DC2D7FB-5CA8-4709-8648-D4CDFCBC9039}" presName="horz1" presStyleCnt="0"/>
      <dgm:spPr/>
    </dgm:pt>
    <dgm:pt modelId="{669AE62C-C8F2-004A-8B8A-BF97B8827230}" type="pres">
      <dgm:prSet presAssocID="{4DC2D7FB-5CA8-4709-8648-D4CDFCBC9039}" presName="tx1" presStyleLbl="revTx" presStyleIdx="6" presStyleCnt="8"/>
      <dgm:spPr/>
    </dgm:pt>
    <dgm:pt modelId="{E4846281-97A3-A347-BCD6-EECE7A11D35D}" type="pres">
      <dgm:prSet presAssocID="{4DC2D7FB-5CA8-4709-8648-D4CDFCBC9039}" presName="vert1" presStyleCnt="0"/>
      <dgm:spPr/>
    </dgm:pt>
    <dgm:pt modelId="{77C0A56C-30BC-4744-9F77-46D79A5445DE}" type="pres">
      <dgm:prSet presAssocID="{11A13E5F-2A0C-41AA-8CF3-B541AC0E880E}" presName="thickLine" presStyleLbl="alignNode1" presStyleIdx="7" presStyleCnt="8"/>
      <dgm:spPr/>
    </dgm:pt>
    <dgm:pt modelId="{D8B998C8-5B55-3147-86E7-DC767BC41BCD}" type="pres">
      <dgm:prSet presAssocID="{11A13E5F-2A0C-41AA-8CF3-B541AC0E880E}" presName="horz1" presStyleCnt="0"/>
      <dgm:spPr/>
    </dgm:pt>
    <dgm:pt modelId="{C273EFB8-81F3-3D4F-B1F6-A1253D49F975}" type="pres">
      <dgm:prSet presAssocID="{11A13E5F-2A0C-41AA-8CF3-B541AC0E880E}" presName="tx1" presStyleLbl="revTx" presStyleIdx="7" presStyleCnt="8"/>
      <dgm:spPr/>
    </dgm:pt>
    <dgm:pt modelId="{94C2EE28-CF37-574A-9CBC-4D51A71D1797}" type="pres">
      <dgm:prSet presAssocID="{11A13E5F-2A0C-41AA-8CF3-B541AC0E880E}" presName="vert1" presStyleCnt="0"/>
      <dgm:spPr/>
    </dgm:pt>
  </dgm:ptLst>
  <dgm:cxnLst>
    <dgm:cxn modelId="{E6EBCC38-0AAC-40DD-A925-1439468A6D71}" srcId="{E35AB752-3F1B-4696-8CBA-366FE672D1E6}" destId="{178600CF-03BB-4B1A-9764-041F999F12AB}" srcOrd="0" destOrd="0" parTransId="{07C35B95-C776-4146-A79A-7227952D2D9B}" sibTransId="{639B3AF8-BBE0-4218-98F2-BB82B082C9C9}"/>
    <dgm:cxn modelId="{446F353A-5ED2-0243-B37D-ED9A5F578C49}" type="presOf" srcId="{E35AB752-3F1B-4696-8CBA-366FE672D1E6}" destId="{C2D05380-A5EB-234B-BF2E-D96089A5D7D0}" srcOrd="0" destOrd="0" presId="urn:microsoft.com/office/officeart/2008/layout/LinedList"/>
    <dgm:cxn modelId="{79F2DF3C-049D-7C48-8D08-46B9FCD7130D}" type="presOf" srcId="{4DC2D7FB-5CA8-4709-8648-D4CDFCBC9039}" destId="{669AE62C-C8F2-004A-8B8A-BF97B8827230}" srcOrd="0" destOrd="0" presId="urn:microsoft.com/office/officeart/2008/layout/LinedList"/>
    <dgm:cxn modelId="{3BE95048-4A7A-3F4B-A0F0-589F0D2824F8}" type="presOf" srcId="{178600CF-03BB-4B1A-9764-041F999F12AB}" destId="{7529261E-7C4D-FF48-8DFD-6F5DA5CEF6B1}" srcOrd="0" destOrd="0" presId="urn:microsoft.com/office/officeart/2008/layout/LinedList"/>
    <dgm:cxn modelId="{4E5F1D6F-ACEC-489F-9699-81FCE436ED87}" srcId="{E35AB752-3F1B-4696-8CBA-366FE672D1E6}" destId="{388BD894-2AFE-44BD-9AE4-89C9FA716353}" srcOrd="5" destOrd="0" parTransId="{E266AA48-A30E-44DF-990C-1A7735117A71}" sibTransId="{7EF07E35-D964-47FE-AD26-99263554A088}"/>
    <dgm:cxn modelId="{DAD92771-DDB5-4585-BABB-0541608F0D27}" srcId="{E35AB752-3F1B-4696-8CBA-366FE672D1E6}" destId="{04FECE47-A8B7-408D-863F-7B90637A417F}" srcOrd="2" destOrd="0" parTransId="{90673533-0BC8-4CB3-91C3-605C1B57CAFF}" sibTransId="{25244361-E266-4BC8-BAB5-4F92AFCBF073}"/>
    <dgm:cxn modelId="{29627A79-A703-8749-BA64-D276482FA0D1}" type="presOf" srcId="{04FECE47-A8B7-408D-863F-7B90637A417F}" destId="{28ED7134-7A2E-BD4D-A3B0-9E200EA445F5}" srcOrd="0" destOrd="0" presId="urn:microsoft.com/office/officeart/2008/layout/LinedList"/>
    <dgm:cxn modelId="{E524817E-7A17-4E26-9D55-14E6F33EEA9B}" srcId="{E35AB752-3F1B-4696-8CBA-366FE672D1E6}" destId="{11A13E5F-2A0C-41AA-8CF3-B541AC0E880E}" srcOrd="7" destOrd="0" parTransId="{971256F4-8C4C-4B57-81A9-2C86CC373516}" sibTransId="{A49BE498-10ED-4E87-8D0E-1B30EB0E7924}"/>
    <dgm:cxn modelId="{9B04CE8A-152B-4F70-8009-5F4EF8204FB6}" srcId="{E35AB752-3F1B-4696-8CBA-366FE672D1E6}" destId="{86AD3526-CD47-468A-84E2-B1414BD66B7E}" srcOrd="1" destOrd="0" parTransId="{EBC3900E-C382-4D15-A981-5EA4B8171D8D}" sibTransId="{C62B38B0-AAFB-47C3-A144-1C95580B6A2C}"/>
    <dgm:cxn modelId="{952BB4A6-9536-8E40-8A36-4ECEA076EC34}" type="presOf" srcId="{388BD894-2AFE-44BD-9AE4-89C9FA716353}" destId="{12C915BA-4CBF-FD49-8AFD-A2AE3BEB595C}" srcOrd="0" destOrd="0" presId="urn:microsoft.com/office/officeart/2008/layout/LinedList"/>
    <dgm:cxn modelId="{2F5E77A8-9EEF-5540-BF63-944E66CDDE97}" type="presOf" srcId="{12F5F6FE-EBA9-456F-B064-418EA97E2B83}" destId="{F2DF3AF7-43B5-2C45-9235-160052AD4C69}" srcOrd="0" destOrd="0" presId="urn:microsoft.com/office/officeart/2008/layout/LinedList"/>
    <dgm:cxn modelId="{DFF734B1-31A8-8248-849B-89D6C63E8D05}" type="presOf" srcId="{11A13E5F-2A0C-41AA-8CF3-B541AC0E880E}" destId="{C273EFB8-81F3-3D4F-B1F6-A1253D49F975}" srcOrd="0" destOrd="0" presId="urn:microsoft.com/office/officeart/2008/layout/LinedList"/>
    <dgm:cxn modelId="{0B387BD2-1817-734E-BFE8-79DA6964E323}" type="presOf" srcId="{DD8D3BC3-B03A-4328-9527-BC5D0321922D}" destId="{BBF25802-8781-2644-B50C-15D2824AEC34}" srcOrd="0" destOrd="0" presId="urn:microsoft.com/office/officeart/2008/layout/LinedList"/>
    <dgm:cxn modelId="{8ACE99DA-5116-B741-B10C-03DEE410171E}" type="presOf" srcId="{86AD3526-CD47-468A-84E2-B1414BD66B7E}" destId="{5F4EAF89-6EE8-AC42-9455-D6DC23DF2B7F}" srcOrd="0" destOrd="0" presId="urn:microsoft.com/office/officeart/2008/layout/LinedList"/>
    <dgm:cxn modelId="{5B6EEADC-2AD3-440C-A578-7DE7A92A8675}" srcId="{E35AB752-3F1B-4696-8CBA-366FE672D1E6}" destId="{12F5F6FE-EBA9-456F-B064-418EA97E2B83}" srcOrd="3" destOrd="0" parTransId="{CCEBB82D-2B22-470A-8F5F-E7C9FA0AB267}" sibTransId="{0DE196B7-49EB-4DA0-BE56-42BCB2C9DA2B}"/>
    <dgm:cxn modelId="{35EBD7E3-1126-418F-ABC6-ACC659FE2FB4}" srcId="{E35AB752-3F1B-4696-8CBA-366FE672D1E6}" destId="{4DC2D7FB-5CA8-4709-8648-D4CDFCBC9039}" srcOrd="6" destOrd="0" parTransId="{747456E6-45A9-4D68-8CB3-5C02F0FF4FA2}" sibTransId="{750E19F6-AA09-477F-9D6E-F27A61F94D5D}"/>
    <dgm:cxn modelId="{1FB1D3EB-5AA0-4028-99FF-66BDEDE019E6}" srcId="{E35AB752-3F1B-4696-8CBA-366FE672D1E6}" destId="{DD8D3BC3-B03A-4328-9527-BC5D0321922D}" srcOrd="4" destOrd="0" parTransId="{D4D49859-8CCA-4027-AAF3-B769989C3782}" sibTransId="{15C91E91-C789-416D-8B4E-61EC72AB5027}"/>
    <dgm:cxn modelId="{E2389DA2-DF10-8F4A-82B7-CD4A37BDECD6}" type="presParOf" srcId="{C2D05380-A5EB-234B-BF2E-D96089A5D7D0}" destId="{7BC6BB7D-D212-914F-BA0A-ACEEE8DE324F}" srcOrd="0" destOrd="0" presId="urn:microsoft.com/office/officeart/2008/layout/LinedList"/>
    <dgm:cxn modelId="{B1E2EAC3-B0B4-AA45-945F-A0DD77C4400E}" type="presParOf" srcId="{C2D05380-A5EB-234B-BF2E-D96089A5D7D0}" destId="{042289F2-765C-A04F-85E6-4BA97CB11EB8}" srcOrd="1" destOrd="0" presId="urn:microsoft.com/office/officeart/2008/layout/LinedList"/>
    <dgm:cxn modelId="{FC40DDC8-BFBB-AB4E-97C5-80B83ED26F0B}" type="presParOf" srcId="{042289F2-765C-A04F-85E6-4BA97CB11EB8}" destId="{7529261E-7C4D-FF48-8DFD-6F5DA5CEF6B1}" srcOrd="0" destOrd="0" presId="urn:microsoft.com/office/officeart/2008/layout/LinedList"/>
    <dgm:cxn modelId="{2A7CFCE6-3180-8D46-BA8E-BFAFB8EB03CB}" type="presParOf" srcId="{042289F2-765C-A04F-85E6-4BA97CB11EB8}" destId="{B04B2177-400D-E647-BA73-381E64D0C6C2}" srcOrd="1" destOrd="0" presId="urn:microsoft.com/office/officeart/2008/layout/LinedList"/>
    <dgm:cxn modelId="{7D97521C-43DA-A44B-B858-83825E9E7492}" type="presParOf" srcId="{C2D05380-A5EB-234B-BF2E-D96089A5D7D0}" destId="{1780F33E-6CE7-5342-ADD7-C7DEAFB901B2}" srcOrd="2" destOrd="0" presId="urn:microsoft.com/office/officeart/2008/layout/LinedList"/>
    <dgm:cxn modelId="{00268D7E-8D4A-E94A-8F70-4334CBDF2D23}" type="presParOf" srcId="{C2D05380-A5EB-234B-BF2E-D96089A5D7D0}" destId="{A2E06590-EDE6-0A4C-8B62-EBE53E3E01C6}" srcOrd="3" destOrd="0" presId="urn:microsoft.com/office/officeart/2008/layout/LinedList"/>
    <dgm:cxn modelId="{310663A1-4903-D249-ABB3-B516C8F46080}" type="presParOf" srcId="{A2E06590-EDE6-0A4C-8B62-EBE53E3E01C6}" destId="{5F4EAF89-6EE8-AC42-9455-D6DC23DF2B7F}" srcOrd="0" destOrd="0" presId="urn:microsoft.com/office/officeart/2008/layout/LinedList"/>
    <dgm:cxn modelId="{12B6EB41-F2EC-DC44-9E2A-243D0760D52A}" type="presParOf" srcId="{A2E06590-EDE6-0A4C-8B62-EBE53E3E01C6}" destId="{4543D234-0701-254F-A505-AB4341449A07}" srcOrd="1" destOrd="0" presId="urn:microsoft.com/office/officeart/2008/layout/LinedList"/>
    <dgm:cxn modelId="{D4005524-7D43-6840-A5E1-C95FAFC3E3FE}" type="presParOf" srcId="{C2D05380-A5EB-234B-BF2E-D96089A5D7D0}" destId="{FBD13877-44AD-E944-8B3E-947874D94F50}" srcOrd="4" destOrd="0" presId="urn:microsoft.com/office/officeart/2008/layout/LinedList"/>
    <dgm:cxn modelId="{D935E891-EF11-964B-8D80-87199389B571}" type="presParOf" srcId="{C2D05380-A5EB-234B-BF2E-D96089A5D7D0}" destId="{665CD66E-CE26-8045-9560-202B0C271D0F}" srcOrd="5" destOrd="0" presId="urn:microsoft.com/office/officeart/2008/layout/LinedList"/>
    <dgm:cxn modelId="{B0C862E4-9EE7-F745-8E8C-8575B129FBE2}" type="presParOf" srcId="{665CD66E-CE26-8045-9560-202B0C271D0F}" destId="{28ED7134-7A2E-BD4D-A3B0-9E200EA445F5}" srcOrd="0" destOrd="0" presId="urn:microsoft.com/office/officeart/2008/layout/LinedList"/>
    <dgm:cxn modelId="{73321ACB-6462-194B-BDE8-74ABAF6169C4}" type="presParOf" srcId="{665CD66E-CE26-8045-9560-202B0C271D0F}" destId="{BA4EA971-45F4-6846-AE14-15567CADEED6}" srcOrd="1" destOrd="0" presId="urn:microsoft.com/office/officeart/2008/layout/LinedList"/>
    <dgm:cxn modelId="{F84FA6A3-331B-0748-91A8-21DE8B38DFE5}" type="presParOf" srcId="{C2D05380-A5EB-234B-BF2E-D96089A5D7D0}" destId="{255477EB-DDA9-964E-8257-C68EA8E23735}" srcOrd="6" destOrd="0" presId="urn:microsoft.com/office/officeart/2008/layout/LinedList"/>
    <dgm:cxn modelId="{FDD0EED3-31DD-AF4F-A24A-59B147932F74}" type="presParOf" srcId="{C2D05380-A5EB-234B-BF2E-D96089A5D7D0}" destId="{E129FD63-6A38-E746-8EC8-1DA781462BCE}" srcOrd="7" destOrd="0" presId="urn:microsoft.com/office/officeart/2008/layout/LinedList"/>
    <dgm:cxn modelId="{CC7F3297-B041-C14F-978B-63F362980728}" type="presParOf" srcId="{E129FD63-6A38-E746-8EC8-1DA781462BCE}" destId="{F2DF3AF7-43B5-2C45-9235-160052AD4C69}" srcOrd="0" destOrd="0" presId="urn:microsoft.com/office/officeart/2008/layout/LinedList"/>
    <dgm:cxn modelId="{9EA62E02-4CF0-EB45-88C3-7C9AF91C6C2B}" type="presParOf" srcId="{E129FD63-6A38-E746-8EC8-1DA781462BCE}" destId="{38765C72-9F51-A246-A96A-2D502C89C96F}" srcOrd="1" destOrd="0" presId="urn:microsoft.com/office/officeart/2008/layout/LinedList"/>
    <dgm:cxn modelId="{F65A2926-7666-C743-A5A3-20D260ECF42A}" type="presParOf" srcId="{C2D05380-A5EB-234B-BF2E-D96089A5D7D0}" destId="{85249D30-8E69-CB4D-8B2E-B09D25C19822}" srcOrd="8" destOrd="0" presId="urn:microsoft.com/office/officeart/2008/layout/LinedList"/>
    <dgm:cxn modelId="{C33E74F7-6AA8-544E-90D9-B35384A28DB3}" type="presParOf" srcId="{C2D05380-A5EB-234B-BF2E-D96089A5D7D0}" destId="{84DEC654-1333-D948-85BD-AA5DF8603E7E}" srcOrd="9" destOrd="0" presId="urn:microsoft.com/office/officeart/2008/layout/LinedList"/>
    <dgm:cxn modelId="{DFCDA7FD-4E69-9740-9028-F669DC6AE488}" type="presParOf" srcId="{84DEC654-1333-D948-85BD-AA5DF8603E7E}" destId="{BBF25802-8781-2644-B50C-15D2824AEC34}" srcOrd="0" destOrd="0" presId="urn:microsoft.com/office/officeart/2008/layout/LinedList"/>
    <dgm:cxn modelId="{57FD1CEA-F459-8A4A-875B-FEA2473FE36E}" type="presParOf" srcId="{84DEC654-1333-D948-85BD-AA5DF8603E7E}" destId="{8128C6DF-601C-024F-AF39-5D946FE34754}" srcOrd="1" destOrd="0" presId="urn:microsoft.com/office/officeart/2008/layout/LinedList"/>
    <dgm:cxn modelId="{010792E2-2008-044C-8584-70C189413E50}" type="presParOf" srcId="{C2D05380-A5EB-234B-BF2E-D96089A5D7D0}" destId="{720ABFB4-7A4C-9D46-A29B-906852398748}" srcOrd="10" destOrd="0" presId="urn:microsoft.com/office/officeart/2008/layout/LinedList"/>
    <dgm:cxn modelId="{3950B59A-AC70-314C-A0F4-A2950444F1EE}" type="presParOf" srcId="{C2D05380-A5EB-234B-BF2E-D96089A5D7D0}" destId="{3C479441-19F9-E442-8B23-16FC10AFF23F}" srcOrd="11" destOrd="0" presId="urn:microsoft.com/office/officeart/2008/layout/LinedList"/>
    <dgm:cxn modelId="{90BB00CE-2301-0841-A474-EDA3BE461C8D}" type="presParOf" srcId="{3C479441-19F9-E442-8B23-16FC10AFF23F}" destId="{12C915BA-4CBF-FD49-8AFD-A2AE3BEB595C}" srcOrd="0" destOrd="0" presId="urn:microsoft.com/office/officeart/2008/layout/LinedList"/>
    <dgm:cxn modelId="{DAC078F6-2BC6-5D4C-8B4A-8E3D1E25F27B}" type="presParOf" srcId="{3C479441-19F9-E442-8B23-16FC10AFF23F}" destId="{0832A9B8-6C0D-CD41-A2B4-C81E774E9663}" srcOrd="1" destOrd="0" presId="urn:microsoft.com/office/officeart/2008/layout/LinedList"/>
    <dgm:cxn modelId="{86942D96-F09A-F146-9073-706A8076518A}" type="presParOf" srcId="{C2D05380-A5EB-234B-BF2E-D96089A5D7D0}" destId="{B0DD6CB4-2358-7A4D-B637-F2871F10C74D}" srcOrd="12" destOrd="0" presId="urn:microsoft.com/office/officeart/2008/layout/LinedList"/>
    <dgm:cxn modelId="{5F72DB05-DDC7-DF4F-924A-DD24835BF633}" type="presParOf" srcId="{C2D05380-A5EB-234B-BF2E-D96089A5D7D0}" destId="{C8176E61-2544-4F4B-8BEA-E6411B6BC8B9}" srcOrd="13" destOrd="0" presId="urn:microsoft.com/office/officeart/2008/layout/LinedList"/>
    <dgm:cxn modelId="{3D2A227C-3423-5A40-8C82-251CF450C8BE}" type="presParOf" srcId="{C8176E61-2544-4F4B-8BEA-E6411B6BC8B9}" destId="{669AE62C-C8F2-004A-8B8A-BF97B8827230}" srcOrd="0" destOrd="0" presId="urn:microsoft.com/office/officeart/2008/layout/LinedList"/>
    <dgm:cxn modelId="{93F47993-34B2-314F-9605-EF035ED20A22}" type="presParOf" srcId="{C8176E61-2544-4F4B-8BEA-E6411B6BC8B9}" destId="{E4846281-97A3-A347-BCD6-EECE7A11D35D}" srcOrd="1" destOrd="0" presId="urn:microsoft.com/office/officeart/2008/layout/LinedList"/>
    <dgm:cxn modelId="{2E15A41F-6525-A548-9C33-9BEB778701CD}" type="presParOf" srcId="{C2D05380-A5EB-234B-BF2E-D96089A5D7D0}" destId="{77C0A56C-30BC-4744-9F77-46D79A5445DE}" srcOrd="14" destOrd="0" presId="urn:microsoft.com/office/officeart/2008/layout/LinedList"/>
    <dgm:cxn modelId="{893D843D-2A19-4C44-8803-3D5E7E60694B}" type="presParOf" srcId="{C2D05380-A5EB-234B-BF2E-D96089A5D7D0}" destId="{D8B998C8-5B55-3147-86E7-DC767BC41BCD}" srcOrd="15" destOrd="0" presId="urn:microsoft.com/office/officeart/2008/layout/LinedList"/>
    <dgm:cxn modelId="{A67C8201-FFAC-DA46-84F1-784A024B7B11}" type="presParOf" srcId="{D8B998C8-5B55-3147-86E7-DC767BC41BCD}" destId="{C273EFB8-81F3-3D4F-B1F6-A1253D49F975}" srcOrd="0" destOrd="0" presId="urn:microsoft.com/office/officeart/2008/layout/LinedList"/>
    <dgm:cxn modelId="{506799C5-D4E0-2C4F-9030-808A3D6EB052}" type="presParOf" srcId="{D8B998C8-5B55-3147-86E7-DC767BC41BCD}" destId="{94C2EE28-CF37-574A-9CBC-4D51A71D179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4024B4-39FC-4A7C-9E62-AB42B6473C6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3AF5192-FABE-49AC-8BFD-EADBE9545683}">
      <dgm:prSet/>
      <dgm:spPr/>
      <dgm:t>
        <a:bodyPr/>
        <a:lstStyle/>
        <a:p>
          <a:r>
            <a:rPr lang="es-EC"/>
            <a:t>De laboratorio: En ambientes controlados, permite mayor control sobre las variables.</a:t>
          </a:r>
          <a:endParaRPr lang="en-US"/>
        </a:p>
      </dgm:t>
    </dgm:pt>
    <dgm:pt modelId="{54FE05B8-7E86-4F76-90CA-6695DC802891}" type="parTrans" cxnId="{C4D97C23-1F73-491D-B78F-BAB3A70685A0}">
      <dgm:prSet/>
      <dgm:spPr/>
      <dgm:t>
        <a:bodyPr/>
        <a:lstStyle/>
        <a:p>
          <a:endParaRPr lang="en-US"/>
        </a:p>
      </dgm:t>
    </dgm:pt>
    <dgm:pt modelId="{CF09AF85-9A1B-44FE-AA49-29A02963D19E}" type="sibTrans" cxnId="{C4D97C23-1F73-491D-B78F-BAB3A70685A0}">
      <dgm:prSet/>
      <dgm:spPr/>
      <dgm:t>
        <a:bodyPr/>
        <a:lstStyle/>
        <a:p>
          <a:endParaRPr lang="en-US"/>
        </a:p>
      </dgm:t>
    </dgm:pt>
    <dgm:pt modelId="{8E0B4D53-F8D4-4463-8BC2-E867CA67A88E}">
      <dgm:prSet/>
      <dgm:spPr/>
      <dgm:t>
        <a:bodyPr/>
        <a:lstStyle/>
        <a:p>
          <a:r>
            <a:rPr lang="es-EC"/>
            <a:t>De campo: En contextos naturales pero con intervención del investigador.</a:t>
          </a:r>
          <a:endParaRPr lang="en-US"/>
        </a:p>
      </dgm:t>
    </dgm:pt>
    <dgm:pt modelId="{B67AA640-0C6C-4181-AD3C-A82471EB0DFD}" type="parTrans" cxnId="{6170FCB9-F943-447B-A7E6-6723942DA3BE}">
      <dgm:prSet/>
      <dgm:spPr/>
      <dgm:t>
        <a:bodyPr/>
        <a:lstStyle/>
        <a:p>
          <a:endParaRPr lang="en-US"/>
        </a:p>
      </dgm:t>
    </dgm:pt>
    <dgm:pt modelId="{79BBFC65-DB02-4C30-B0EE-5FF6721B043C}" type="sibTrans" cxnId="{6170FCB9-F943-447B-A7E6-6723942DA3BE}">
      <dgm:prSet/>
      <dgm:spPr/>
      <dgm:t>
        <a:bodyPr/>
        <a:lstStyle/>
        <a:p>
          <a:endParaRPr lang="en-US"/>
        </a:p>
      </dgm:t>
    </dgm:pt>
    <dgm:pt modelId="{51E3204B-A0C2-7945-9A03-9F6AC0FA2C34}" type="pres">
      <dgm:prSet presAssocID="{834024B4-39FC-4A7C-9E62-AB42B6473C6E}" presName="linear" presStyleCnt="0">
        <dgm:presLayoutVars>
          <dgm:animLvl val="lvl"/>
          <dgm:resizeHandles val="exact"/>
        </dgm:presLayoutVars>
      </dgm:prSet>
      <dgm:spPr/>
    </dgm:pt>
    <dgm:pt modelId="{872856EA-3009-4F47-999E-F22FE315C3C7}" type="pres">
      <dgm:prSet presAssocID="{33AF5192-FABE-49AC-8BFD-EADBE954568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1B65195-E19A-0D43-A7A5-ADE2CC26050F}" type="pres">
      <dgm:prSet presAssocID="{CF09AF85-9A1B-44FE-AA49-29A02963D19E}" presName="spacer" presStyleCnt="0"/>
      <dgm:spPr/>
    </dgm:pt>
    <dgm:pt modelId="{6F271CAA-4803-B740-925E-5E4F9482BDE1}" type="pres">
      <dgm:prSet presAssocID="{8E0B4D53-F8D4-4463-8BC2-E867CA67A88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4D97C23-1F73-491D-B78F-BAB3A70685A0}" srcId="{834024B4-39FC-4A7C-9E62-AB42B6473C6E}" destId="{33AF5192-FABE-49AC-8BFD-EADBE9545683}" srcOrd="0" destOrd="0" parTransId="{54FE05B8-7E86-4F76-90CA-6695DC802891}" sibTransId="{CF09AF85-9A1B-44FE-AA49-29A02963D19E}"/>
    <dgm:cxn modelId="{5AEF2E61-27F7-CB4F-A0AA-E64C05954566}" type="presOf" srcId="{8E0B4D53-F8D4-4463-8BC2-E867CA67A88E}" destId="{6F271CAA-4803-B740-925E-5E4F9482BDE1}" srcOrd="0" destOrd="0" presId="urn:microsoft.com/office/officeart/2005/8/layout/vList2"/>
    <dgm:cxn modelId="{6170FCB9-F943-447B-A7E6-6723942DA3BE}" srcId="{834024B4-39FC-4A7C-9E62-AB42B6473C6E}" destId="{8E0B4D53-F8D4-4463-8BC2-E867CA67A88E}" srcOrd="1" destOrd="0" parTransId="{B67AA640-0C6C-4181-AD3C-A82471EB0DFD}" sibTransId="{79BBFC65-DB02-4C30-B0EE-5FF6721B043C}"/>
    <dgm:cxn modelId="{268AAEC7-0134-C748-9B24-B5BE9EA7FF41}" type="presOf" srcId="{834024B4-39FC-4A7C-9E62-AB42B6473C6E}" destId="{51E3204B-A0C2-7945-9A03-9F6AC0FA2C34}" srcOrd="0" destOrd="0" presId="urn:microsoft.com/office/officeart/2005/8/layout/vList2"/>
    <dgm:cxn modelId="{5FC38AD2-53BF-2149-A7D0-B8AAC7965CF9}" type="presOf" srcId="{33AF5192-FABE-49AC-8BFD-EADBE9545683}" destId="{872856EA-3009-4F47-999E-F22FE315C3C7}" srcOrd="0" destOrd="0" presId="urn:microsoft.com/office/officeart/2005/8/layout/vList2"/>
    <dgm:cxn modelId="{3414C786-6CED-0342-BB43-2E07CBB7892E}" type="presParOf" srcId="{51E3204B-A0C2-7945-9A03-9F6AC0FA2C34}" destId="{872856EA-3009-4F47-999E-F22FE315C3C7}" srcOrd="0" destOrd="0" presId="urn:microsoft.com/office/officeart/2005/8/layout/vList2"/>
    <dgm:cxn modelId="{2A9BD6FE-FA1F-0E44-B392-6B104E841376}" type="presParOf" srcId="{51E3204B-A0C2-7945-9A03-9F6AC0FA2C34}" destId="{B1B65195-E19A-0D43-A7A5-ADE2CC26050F}" srcOrd="1" destOrd="0" presId="urn:microsoft.com/office/officeart/2005/8/layout/vList2"/>
    <dgm:cxn modelId="{72A0F9C9-8D10-3548-83B2-8560B347973C}" type="presParOf" srcId="{51E3204B-A0C2-7945-9A03-9F6AC0FA2C34}" destId="{6F271CAA-4803-B740-925E-5E4F9482BDE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17BD8A-D7BD-4672-BD90-D9A82A76D287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358DF6B-D56B-454E-8690-D988FA74A368}">
      <dgm:prSet/>
      <dgm:spPr/>
      <dgm:t>
        <a:bodyPr/>
        <a:lstStyle/>
        <a:p>
          <a:r>
            <a:rPr lang="es-EC" b="1"/>
            <a:t>Ventajas</a:t>
          </a:r>
          <a:endParaRPr lang="en-US"/>
        </a:p>
      </dgm:t>
    </dgm:pt>
    <dgm:pt modelId="{88B3BC9D-542F-4BC2-B11C-44D36E6E2DAA}" type="parTrans" cxnId="{C058641F-F7AA-43E9-A1A3-3E784A62C431}">
      <dgm:prSet/>
      <dgm:spPr/>
      <dgm:t>
        <a:bodyPr/>
        <a:lstStyle/>
        <a:p>
          <a:endParaRPr lang="en-US"/>
        </a:p>
      </dgm:t>
    </dgm:pt>
    <dgm:pt modelId="{A1B5F6A9-6DCB-45C0-AFBB-6AF225661975}" type="sibTrans" cxnId="{C058641F-F7AA-43E9-A1A3-3E784A62C431}">
      <dgm:prSet/>
      <dgm:spPr/>
      <dgm:t>
        <a:bodyPr/>
        <a:lstStyle/>
        <a:p>
          <a:endParaRPr lang="en-US"/>
        </a:p>
      </dgm:t>
    </dgm:pt>
    <dgm:pt modelId="{31C5A3AE-E540-41F4-844B-1D181DC1EE47}">
      <dgm:prSet/>
      <dgm:spPr/>
      <dgm:t>
        <a:bodyPr/>
        <a:lstStyle/>
        <a:p>
          <a:r>
            <a:rPr lang="es-EC"/>
            <a:t>Permite establecer relaciones de causa y efecto.</a:t>
          </a:r>
          <a:endParaRPr lang="en-US"/>
        </a:p>
      </dgm:t>
    </dgm:pt>
    <dgm:pt modelId="{D07028B1-D305-4126-84AE-687BAFE027E8}" type="parTrans" cxnId="{47B8D9FE-DEB1-415B-B7DC-8D3BD368E923}">
      <dgm:prSet/>
      <dgm:spPr/>
      <dgm:t>
        <a:bodyPr/>
        <a:lstStyle/>
        <a:p>
          <a:endParaRPr lang="en-US"/>
        </a:p>
      </dgm:t>
    </dgm:pt>
    <dgm:pt modelId="{E5E7FA96-3B1F-49A9-8C19-C3AFFA6E061B}" type="sibTrans" cxnId="{47B8D9FE-DEB1-415B-B7DC-8D3BD368E923}">
      <dgm:prSet/>
      <dgm:spPr/>
      <dgm:t>
        <a:bodyPr/>
        <a:lstStyle/>
        <a:p>
          <a:endParaRPr lang="en-US"/>
        </a:p>
      </dgm:t>
    </dgm:pt>
    <dgm:pt modelId="{123E567D-2D43-4CC1-9B9D-280DBFA3F9C4}">
      <dgm:prSet/>
      <dgm:spPr/>
      <dgm:t>
        <a:bodyPr/>
        <a:lstStyle/>
        <a:p>
          <a:r>
            <a:rPr lang="es-EC"/>
            <a:t>Alta validez interna.</a:t>
          </a:r>
          <a:endParaRPr lang="en-US"/>
        </a:p>
      </dgm:t>
    </dgm:pt>
    <dgm:pt modelId="{C07F0A49-9E03-4749-BC24-D6A5F101BF24}" type="parTrans" cxnId="{70425BED-DA7E-49BE-9715-F82B58246DCA}">
      <dgm:prSet/>
      <dgm:spPr/>
      <dgm:t>
        <a:bodyPr/>
        <a:lstStyle/>
        <a:p>
          <a:endParaRPr lang="en-US"/>
        </a:p>
      </dgm:t>
    </dgm:pt>
    <dgm:pt modelId="{F9809D57-FEB9-4DD6-8B23-67375DCA4EF5}" type="sibTrans" cxnId="{70425BED-DA7E-49BE-9715-F82B58246DCA}">
      <dgm:prSet/>
      <dgm:spPr/>
      <dgm:t>
        <a:bodyPr/>
        <a:lstStyle/>
        <a:p>
          <a:endParaRPr lang="en-US"/>
        </a:p>
      </dgm:t>
    </dgm:pt>
    <dgm:pt modelId="{9C5F411B-E5C1-4474-8361-8184C4133563}">
      <dgm:prSet/>
      <dgm:spPr/>
      <dgm:t>
        <a:bodyPr/>
        <a:lstStyle/>
        <a:p>
          <a:r>
            <a:rPr lang="es-EC"/>
            <a:t>Control de variables externas.</a:t>
          </a:r>
          <a:endParaRPr lang="en-US"/>
        </a:p>
      </dgm:t>
    </dgm:pt>
    <dgm:pt modelId="{E896B0A8-506C-41DE-BEB9-6C13C49EEED2}" type="parTrans" cxnId="{8E171248-683E-4BAA-A4E4-1C855AD889F4}">
      <dgm:prSet/>
      <dgm:spPr/>
      <dgm:t>
        <a:bodyPr/>
        <a:lstStyle/>
        <a:p>
          <a:endParaRPr lang="en-US"/>
        </a:p>
      </dgm:t>
    </dgm:pt>
    <dgm:pt modelId="{15C5A487-2EA5-4756-A676-F53148F89810}" type="sibTrans" cxnId="{8E171248-683E-4BAA-A4E4-1C855AD889F4}">
      <dgm:prSet/>
      <dgm:spPr/>
      <dgm:t>
        <a:bodyPr/>
        <a:lstStyle/>
        <a:p>
          <a:endParaRPr lang="en-US"/>
        </a:p>
      </dgm:t>
    </dgm:pt>
    <dgm:pt modelId="{23C6215C-F7E7-489E-8B32-0B143FF8B2F5}">
      <dgm:prSet/>
      <dgm:spPr/>
      <dgm:t>
        <a:bodyPr/>
        <a:lstStyle/>
        <a:p>
          <a:r>
            <a:rPr lang="es-EC" b="1"/>
            <a:t>Desventajas:</a:t>
          </a:r>
          <a:endParaRPr lang="en-US"/>
        </a:p>
      </dgm:t>
    </dgm:pt>
    <dgm:pt modelId="{AAA1D858-2770-44B1-80C1-0C4DF707B060}" type="parTrans" cxnId="{BBD497D6-1E9F-4EC0-854F-AEA1149EBBB3}">
      <dgm:prSet/>
      <dgm:spPr/>
      <dgm:t>
        <a:bodyPr/>
        <a:lstStyle/>
        <a:p>
          <a:endParaRPr lang="en-US"/>
        </a:p>
      </dgm:t>
    </dgm:pt>
    <dgm:pt modelId="{8DC340F1-796E-4C44-936D-4724355B682A}" type="sibTrans" cxnId="{BBD497D6-1E9F-4EC0-854F-AEA1149EBBB3}">
      <dgm:prSet/>
      <dgm:spPr/>
      <dgm:t>
        <a:bodyPr/>
        <a:lstStyle/>
        <a:p>
          <a:endParaRPr lang="en-US"/>
        </a:p>
      </dgm:t>
    </dgm:pt>
    <dgm:pt modelId="{1C979AF5-9397-4979-AD0C-7AC8F569DD20}">
      <dgm:prSet/>
      <dgm:spPr/>
      <dgm:t>
        <a:bodyPr/>
        <a:lstStyle/>
        <a:p>
          <a:r>
            <a:rPr lang="es-EC"/>
            <a:t>Puede ser artificial o poco realista (especialmente en laboratorio).</a:t>
          </a:r>
          <a:endParaRPr lang="en-US"/>
        </a:p>
      </dgm:t>
    </dgm:pt>
    <dgm:pt modelId="{B0F9EC14-C27A-4ED9-A0E2-9C613E852551}" type="parTrans" cxnId="{F2783477-0483-4940-BD1C-D9665FF8842C}">
      <dgm:prSet/>
      <dgm:spPr/>
      <dgm:t>
        <a:bodyPr/>
        <a:lstStyle/>
        <a:p>
          <a:endParaRPr lang="en-US"/>
        </a:p>
      </dgm:t>
    </dgm:pt>
    <dgm:pt modelId="{D9275D31-C7DC-4EA6-A7A8-4C2012EAB259}" type="sibTrans" cxnId="{F2783477-0483-4940-BD1C-D9665FF8842C}">
      <dgm:prSet/>
      <dgm:spPr/>
      <dgm:t>
        <a:bodyPr/>
        <a:lstStyle/>
        <a:p>
          <a:endParaRPr lang="en-US"/>
        </a:p>
      </dgm:t>
    </dgm:pt>
    <dgm:pt modelId="{3D857D8B-BD4B-4A75-A400-DF2B6FABDACA}">
      <dgm:prSet/>
      <dgm:spPr/>
      <dgm:t>
        <a:bodyPr/>
        <a:lstStyle/>
        <a:p>
          <a:r>
            <a:rPr lang="es-EC"/>
            <a:t>Aspectos éticos en la manipulación de variables en niños.</a:t>
          </a:r>
          <a:endParaRPr lang="en-US"/>
        </a:p>
      </dgm:t>
    </dgm:pt>
    <dgm:pt modelId="{394D5B6A-50D7-4F9C-8121-5EDF3E5CB5A5}" type="parTrans" cxnId="{C06E312B-6222-4CF1-BE31-342A77C9C17C}">
      <dgm:prSet/>
      <dgm:spPr/>
      <dgm:t>
        <a:bodyPr/>
        <a:lstStyle/>
        <a:p>
          <a:endParaRPr lang="en-US"/>
        </a:p>
      </dgm:t>
    </dgm:pt>
    <dgm:pt modelId="{CFF7DA3E-6278-400A-8642-6ECF4C54E755}" type="sibTrans" cxnId="{C06E312B-6222-4CF1-BE31-342A77C9C17C}">
      <dgm:prSet/>
      <dgm:spPr/>
      <dgm:t>
        <a:bodyPr/>
        <a:lstStyle/>
        <a:p>
          <a:endParaRPr lang="en-US"/>
        </a:p>
      </dgm:t>
    </dgm:pt>
    <dgm:pt modelId="{0C952486-A4FB-42E9-8F84-207CB1743C80}">
      <dgm:prSet/>
      <dgm:spPr/>
      <dgm:t>
        <a:bodyPr/>
        <a:lstStyle/>
        <a:p>
          <a:r>
            <a:rPr lang="es-EC"/>
            <a:t>No siempre se puede aplicar a todos los temas del desarrollo.</a:t>
          </a:r>
          <a:endParaRPr lang="en-US"/>
        </a:p>
      </dgm:t>
    </dgm:pt>
    <dgm:pt modelId="{9DD4BE21-7BFB-4FBB-8019-C653822BAB1A}" type="parTrans" cxnId="{9B0FD4E3-C5AA-4B51-A226-0F3A80DD1579}">
      <dgm:prSet/>
      <dgm:spPr/>
      <dgm:t>
        <a:bodyPr/>
        <a:lstStyle/>
        <a:p>
          <a:endParaRPr lang="en-US"/>
        </a:p>
      </dgm:t>
    </dgm:pt>
    <dgm:pt modelId="{F9AD2F72-4866-4F86-89D1-5E9B4407C326}" type="sibTrans" cxnId="{9B0FD4E3-C5AA-4B51-A226-0F3A80DD1579}">
      <dgm:prSet/>
      <dgm:spPr/>
      <dgm:t>
        <a:bodyPr/>
        <a:lstStyle/>
        <a:p>
          <a:endParaRPr lang="en-US"/>
        </a:p>
      </dgm:t>
    </dgm:pt>
    <dgm:pt modelId="{87317903-4EE6-C84F-B63C-14EA973098FC}" type="pres">
      <dgm:prSet presAssocID="{7017BD8A-D7BD-4672-BD90-D9A82A76D287}" presName="Name0" presStyleCnt="0">
        <dgm:presLayoutVars>
          <dgm:dir/>
          <dgm:resizeHandles val="exact"/>
        </dgm:presLayoutVars>
      </dgm:prSet>
      <dgm:spPr/>
    </dgm:pt>
    <dgm:pt modelId="{4C923E4F-5F65-BB41-B676-237BDB929D2B}" type="pres">
      <dgm:prSet presAssocID="{3358DF6B-D56B-454E-8690-D988FA74A368}" presName="node" presStyleLbl="node1" presStyleIdx="0" presStyleCnt="8">
        <dgm:presLayoutVars>
          <dgm:bulletEnabled val="1"/>
        </dgm:presLayoutVars>
      </dgm:prSet>
      <dgm:spPr/>
    </dgm:pt>
    <dgm:pt modelId="{9D4ED196-7088-914A-80C5-CF29D40E800B}" type="pres">
      <dgm:prSet presAssocID="{A1B5F6A9-6DCB-45C0-AFBB-6AF225661975}" presName="sibTrans" presStyleLbl="sibTrans1D1" presStyleIdx="0" presStyleCnt="7"/>
      <dgm:spPr/>
    </dgm:pt>
    <dgm:pt modelId="{B8F5D19B-0D6E-354E-A55C-B75FF3E16DF3}" type="pres">
      <dgm:prSet presAssocID="{A1B5F6A9-6DCB-45C0-AFBB-6AF225661975}" presName="connectorText" presStyleLbl="sibTrans1D1" presStyleIdx="0" presStyleCnt="7"/>
      <dgm:spPr/>
    </dgm:pt>
    <dgm:pt modelId="{A1691F04-2932-464A-A476-397B103CE89F}" type="pres">
      <dgm:prSet presAssocID="{31C5A3AE-E540-41F4-844B-1D181DC1EE47}" presName="node" presStyleLbl="node1" presStyleIdx="1" presStyleCnt="8">
        <dgm:presLayoutVars>
          <dgm:bulletEnabled val="1"/>
        </dgm:presLayoutVars>
      </dgm:prSet>
      <dgm:spPr/>
    </dgm:pt>
    <dgm:pt modelId="{16D93D28-1B8F-744F-B2D0-868895E976D3}" type="pres">
      <dgm:prSet presAssocID="{E5E7FA96-3B1F-49A9-8C19-C3AFFA6E061B}" presName="sibTrans" presStyleLbl="sibTrans1D1" presStyleIdx="1" presStyleCnt="7"/>
      <dgm:spPr/>
    </dgm:pt>
    <dgm:pt modelId="{DB998F8A-D115-A345-AFD1-3C874731F871}" type="pres">
      <dgm:prSet presAssocID="{E5E7FA96-3B1F-49A9-8C19-C3AFFA6E061B}" presName="connectorText" presStyleLbl="sibTrans1D1" presStyleIdx="1" presStyleCnt="7"/>
      <dgm:spPr/>
    </dgm:pt>
    <dgm:pt modelId="{FE9FAF73-33A4-1348-8D3A-405ED1A49174}" type="pres">
      <dgm:prSet presAssocID="{123E567D-2D43-4CC1-9B9D-280DBFA3F9C4}" presName="node" presStyleLbl="node1" presStyleIdx="2" presStyleCnt="8">
        <dgm:presLayoutVars>
          <dgm:bulletEnabled val="1"/>
        </dgm:presLayoutVars>
      </dgm:prSet>
      <dgm:spPr/>
    </dgm:pt>
    <dgm:pt modelId="{2328D494-5A42-8D4D-955A-D1116D1E856F}" type="pres">
      <dgm:prSet presAssocID="{F9809D57-FEB9-4DD6-8B23-67375DCA4EF5}" presName="sibTrans" presStyleLbl="sibTrans1D1" presStyleIdx="2" presStyleCnt="7"/>
      <dgm:spPr/>
    </dgm:pt>
    <dgm:pt modelId="{50AC8160-B745-3C4B-9FB7-D2A490839820}" type="pres">
      <dgm:prSet presAssocID="{F9809D57-FEB9-4DD6-8B23-67375DCA4EF5}" presName="connectorText" presStyleLbl="sibTrans1D1" presStyleIdx="2" presStyleCnt="7"/>
      <dgm:spPr/>
    </dgm:pt>
    <dgm:pt modelId="{D7B30CCC-145B-AA44-9C8E-D4CF292251B8}" type="pres">
      <dgm:prSet presAssocID="{9C5F411B-E5C1-4474-8361-8184C4133563}" presName="node" presStyleLbl="node1" presStyleIdx="3" presStyleCnt="8">
        <dgm:presLayoutVars>
          <dgm:bulletEnabled val="1"/>
        </dgm:presLayoutVars>
      </dgm:prSet>
      <dgm:spPr/>
    </dgm:pt>
    <dgm:pt modelId="{9347106F-6F0E-3E46-9FD2-57E545F96FF3}" type="pres">
      <dgm:prSet presAssocID="{15C5A487-2EA5-4756-A676-F53148F89810}" presName="sibTrans" presStyleLbl="sibTrans1D1" presStyleIdx="3" presStyleCnt="7"/>
      <dgm:spPr/>
    </dgm:pt>
    <dgm:pt modelId="{C091CA56-6CC7-6349-9567-718423F7D5A9}" type="pres">
      <dgm:prSet presAssocID="{15C5A487-2EA5-4756-A676-F53148F89810}" presName="connectorText" presStyleLbl="sibTrans1D1" presStyleIdx="3" presStyleCnt="7"/>
      <dgm:spPr/>
    </dgm:pt>
    <dgm:pt modelId="{F273A0ED-D937-1E47-8329-23F498A049C1}" type="pres">
      <dgm:prSet presAssocID="{23C6215C-F7E7-489E-8B32-0B143FF8B2F5}" presName="node" presStyleLbl="node1" presStyleIdx="4" presStyleCnt="8">
        <dgm:presLayoutVars>
          <dgm:bulletEnabled val="1"/>
        </dgm:presLayoutVars>
      </dgm:prSet>
      <dgm:spPr/>
    </dgm:pt>
    <dgm:pt modelId="{4F011547-1F7B-9D4C-8048-A8F01ABAD453}" type="pres">
      <dgm:prSet presAssocID="{8DC340F1-796E-4C44-936D-4724355B682A}" presName="sibTrans" presStyleLbl="sibTrans1D1" presStyleIdx="4" presStyleCnt="7"/>
      <dgm:spPr/>
    </dgm:pt>
    <dgm:pt modelId="{311D77F8-5B64-2A42-8F40-1FD5254670E8}" type="pres">
      <dgm:prSet presAssocID="{8DC340F1-796E-4C44-936D-4724355B682A}" presName="connectorText" presStyleLbl="sibTrans1D1" presStyleIdx="4" presStyleCnt="7"/>
      <dgm:spPr/>
    </dgm:pt>
    <dgm:pt modelId="{9AD7ED9E-BE69-3C49-A7BB-04635E0E7738}" type="pres">
      <dgm:prSet presAssocID="{1C979AF5-9397-4979-AD0C-7AC8F569DD20}" presName="node" presStyleLbl="node1" presStyleIdx="5" presStyleCnt="8">
        <dgm:presLayoutVars>
          <dgm:bulletEnabled val="1"/>
        </dgm:presLayoutVars>
      </dgm:prSet>
      <dgm:spPr/>
    </dgm:pt>
    <dgm:pt modelId="{BE59E383-C02E-2441-84AB-2169B61073EF}" type="pres">
      <dgm:prSet presAssocID="{D9275D31-C7DC-4EA6-A7A8-4C2012EAB259}" presName="sibTrans" presStyleLbl="sibTrans1D1" presStyleIdx="5" presStyleCnt="7"/>
      <dgm:spPr/>
    </dgm:pt>
    <dgm:pt modelId="{DB1DAF9C-DE76-124D-85B0-ED12EE85108F}" type="pres">
      <dgm:prSet presAssocID="{D9275D31-C7DC-4EA6-A7A8-4C2012EAB259}" presName="connectorText" presStyleLbl="sibTrans1D1" presStyleIdx="5" presStyleCnt="7"/>
      <dgm:spPr/>
    </dgm:pt>
    <dgm:pt modelId="{A60F1725-0969-154C-A520-71C0C8E42711}" type="pres">
      <dgm:prSet presAssocID="{3D857D8B-BD4B-4A75-A400-DF2B6FABDACA}" presName="node" presStyleLbl="node1" presStyleIdx="6" presStyleCnt="8">
        <dgm:presLayoutVars>
          <dgm:bulletEnabled val="1"/>
        </dgm:presLayoutVars>
      </dgm:prSet>
      <dgm:spPr/>
    </dgm:pt>
    <dgm:pt modelId="{8EED4B8D-213C-964F-88CB-4A0A98C9F4D3}" type="pres">
      <dgm:prSet presAssocID="{CFF7DA3E-6278-400A-8642-6ECF4C54E755}" presName="sibTrans" presStyleLbl="sibTrans1D1" presStyleIdx="6" presStyleCnt="7"/>
      <dgm:spPr/>
    </dgm:pt>
    <dgm:pt modelId="{F97F80D4-5B10-AF44-8C39-4F9E93B62D92}" type="pres">
      <dgm:prSet presAssocID="{CFF7DA3E-6278-400A-8642-6ECF4C54E755}" presName="connectorText" presStyleLbl="sibTrans1D1" presStyleIdx="6" presStyleCnt="7"/>
      <dgm:spPr/>
    </dgm:pt>
    <dgm:pt modelId="{32B9DA61-04C2-2648-B94C-F932DB464B1E}" type="pres">
      <dgm:prSet presAssocID="{0C952486-A4FB-42E9-8F84-207CB1743C80}" presName="node" presStyleLbl="node1" presStyleIdx="7" presStyleCnt="8">
        <dgm:presLayoutVars>
          <dgm:bulletEnabled val="1"/>
        </dgm:presLayoutVars>
      </dgm:prSet>
      <dgm:spPr/>
    </dgm:pt>
  </dgm:ptLst>
  <dgm:cxnLst>
    <dgm:cxn modelId="{79601705-4486-4241-ADAB-4C6BDA340214}" type="presOf" srcId="{D9275D31-C7DC-4EA6-A7A8-4C2012EAB259}" destId="{DB1DAF9C-DE76-124D-85B0-ED12EE85108F}" srcOrd="1" destOrd="0" presId="urn:microsoft.com/office/officeart/2016/7/layout/RepeatingBendingProcessNew"/>
    <dgm:cxn modelId="{FC375419-D140-B244-BD8C-96DBE4C3CE13}" type="presOf" srcId="{7017BD8A-D7BD-4672-BD90-D9A82A76D287}" destId="{87317903-4EE6-C84F-B63C-14EA973098FC}" srcOrd="0" destOrd="0" presId="urn:microsoft.com/office/officeart/2016/7/layout/RepeatingBendingProcessNew"/>
    <dgm:cxn modelId="{35C7471B-AEBB-2D46-BF00-817E09DC9302}" type="presOf" srcId="{23C6215C-F7E7-489E-8B32-0B143FF8B2F5}" destId="{F273A0ED-D937-1E47-8329-23F498A049C1}" srcOrd="0" destOrd="0" presId="urn:microsoft.com/office/officeart/2016/7/layout/RepeatingBendingProcessNew"/>
    <dgm:cxn modelId="{C058641F-F7AA-43E9-A1A3-3E784A62C431}" srcId="{7017BD8A-D7BD-4672-BD90-D9A82A76D287}" destId="{3358DF6B-D56B-454E-8690-D988FA74A368}" srcOrd="0" destOrd="0" parTransId="{88B3BC9D-542F-4BC2-B11C-44D36E6E2DAA}" sibTransId="{A1B5F6A9-6DCB-45C0-AFBB-6AF225661975}"/>
    <dgm:cxn modelId="{3911E926-8224-A74E-BFE4-4B21EE96BDE1}" type="presOf" srcId="{A1B5F6A9-6DCB-45C0-AFBB-6AF225661975}" destId="{9D4ED196-7088-914A-80C5-CF29D40E800B}" srcOrd="0" destOrd="0" presId="urn:microsoft.com/office/officeart/2016/7/layout/RepeatingBendingProcessNew"/>
    <dgm:cxn modelId="{C06E312B-6222-4CF1-BE31-342A77C9C17C}" srcId="{7017BD8A-D7BD-4672-BD90-D9A82A76D287}" destId="{3D857D8B-BD4B-4A75-A400-DF2B6FABDACA}" srcOrd="6" destOrd="0" parTransId="{394D5B6A-50D7-4F9C-8121-5EDF3E5CB5A5}" sibTransId="{CFF7DA3E-6278-400A-8642-6ECF4C54E755}"/>
    <dgm:cxn modelId="{94FC0D33-DD19-254A-9097-2B08E6901A73}" type="presOf" srcId="{0C952486-A4FB-42E9-8F84-207CB1743C80}" destId="{32B9DA61-04C2-2648-B94C-F932DB464B1E}" srcOrd="0" destOrd="0" presId="urn:microsoft.com/office/officeart/2016/7/layout/RepeatingBendingProcessNew"/>
    <dgm:cxn modelId="{529E7C3E-77FC-6F42-9D1C-E648FDAA7328}" type="presOf" srcId="{123E567D-2D43-4CC1-9B9D-280DBFA3F9C4}" destId="{FE9FAF73-33A4-1348-8D3A-405ED1A49174}" srcOrd="0" destOrd="0" presId="urn:microsoft.com/office/officeart/2016/7/layout/RepeatingBendingProcessNew"/>
    <dgm:cxn modelId="{8E171248-683E-4BAA-A4E4-1C855AD889F4}" srcId="{7017BD8A-D7BD-4672-BD90-D9A82A76D287}" destId="{9C5F411B-E5C1-4474-8361-8184C4133563}" srcOrd="3" destOrd="0" parTransId="{E896B0A8-506C-41DE-BEB9-6C13C49EEED2}" sibTransId="{15C5A487-2EA5-4756-A676-F53148F89810}"/>
    <dgm:cxn modelId="{F1F28057-4ECE-0443-9D86-1988AAEFF9A6}" type="presOf" srcId="{15C5A487-2EA5-4756-A676-F53148F89810}" destId="{9347106F-6F0E-3E46-9FD2-57E545F96FF3}" srcOrd="0" destOrd="0" presId="urn:microsoft.com/office/officeart/2016/7/layout/RepeatingBendingProcessNew"/>
    <dgm:cxn modelId="{F6C94558-1E9F-2740-AC51-120926FC7D06}" type="presOf" srcId="{E5E7FA96-3B1F-49A9-8C19-C3AFFA6E061B}" destId="{16D93D28-1B8F-744F-B2D0-868895E976D3}" srcOrd="0" destOrd="0" presId="urn:microsoft.com/office/officeart/2016/7/layout/RepeatingBendingProcessNew"/>
    <dgm:cxn modelId="{2466A058-80BF-7D4A-8D24-F6882EA25B76}" type="presOf" srcId="{3358DF6B-D56B-454E-8690-D988FA74A368}" destId="{4C923E4F-5F65-BB41-B676-237BDB929D2B}" srcOrd="0" destOrd="0" presId="urn:microsoft.com/office/officeart/2016/7/layout/RepeatingBendingProcessNew"/>
    <dgm:cxn modelId="{8596566A-61AA-B34E-8BA4-368121815429}" type="presOf" srcId="{F9809D57-FEB9-4DD6-8B23-67375DCA4EF5}" destId="{50AC8160-B745-3C4B-9FB7-D2A490839820}" srcOrd="1" destOrd="0" presId="urn:microsoft.com/office/officeart/2016/7/layout/RepeatingBendingProcessNew"/>
    <dgm:cxn modelId="{F2783477-0483-4940-BD1C-D9665FF8842C}" srcId="{7017BD8A-D7BD-4672-BD90-D9A82A76D287}" destId="{1C979AF5-9397-4979-AD0C-7AC8F569DD20}" srcOrd="5" destOrd="0" parTransId="{B0F9EC14-C27A-4ED9-A0E2-9C613E852551}" sibTransId="{D9275D31-C7DC-4EA6-A7A8-4C2012EAB259}"/>
    <dgm:cxn modelId="{E35AE27E-A476-9647-A08E-F2A9DF8219BE}" type="presOf" srcId="{F9809D57-FEB9-4DD6-8B23-67375DCA4EF5}" destId="{2328D494-5A42-8D4D-955A-D1116D1E856F}" srcOrd="0" destOrd="0" presId="urn:microsoft.com/office/officeart/2016/7/layout/RepeatingBendingProcessNew"/>
    <dgm:cxn modelId="{19758985-D76A-AC4B-A12B-27F1F1F7EBA4}" type="presOf" srcId="{CFF7DA3E-6278-400A-8642-6ECF4C54E755}" destId="{8EED4B8D-213C-964F-88CB-4A0A98C9F4D3}" srcOrd="0" destOrd="0" presId="urn:microsoft.com/office/officeart/2016/7/layout/RepeatingBendingProcessNew"/>
    <dgm:cxn modelId="{1FBD5192-19FB-E646-B7E6-2828D191DD54}" type="presOf" srcId="{D9275D31-C7DC-4EA6-A7A8-4C2012EAB259}" destId="{BE59E383-C02E-2441-84AB-2169B61073EF}" srcOrd="0" destOrd="0" presId="urn:microsoft.com/office/officeart/2016/7/layout/RepeatingBendingProcessNew"/>
    <dgm:cxn modelId="{B74A5093-95CD-584F-ADC7-93C8EB19FE19}" type="presOf" srcId="{3D857D8B-BD4B-4A75-A400-DF2B6FABDACA}" destId="{A60F1725-0969-154C-A520-71C0C8E42711}" srcOrd="0" destOrd="0" presId="urn:microsoft.com/office/officeart/2016/7/layout/RepeatingBendingProcessNew"/>
    <dgm:cxn modelId="{9B6B3F9A-636E-D64B-86C0-927B55CDE98C}" type="presOf" srcId="{8DC340F1-796E-4C44-936D-4724355B682A}" destId="{4F011547-1F7B-9D4C-8048-A8F01ABAD453}" srcOrd="0" destOrd="0" presId="urn:microsoft.com/office/officeart/2016/7/layout/RepeatingBendingProcessNew"/>
    <dgm:cxn modelId="{8BB543A0-6D77-6C45-8901-EE63A5103ABD}" type="presOf" srcId="{8DC340F1-796E-4C44-936D-4724355B682A}" destId="{311D77F8-5B64-2A42-8F40-1FD5254670E8}" srcOrd="1" destOrd="0" presId="urn:microsoft.com/office/officeart/2016/7/layout/RepeatingBendingProcessNew"/>
    <dgm:cxn modelId="{015A73B2-9817-1844-8DFD-9D80C5B55855}" type="presOf" srcId="{15C5A487-2EA5-4756-A676-F53148F89810}" destId="{C091CA56-6CC7-6349-9567-718423F7D5A9}" srcOrd="1" destOrd="0" presId="urn:microsoft.com/office/officeart/2016/7/layout/RepeatingBendingProcessNew"/>
    <dgm:cxn modelId="{514998B7-A11D-2344-957B-6102EF376273}" type="presOf" srcId="{1C979AF5-9397-4979-AD0C-7AC8F569DD20}" destId="{9AD7ED9E-BE69-3C49-A7BB-04635E0E7738}" srcOrd="0" destOrd="0" presId="urn:microsoft.com/office/officeart/2016/7/layout/RepeatingBendingProcessNew"/>
    <dgm:cxn modelId="{321E44B9-937B-9345-B17B-2990CF1EFCC5}" type="presOf" srcId="{9C5F411B-E5C1-4474-8361-8184C4133563}" destId="{D7B30CCC-145B-AA44-9C8E-D4CF292251B8}" srcOrd="0" destOrd="0" presId="urn:microsoft.com/office/officeart/2016/7/layout/RepeatingBendingProcessNew"/>
    <dgm:cxn modelId="{DE9382C8-258B-B244-BB43-8995C2396B13}" type="presOf" srcId="{E5E7FA96-3B1F-49A9-8C19-C3AFFA6E061B}" destId="{DB998F8A-D115-A345-AFD1-3C874731F871}" srcOrd="1" destOrd="0" presId="urn:microsoft.com/office/officeart/2016/7/layout/RepeatingBendingProcessNew"/>
    <dgm:cxn modelId="{6D9103C9-E4FF-D84A-BAEF-6F1C15BD8285}" type="presOf" srcId="{31C5A3AE-E540-41F4-844B-1D181DC1EE47}" destId="{A1691F04-2932-464A-A476-397B103CE89F}" srcOrd="0" destOrd="0" presId="urn:microsoft.com/office/officeart/2016/7/layout/RepeatingBendingProcessNew"/>
    <dgm:cxn modelId="{6D8027D5-8A91-374A-B7D7-187EBA99A756}" type="presOf" srcId="{CFF7DA3E-6278-400A-8642-6ECF4C54E755}" destId="{F97F80D4-5B10-AF44-8C39-4F9E93B62D92}" srcOrd="1" destOrd="0" presId="urn:microsoft.com/office/officeart/2016/7/layout/RepeatingBendingProcessNew"/>
    <dgm:cxn modelId="{BBD497D6-1E9F-4EC0-854F-AEA1149EBBB3}" srcId="{7017BD8A-D7BD-4672-BD90-D9A82A76D287}" destId="{23C6215C-F7E7-489E-8B32-0B143FF8B2F5}" srcOrd="4" destOrd="0" parTransId="{AAA1D858-2770-44B1-80C1-0C4DF707B060}" sibTransId="{8DC340F1-796E-4C44-936D-4724355B682A}"/>
    <dgm:cxn modelId="{9B0FD4E3-C5AA-4B51-A226-0F3A80DD1579}" srcId="{7017BD8A-D7BD-4672-BD90-D9A82A76D287}" destId="{0C952486-A4FB-42E9-8F84-207CB1743C80}" srcOrd="7" destOrd="0" parTransId="{9DD4BE21-7BFB-4FBB-8019-C653822BAB1A}" sibTransId="{F9AD2F72-4866-4F86-89D1-5E9B4407C326}"/>
    <dgm:cxn modelId="{70425BED-DA7E-49BE-9715-F82B58246DCA}" srcId="{7017BD8A-D7BD-4672-BD90-D9A82A76D287}" destId="{123E567D-2D43-4CC1-9B9D-280DBFA3F9C4}" srcOrd="2" destOrd="0" parTransId="{C07F0A49-9E03-4749-BC24-D6A5F101BF24}" sibTransId="{F9809D57-FEB9-4DD6-8B23-67375DCA4EF5}"/>
    <dgm:cxn modelId="{876638F9-A3A8-6345-B4F2-FD855017DF9B}" type="presOf" srcId="{A1B5F6A9-6DCB-45C0-AFBB-6AF225661975}" destId="{B8F5D19B-0D6E-354E-A55C-B75FF3E16DF3}" srcOrd="1" destOrd="0" presId="urn:microsoft.com/office/officeart/2016/7/layout/RepeatingBendingProcessNew"/>
    <dgm:cxn modelId="{47B8D9FE-DEB1-415B-B7DC-8D3BD368E923}" srcId="{7017BD8A-D7BD-4672-BD90-D9A82A76D287}" destId="{31C5A3AE-E540-41F4-844B-1D181DC1EE47}" srcOrd="1" destOrd="0" parTransId="{D07028B1-D305-4126-84AE-687BAFE027E8}" sibTransId="{E5E7FA96-3B1F-49A9-8C19-C3AFFA6E061B}"/>
    <dgm:cxn modelId="{C057C9B2-B243-8F42-B273-597C059DCF28}" type="presParOf" srcId="{87317903-4EE6-C84F-B63C-14EA973098FC}" destId="{4C923E4F-5F65-BB41-B676-237BDB929D2B}" srcOrd="0" destOrd="0" presId="urn:microsoft.com/office/officeart/2016/7/layout/RepeatingBendingProcessNew"/>
    <dgm:cxn modelId="{5DFCBC74-417D-944C-8BC5-8583941B3446}" type="presParOf" srcId="{87317903-4EE6-C84F-B63C-14EA973098FC}" destId="{9D4ED196-7088-914A-80C5-CF29D40E800B}" srcOrd="1" destOrd="0" presId="urn:microsoft.com/office/officeart/2016/7/layout/RepeatingBendingProcessNew"/>
    <dgm:cxn modelId="{BB4697BD-7D7F-FA4C-933E-9D7E3BB64DB0}" type="presParOf" srcId="{9D4ED196-7088-914A-80C5-CF29D40E800B}" destId="{B8F5D19B-0D6E-354E-A55C-B75FF3E16DF3}" srcOrd="0" destOrd="0" presId="urn:microsoft.com/office/officeart/2016/7/layout/RepeatingBendingProcessNew"/>
    <dgm:cxn modelId="{399655EF-BAA2-5D4E-BC33-A74F9614CDF7}" type="presParOf" srcId="{87317903-4EE6-C84F-B63C-14EA973098FC}" destId="{A1691F04-2932-464A-A476-397B103CE89F}" srcOrd="2" destOrd="0" presId="urn:microsoft.com/office/officeart/2016/7/layout/RepeatingBendingProcessNew"/>
    <dgm:cxn modelId="{1723819D-0FEF-5E46-A8A4-0BADB0F7B990}" type="presParOf" srcId="{87317903-4EE6-C84F-B63C-14EA973098FC}" destId="{16D93D28-1B8F-744F-B2D0-868895E976D3}" srcOrd="3" destOrd="0" presId="urn:microsoft.com/office/officeart/2016/7/layout/RepeatingBendingProcessNew"/>
    <dgm:cxn modelId="{D5E533C7-D651-FA4E-A2F7-4CF9107E805A}" type="presParOf" srcId="{16D93D28-1B8F-744F-B2D0-868895E976D3}" destId="{DB998F8A-D115-A345-AFD1-3C874731F871}" srcOrd="0" destOrd="0" presId="urn:microsoft.com/office/officeart/2016/7/layout/RepeatingBendingProcessNew"/>
    <dgm:cxn modelId="{F1E7A97A-D764-D942-B704-C1C8C8CB3094}" type="presParOf" srcId="{87317903-4EE6-C84F-B63C-14EA973098FC}" destId="{FE9FAF73-33A4-1348-8D3A-405ED1A49174}" srcOrd="4" destOrd="0" presId="urn:microsoft.com/office/officeart/2016/7/layout/RepeatingBendingProcessNew"/>
    <dgm:cxn modelId="{775FEEF7-B076-3948-B03E-473044E604BD}" type="presParOf" srcId="{87317903-4EE6-C84F-B63C-14EA973098FC}" destId="{2328D494-5A42-8D4D-955A-D1116D1E856F}" srcOrd="5" destOrd="0" presId="urn:microsoft.com/office/officeart/2016/7/layout/RepeatingBendingProcessNew"/>
    <dgm:cxn modelId="{6C5051C4-7F19-7D4C-A1CD-BA1F352E2EE9}" type="presParOf" srcId="{2328D494-5A42-8D4D-955A-D1116D1E856F}" destId="{50AC8160-B745-3C4B-9FB7-D2A490839820}" srcOrd="0" destOrd="0" presId="urn:microsoft.com/office/officeart/2016/7/layout/RepeatingBendingProcessNew"/>
    <dgm:cxn modelId="{0EAFDB30-147A-4440-B89E-D58D6D0611DE}" type="presParOf" srcId="{87317903-4EE6-C84F-B63C-14EA973098FC}" destId="{D7B30CCC-145B-AA44-9C8E-D4CF292251B8}" srcOrd="6" destOrd="0" presId="urn:microsoft.com/office/officeart/2016/7/layout/RepeatingBendingProcessNew"/>
    <dgm:cxn modelId="{9563B654-EBA6-9543-A593-3807C8ED8328}" type="presParOf" srcId="{87317903-4EE6-C84F-B63C-14EA973098FC}" destId="{9347106F-6F0E-3E46-9FD2-57E545F96FF3}" srcOrd="7" destOrd="0" presId="urn:microsoft.com/office/officeart/2016/7/layout/RepeatingBendingProcessNew"/>
    <dgm:cxn modelId="{0B8C75AE-2660-E54F-BDFA-BB838ED68B14}" type="presParOf" srcId="{9347106F-6F0E-3E46-9FD2-57E545F96FF3}" destId="{C091CA56-6CC7-6349-9567-718423F7D5A9}" srcOrd="0" destOrd="0" presId="urn:microsoft.com/office/officeart/2016/7/layout/RepeatingBendingProcessNew"/>
    <dgm:cxn modelId="{B55E31BF-668B-D846-A460-31972D1D2BA9}" type="presParOf" srcId="{87317903-4EE6-C84F-B63C-14EA973098FC}" destId="{F273A0ED-D937-1E47-8329-23F498A049C1}" srcOrd="8" destOrd="0" presId="urn:microsoft.com/office/officeart/2016/7/layout/RepeatingBendingProcessNew"/>
    <dgm:cxn modelId="{CE549C51-BBEA-5B47-A720-50D50F0FB57B}" type="presParOf" srcId="{87317903-4EE6-C84F-B63C-14EA973098FC}" destId="{4F011547-1F7B-9D4C-8048-A8F01ABAD453}" srcOrd="9" destOrd="0" presId="urn:microsoft.com/office/officeart/2016/7/layout/RepeatingBendingProcessNew"/>
    <dgm:cxn modelId="{4A33375D-63C4-594A-B359-AF9E86991A57}" type="presParOf" srcId="{4F011547-1F7B-9D4C-8048-A8F01ABAD453}" destId="{311D77F8-5B64-2A42-8F40-1FD5254670E8}" srcOrd="0" destOrd="0" presId="urn:microsoft.com/office/officeart/2016/7/layout/RepeatingBendingProcessNew"/>
    <dgm:cxn modelId="{FE194F96-202B-2348-B0E5-46016FEFA555}" type="presParOf" srcId="{87317903-4EE6-C84F-B63C-14EA973098FC}" destId="{9AD7ED9E-BE69-3C49-A7BB-04635E0E7738}" srcOrd="10" destOrd="0" presId="urn:microsoft.com/office/officeart/2016/7/layout/RepeatingBendingProcessNew"/>
    <dgm:cxn modelId="{2A45EC91-C261-7243-969E-675D3E26678D}" type="presParOf" srcId="{87317903-4EE6-C84F-B63C-14EA973098FC}" destId="{BE59E383-C02E-2441-84AB-2169B61073EF}" srcOrd="11" destOrd="0" presId="urn:microsoft.com/office/officeart/2016/7/layout/RepeatingBendingProcessNew"/>
    <dgm:cxn modelId="{2D5E7FC5-E1EE-934C-B3B9-FF72B705CCCD}" type="presParOf" srcId="{BE59E383-C02E-2441-84AB-2169B61073EF}" destId="{DB1DAF9C-DE76-124D-85B0-ED12EE85108F}" srcOrd="0" destOrd="0" presId="urn:microsoft.com/office/officeart/2016/7/layout/RepeatingBendingProcessNew"/>
    <dgm:cxn modelId="{18390FC6-EE4A-CE4F-B7DA-40363D8213CC}" type="presParOf" srcId="{87317903-4EE6-C84F-B63C-14EA973098FC}" destId="{A60F1725-0969-154C-A520-71C0C8E42711}" srcOrd="12" destOrd="0" presId="urn:microsoft.com/office/officeart/2016/7/layout/RepeatingBendingProcessNew"/>
    <dgm:cxn modelId="{10CF9FAF-53BB-574A-88EE-0A0A0AA6C18D}" type="presParOf" srcId="{87317903-4EE6-C84F-B63C-14EA973098FC}" destId="{8EED4B8D-213C-964F-88CB-4A0A98C9F4D3}" srcOrd="13" destOrd="0" presId="urn:microsoft.com/office/officeart/2016/7/layout/RepeatingBendingProcessNew"/>
    <dgm:cxn modelId="{A20B9E36-30AA-2A4F-8C94-6B25E4A5A5EA}" type="presParOf" srcId="{8EED4B8D-213C-964F-88CB-4A0A98C9F4D3}" destId="{F97F80D4-5B10-AF44-8C39-4F9E93B62D92}" srcOrd="0" destOrd="0" presId="urn:microsoft.com/office/officeart/2016/7/layout/RepeatingBendingProcessNew"/>
    <dgm:cxn modelId="{F0F693D9-2AB6-5949-92FB-80FC1FD9624C}" type="presParOf" srcId="{87317903-4EE6-C84F-B63C-14EA973098FC}" destId="{32B9DA61-04C2-2648-B94C-F932DB464B1E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E91285-8C84-424B-862D-5CCADEB0C754}">
      <dsp:nvSpPr>
        <dsp:cNvPr id="0" name=""/>
        <dsp:cNvSpPr/>
      </dsp:nvSpPr>
      <dsp:spPr>
        <a:xfrm>
          <a:off x="2913703" y="4789"/>
          <a:ext cx="4688193" cy="10472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400" kern="1200"/>
            <a:t>Tipos</a:t>
          </a:r>
          <a:endParaRPr lang="en-US" sz="2400" kern="1200"/>
        </a:p>
      </dsp:txBody>
      <dsp:txXfrm>
        <a:off x="2913703" y="4789"/>
        <a:ext cx="4688193" cy="1047291"/>
      </dsp:txXfrm>
    </dsp:sp>
    <dsp:sp modelId="{140DB99A-645C-7246-ABCA-BA1951279C5F}">
      <dsp:nvSpPr>
        <dsp:cNvPr id="0" name=""/>
        <dsp:cNvSpPr/>
      </dsp:nvSpPr>
      <dsp:spPr>
        <a:xfrm>
          <a:off x="2913703" y="1481299"/>
          <a:ext cx="4652207" cy="10472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400" kern="1200" dirty="0"/>
            <a:t>Estructurada: Preguntas fijas, mismas para todos.</a:t>
          </a:r>
          <a:endParaRPr lang="en-US" sz="2400" kern="1200" dirty="0"/>
        </a:p>
      </dsp:txBody>
      <dsp:txXfrm>
        <a:off x="2913703" y="1481299"/>
        <a:ext cx="4652207" cy="1047291"/>
      </dsp:txXfrm>
    </dsp:sp>
    <dsp:sp modelId="{34A6C0F5-5371-314B-A66F-071DC1AD8B1A}">
      <dsp:nvSpPr>
        <dsp:cNvPr id="0" name=""/>
        <dsp:cNvSpPr/>
      </dsp:nvSpPr>
      <dsp:spPr>
        <a:xfrm>
          <a:off x="2913703" y="2957808"/>
          <a:ext cx="4656774" cy="10472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400" kern="1200" dirty="0"/>
            <a:t>Semiestructurada: Tiene una guía, pero permite profundizar en respuestas interesantes.</a:t>
          </a:r>
          <a:endParaRPr lang="en-US" sz="2400" kern="1200" dirty="0"/>
        </a:p>
      </dsp:txBody>
      <dsp:txXfrm>
        <a:off x="2913703" y="2957808"/>
        <a:ext cx="4656774" cy="1047291"/>
      </dsp:txXfrm>
    </dsp:sp>
    <dsp:sp modelId="{5B0A4EC4-6010-3240-8234-2F0E03E16394}">
      <dsp:nvSpPr>
        <dsp:cNvPr id="0" name=""/>
        <dsp:cNvSpPr/>
      </dsp:nvSpPr>
      <dsp:spPr>
        <a:xfrm>
          <a:off x="2913703" y="4434318"/>
          <a:ext cx="4611724" cy="10472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400" kern="1200"/>
            <a:t>No estructurada: Conversación libre con temas generales.</a:t>
          </a:r>
          <a:endParaRPr lang="en-US" sz="2400" kern="1200"/>
        </a:p>
      </dsp:txBody>
      <dsp:txXfrm>
        <a:off x="2913703" y="4434318"/>
        <a:ext cx="4611724" cy="10472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C6BB7D-D212-914F-BA0A-ACEEE8DE324F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29261E-7C4D-FF48-8DFD-6F5DA5CEF6B1}">
      <dsp:nvSpPr>
        <dsp:cNvPr id="0" name=""/>
        <dsp:cNvSpPr/>
      </dsp:nvSpPr>
      <dsp:spPr>
        <a:xfrm>
          <a:off x="0" y="0"/>
          <a:ext cx="10515600" cy="5439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500" b="1" kern="1200"/>
            <a:t>Ventajas</a:t>
          </a:r>
          <a:endParaRPr lang="en-US" sz="2500" kern="1200"/>
        </a:p>
      </dsp:txBody>
      <dsp:txXfrm>
        <a:off x="0" y="0"/>
        <a:ext cx="10515600" cy="543917"/>
      </dsp:txXfrm>
    </dsp:sp>
    <dsp:sp modelId="{1780F33E-6CE7-5342-ADD7-C7DEAFB901B2}">
      <dsp:nvSpPr>
        <dsp:cNvPr id="0" name=""/>
        <dsp:cNvSpPr/>
      </dsp:nvSpPr>
      <dsp:spPr>
        <a:xfrm>
          <a:off x="0" y="543917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4EAF89-6EE8-AC42-9455-D6DC23DF2B7F}">
      <dsp:nvSpPr>
        <dsp:cNvPr id="0" name=""/>
        <dsp:cNvSpPr/>
      </dsp:nvSpPr>
      <dsp:spPr>
        <a:xfrm>
          <a:off x="0" y="543917"/>
          <a:ext cx="10515600" cy="5439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500" kern="1200"/>
            <a:t>Proporciona datos cualitativos ricos.</a:t>
          </a:r>
          <a:endParaRPr lang="en-US" sz="2500" kern="1200"/>
        </a:p>
      </dsp:txBody>
      <dsp:txXfrm>
        <a:off x="0" y="543917"/>
        <a:ext cx="10515600" cy="543917"/>
      </dsp:txXfrm>
    </dsp:sp>
    <dsp:sp modelId="{FBD13877-44AD-E944-8B3E-947874D94F50}">
      <dsp:nvSpPr>
        <dsp:cNvPr id="0" name=""/>
        <dsp:cNvSpPr/>
      </dsp:nvSpPr>
      <dsp:spPr>
        <a:xfrm>
          <a:off x="0" y="108783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ED7134-7A2E-BD4D-A3B0-9E200EA445F5}">
      <dsp:nvSpPr>
        <dsp:cNvPr id="0" name=""/>
        <dsp:cNvSpPr/>
      </dsp:nvSpPr>
      <dsp:spPr>
        <a:xfrm>
          <a:off x="0" y="1087834"/>
          <a:ext cx="10515600" cy="5439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500" kern="1200"/>
            <a:t>Accede a la perspectiva personal del entrevistado.</a:t>
          </a:r>
          <a:endParaRPr lang="en-US" sz="2500" kern="1200"/>
        </a:p>
      </dsp:txBody>
      <dsp:txXfrm>
        <a:off x="0" y="1087834"/>
        <a:ext cx="10515600" cy="543917"/>
      </dsp:txXfrm>
    </dsp:sp>
    <dsp:sp modelId="{255477EB-DDA9-964E-8257-C68EA8E23735}">
      <dsp:nvSpPr>
        <dsp:cNvPr id="0" name=""/>
        <dsp:cNvSpPr/>
      </dsp:nvSpPr>
      <dsp:spPr>
        <a:xfrm>
          <a:off x="0" y="163175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DF3AF7-43B5-2C45-9235-160052AD4C69}">
      <dsp:nvSpPr>
        <dsp:cNvPr id="0" name=""/>
        <dsp:cNvSpPr/>
      </dsp:nvSpPr>
      <dsp:spPr>
        <a:xfrm>
          <a:off x="0" y="1631751"/>
          <a:ext cx="10515600" cy="5439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500" kern="1200"/>
            <a:t>Flexible para adaptarse al desarrollo del sujeto.</a:t>
          </a:r>
          <a:endParaRPr lang="en-US" sz="2500" kern="1200"/>
        </a:p>
      </dsp:txBody>
      <dsp:txXfrm>
        <a:off x="0" y="1631751"/>
        <a:ext cx="10515600" cy="543917"/>
      </dsp:txXfrm>
    </dsp:sp>
    <dsp:sp modelId="{85249D30-8E69-CB4D-8B2E-B09D25C19822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25802-8781-2644-B50C-15D2824AEC34}">
      <dsp:nvSpPr>
        <dsp:cNvPr id="0" name=""/>
        <dsp:cNvSpPr/>
      </dsp:nvSpPr>
      <dsp:spPr>
        <a:xfrm>
          <a:off x="0" y="2175669"/>
          <a:ext cx="10515600" cy="5439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500" b="1" kern="1200"/>
            <a:t>Desventajas</a:t>
          </a:r>
          <a:endParaRPr lang="en-US" sz="2500" kern="1200"/>
        </a:p>
      </dsp:txBody>
      <dsp:txXfrm>
        <a:off x="0" y="2175669"/>
        <a:ext cx="10515600" cy="543917"/>
      </dsp:txXfrm>
    </dsp:sp>
    <dsp:sp modelId="{720ABFB4-7A4C-9D46-A29B-906852398748}">
      <dsp:nvSpPr>
        <dsp:cNvPr id="0" name=""/>
        <dsp:cNvSpPr/>
      </dsp:nvSpPr>
      <dsp:spPr>
        <a:xfrm>
          <a:off x="0" y="271958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C915BA-4CBF-FD49-8AFD-A2AE3BEB595C}">
      <dsp:nvSpPr>
        <dsp:cNvPr id="0" name=""/>
        <dsp:cNvSpPr/>
      </dsp:nvSpPr>
      <dsp:spPr>
        <a:xfrm>
          <a:off x="0" y="2719586"/>
          <a:ext cx="10515600" cy="5439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500" kern="1200"/>
            <a:t>Puede haber sesgo en la respuesta (deseabilidad social).</a:t>
          </a:r>
          <a:endParaRPr lang="en-US" sz="2500" kern="1200"/>
        </a:p>
      </dsp:txBody>
      <dsp:txXfrm>
        <a:off x="0" y="2719586"/>
        <a:ext cx="10515600" cy="543917"/>
      </dsp:txXfrm>
    </dsp:sp>
    <dsp:sp modelId="{B0DD6CB4-2358-7A4D-B637-F2871F10C74D}">
      <dsp:nvSpPr>
        <dsp:cNvPr id="0" name=""/>
        <dsp:cNvSpPr/>
      </dsp:nvSpPr>
      <dsp:spPr>
        <a:xfrm>
          <a:off x="0" y="326350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9AE62C-C8F2-004A-8B8A-BF97B8827230}">
      <dsp:nvSpPr>
        <dsp:cNvPr id="0" name=""/>
        <dsp:cNvSpPr/>
      </dsp:nvSpPr>
      <dsp:spPr>
        <a:xfrm>
          <a:off x="0" y="3263503"/>
          <a:ext cx="10515600" cy="5439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500" kern="1200"/>
            <a:t>Depende de la habilidad del entrevistador.</a:t>
          </a:r>
          <a:endParaRPr lang="en-US" sz="2500" kern="1200"/>
        </a:p>
      </dsp:txBody>
      <dsp:txXfrm>
        <a:off x="0" y="3263503"/>
        <a:ext cx="10515600" cy="543917"/>
      </dsp:txXfrm>
    </dsp:sp>
    <dsp:sp modelId="{77C0A56C-30BC-4744-9F77-46D79A5445DE}">
      <dsp:nvSpPr>
        <dsp:cNvPr id="0" name=""/>
        <dsp:cNvSpPr/>
      </dsp:nvSpPr>
      <dsp:spPr>
        <a:xfrm>
          <a:off x="0" y="380742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73EFB8-81F3-3D4F-B1F6-A1253D49F975}">
      <dsp:nvSpPr>
        <dsp:cNvPr id="0" name=""/>
        <dsp:cNvSpPr/>
      </dsp:nvSpPr>
      <dsp:spPr>
        <a:xfrm>
          <a:off x="0" y="3807420"/>
          <a:ext cx="10515600" cy="5439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500" kern="1200"/>
            <a:t>Difícil de comparar entre sujetos si no está estandarizada.</a:t>
          </a:r>
          <a:endParaRPr lang="en-US" sz="2500" kern="1200"/>
        </a:p>
      </dsp:txBody>
      <dsp:txXfrm>
        <a:off x="0" y="3807420"/>
        <a:ext cx="10515600" cy="5439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2856EA-3009-4F47-999E-F22FE315C3C7}">
      <dsp:nvSpPr>
        <dsp:cNvPr id="0" name=""/>
        <dsp:cNvSpPr/>
      </dsp:nvSpPr>
      <dsp:spPr>
        <a:xfrm>
          <a:off x="0" y="546868"/>
          <a:ext cx="7559504" cy="25295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4600" kern="1200"/>
            <a:t>De laboratorio: En ambientes controlados, permite mayor control sobre las variables.</a:t>
          </a:r>
          <a:endParaRPr lang="en-US" sz="4600" kern="1200"/>
        </a:p>
      </dsp:txBody>
      <dsp:txXfrm>
        <a:off x="123482" y="670350"/>
        <a:ext cx="7312540" cy="2282576"/>
      </dsp:txXfrm>
    </dsp:sp>
    <dsp:sp modelId="{6F271CAA-4803-B740-925E-5E4F9482BDE1}">
      <dsp:nvSpPr>
        <dsp:cNvPr id="0" name=""/>
        <dsp:cNvSpPr/>
      </dsp:nvSpPr>
      <dsp:spPr>
        <a:xfrm>
          <a:off x="0" y="3208888"/>
          <a:ext cx="7559504" cy="252954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4600" kern="1200"/>
            <a:t>De campo: En contextos naturales pero con intervención del investigador.</a:t>
          </a:r>
          <a:endParaRPr lang="en-US" sz="4600" kern="1200"/>
        </a:p>
      </dsp:txBody>
      <dsp:txXfrm>
        <a:off x="123482" y="3332370"/>
        <a:ext cx="7312540" cy="22825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4ED196-7088-914A-80C5-CF29D40E800B}">
      <dsp:nvSpPr>
        <dsp:cNvPr id="0" name=""/>
        <dsp:cNvSpPr/>
      </dsp:nvSpPr>
      <dsp:spPr>
        <a:xfrm>
          <a:off x="3632325" y="678350"/>
          <a:ext cx="52448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4483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80690" y="721295"/>
        <a:ext cx="27754" cy="5550"/>
      </dsp:txXfrm>
    </dsp:sp>
    <dsp:sp modelId="{4C923E4F-5F65-BB41-B676-237BDB929D2B}">
      <dsp:nvSpPr>
        <dsp:cNvPr id="0" name=""/>
        <dsp:cNvSpPr/>
      </dsp:nvSpPr>
      <dsp:spPr>
        <a:xfrm>
          <a:off x="1220719" y="49"/>
          <a:ext cx="2413406" cy="144804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259" tIns="124134" rIns="118259" bIns="12413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100" b="1" kern="1200"/>
            <a:t>Ventajas</a:t>
          </a:r>
          <a:endParaRPr lang="en-US" sz="2100" kern="1200"/>
        </a:p>
      </dsp:txBody>
      <dsp:txXfrm>
        <a:off x="1220719" y="49"/>
        <a:ext cx="2413406" cy="1448043"/>
      </dsp:txXfrm>
    </dsp:sp>
    <dsp:sp modelId="{16D93D28-1B8F-744F-B2D0-868895E976D3}">
      <dsp:nvSpPr>
        <dsp:cNvPr id="0" name=""/>
        <dsp:cNvSpPr/>
      </dsp:nvSpPr>
      <dsp:spPr>
        <a:xfrm>
          <a:off x="6600815" y="678350"/>
          <a:ext cx="52448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4483" y="45720"/>
              </a:lnTo>
            </a:path>
          </a:pathLst>
        </a:custGeom>
        <a:noFill/>
        <a:ln w="6350" cap="flat" cmpd="sng" algn="ctr">
          <a:solidFill>
            <a:schemeClr val="accent5">
              <a:hueOff val="-1126424"/>
              <a:satOff val="-2903"/>
              <a:lumOff val="-196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849180" y="721295"/>
        <a:ext cx="27754" cy="5550"/>
      </dsp:txXfrm>
    </dsp:sp>
    <dsp:sp modelId="{A1691F04-2932-464A-A476-397B103CE89F}">
      <dsp:nvSpPr>
        <dsp:cNvPr id="0" name=""/>
        <dsp:cNvSpPr/>
      </dsp:nvSpPr>
      <dsp:spPr>
        <a:xfrm>
          <a:off x="4189209" y="49"/>
          <a:ext cx="2413406" cy="1448043"/>
        </a:xfrm>
        <a:prstGeom prst="rect">
          <a:avLst/>
        </a:prstGeom>
        <a:solidFill>
          <a:schemeClr val="accent5">
            <a:hueOff val="-965506"/>
            <a:satOff val="-2488"/>
            <a:lumOff val="-16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259" tIns="124134" rIns="118259" bIns="12413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100" kern="1200"/>
            <a:t>Permite establecer relaciones de causa y efecto.</a:t>
          </a:r>
          <a:endParaRPr lang="en-US" sz="2100" kern="1200"/>
        </a:p>
      </dsp:txBody>
      <dsp:txXfrm>
        <a:off x="4189209" y="49"/>
        <a:ext cx="2413406" cy="1448043"/>
      </dsp:txXfrm>
    </dsp:sp>
    <dsp:sp modelId="{2328D494-5A42-8D4D-955A-D1116D1E856F}">
      <dsp:nvSpPr>
        <dsp:cNvPr id="0" name=""/>
        <dsp:cNvSpPr/>
      </dsp:nvSpPr>
      <dsp:spPr>
        <a:xfrm>
          <a:off x="2427422" y="1446292"/>
          <a:ext cx="5936979" cy="524483"/>
        </a:xfrm>
        <a:custGeom>
          <a:avLst/>
          <a:gdLst/>
          <a:ahLst/>
          <a:cxnLst/>
          <a:rect l="0" t="0" r="0" b="0"/>
          <a:pathLst>
            <a:path>
              <a:moveTo>
                <a:pt x="5936979" y="0"/>
              </a:moveTo>
              <a:lnTo>
                <a:pt x="5936979" y="279341"/>
              </a:lnTo>
              <a:lnTo>
                <a:pt x="0" y="279341"/>
              </a:lnTo>
              <a:lnTo>
                <a:pt x="0" y="524483"/>
              </a:lnTo>
            </a:path>
          </a:pathLst>
        </a:custGeom>
        <a:noFill/>
        <a:ln w="635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46840" y="1705759"/>
        <a:ext cx="298143" cy="5550"/>
      </dsp:txXfrm>
    </dsp:sp>
    <dsp:sp modelId="{FE9FAF73-33A4-1348-8D3A-405ED1A49174}">
      <dsp:nvSpPr>
        <dsp:cNvPr id="0" name=""/>
        <dsp:cNvSpPr/>
      </dsp:nvSpPr>
      <dsp:spPr>
        <a:xfrm>
          <a:off x="7157699" y="49"/>
          <a:ext cx="2413406" cy="1448043"/>
        </a:xfrm>
        <a:prstGeom prst="rect">
          <a:avLst/>
        </a:prstGeom>
        <a:solidFill>
          <a:schemeClr val="accent5">
            <a:hueOff val="-1931012"/>
            <a:satOff val="-4977"/>
            <a:lumOff val="-33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259" tIns="124134" rIns="118259" bIns="12413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100" kern="1200"/>
            <a:t>Alta validez interna.</a:t>
          </a:r>
          <a:endParaRPr lang="en-US" sz="2100" kern="1200"/>
        </a:p>
      </dsp:txBody>
      <dsp:txXfrm>
        <a:off x="7157699" y="49"/>
        <a:ext cx="2413406" cy="1448043"/>
      </dsp:txXfrm>
    </dsp:sp>
    <dsp:sp modelId="{9347106F-6F0E-3E46-9FD2-57E545F96FF3}">
      <dsp:nvSpPr>
        <dsp:cNvPr id="0" name=""/>
        <dsp:cNvSpPr/>
      </dsp:nvSpPr>
      <dsp:spPr>
        <a:xfrm>
          <a:off x="3632325" y="2681478"/>
          <a:ext cx="52448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4483" y="45720"/>
              </a:lnTo>
            </a:path>
          </a:pathLst>
        </a:custGeom>
        <a:noFill/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80690" y="2724422"/>
        <a:ext cx="27754" cy="5550"/>
      </dsp:txXfrm>
    </dsp:sp>
    <dsp:sp modelId="{D7B30CCC-145B-AA44-9C8E-D4CF292251B8}">
      <dsp:nvSpPr>
        <dsp:cNvPr id="0" name=""/>
        <dsp:cNvSpPr/>
      </dsp:nvSpPr>
      <dsp:spPr>
        <a:xfrm>
          <a:off x="1220719" y="2003176"/>
          <a:ext cx="2413406" cy="1448043"/>
        </a:xfrm>
        <a:prstGeom prst="rect">
          <a:avLst/>
        </a:prstGeom>
        <a:solidFill>
          <a:schemeClr val="accent5">
            <a:hueOff val="-2896518"/>
            <a:satOff val="-7465"/>
            <a:lumOff val="-50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259" tIns="124134" rIns="118259" bIns="12413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100" kern="1200"/>
            <a:t>Control de variables externas.</a:t>
          </a:r>
          <a:endParaRPr lang="en-US" sz="2100" kern="1200"/>
        </a:p>
      </dsp:txBody>
      <dsp:txXfrm>
        <a:off x="1220719" y="2003176"/>
        <a:ext cx="2413406" cy="1448043"/>
      </dsp:txXfrm>
    </dsp:sp>
    <dsp:sp modelId="{4F011547-1F7B-9D4C-8048-A8F01ABAD453}">
      <dsp:nvSpPr>
        <dsp:cNvPr id="0" name=""/>
        <dsp:cNvSpPr/>
      </dsp:nvSpPr>
      <dsp:spPr>
        <a:xfrm>
          <a:off x="6600815" y="2681478"/>
          <a:ext cx="52448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4483" y="45720"/>
              </a:lnTo>
            </a:path>
          </a:pathLst>
        </a:custGeom>
        <a:noFill/>
        <a:ln w="635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849180" y="2724422"/>
        <a:ext cx="27754" cy="5550"/>
      </dsp:txXfrm>
    </dsp:sp>
    <dsp:sp modelId="{F273A0ED-D937-1E47-8329-23F498A049C1}">
      <dsp:nvSpPr>
        <dsp:cNvPr id="0" name=""/>
        <dsp:cNvSpPr/>
      </dsp:nvSpPr>
      <dsp:spPr>
        <a:xfrm>
          <a:off x="4189209" y="2003176"/>
          <a:ext cx="2413406" cy="1448043"/>
        </a:xfrm>
        <a:prstGeom prst="rect">
          <a:avLst/>
        </a:prstGeom>
        <a:solidFill>
          <a:schemeClr val="accent5">
            <a:hueOff val="-3862025"/>
            <a:satOff val="-9954"/>
            <a:lumOff val="-67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259" tIns="124134" rIns="118259" bIns="12413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100" b="1" kern="1200"/>
            <a:t>Desventajas:</a:t>
          </a:r>
          <a:endParaRPr lang="en-US" sz="2100" kern="1200"/>
        </a:p>
      </dsp:txBody>
      <dsp:txXfrm>
        <a:off x="4189209" y="2003176"/>
        <a:ext cx="2413406" cy="1448043"/>
      </dsp:txXfrm>
    </dsp:sp>
    <dsp:sp modelId="{BE59E383-C02E-2441-84AB-2169B61073EF}">
      <dsp:nvSpPr>
        <dsp:cNvPr id="0" name=""/>
        <dsp:cNvSpPr/>
      </dsp:nvSpPr>
      <dsp:spPr>
        <a:xfrm>
          <a:off x="2427422" y="3449419"/>
          <a:ext cx="5936979" cy="524483"/>
        </a:xfrm>
        <a:custGeom>
          <a:avLst/>
          <a:gdLst/>
          <a:ahLst/>
          <a:cxnLst/>
          <a:rect l="0" t="0" r="0" b="0"/>
          <a:pathLst>
            <a:path>
              <a:moveTo>
                <a:pt x="5936979" y="0"/>
              </a:moveTo>
              <a:lnTo>
                <a:pt x="5936979" y="279341"/>
              </a:lnTo>
              <a:lnTo>
                <a:pt x="0" y="279341"/>
              </a:lnTo>
              <a:lnTo>
                <a:pt x="0" y="524483"/>
              </a:lnTo>
            </a:path>
          </a:pathLst>
        </a:custGeom>
        <a:noFill/>
        <a:ln w="6350" cap="flat" cmpd="sng" algn="ctr">
          <a:solidFill>
            <a:schemeClr val="accent5">
              <a:hueOff val="-5632119"/>
              <a:satOff val="-14516"/>
              <a:lumOff val="-980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46840" y="3708886"/>
        <a:ext cx="298143" cy="5550"/>
      </dsp:txXfrm>
    </dsp:sp>
    <dsp:sp modelId="{9AD7ED9E-BE69-3C49-A7BB-04635E0E7738}">
      <dsp:nvSpPr>
        <dsp:cNvPr id="0" name=""/>
        <dsp:cNvSpPr/>
      </dsp:nvSpPr>
      <dsp:spPr>
        <a:xfrm>
          <a:off x="7157699" y="2003176"/>
          <a:ext cx="2413406" cy="1448043"/>
        </a:xfrm>
        <a:prstGeom prst="rect">
          <a:avLst/>
        </a:prstGeom>
        <a:solidFill>
          <a:schemeClr val="accent5">
            <a:hueOff val="-4827531"/>
            <a:satOff val="-12442"/>
            <a:lumOff val="-84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259" tIns="124134" rIns="118259" bIns="12413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100" kern="1200"/>
            <a:t>Puede ser artificial o poco realista (especialmente en laboratorio).</a:t>
          </a:r>
          <a:endParaRPr lang="en-US" sz="2100" kern="1200"/>
        </a:p>
      </dsp:txBody>
      <dsp:txXfrm>
        <a:off x="7157699" y="2003176"/>
        <a:ext cx="2413406" cy="1448043"/>
      </dsp:txXfrm>
    </dsp:sp>
    <dsp:sp modelId="{8EED4B8D-213C-964F-88CB-4A0A98C9F4D3}">
      <dsp:nvSpPr>
        <dsp:cNvPr id="0" name=""/>
        <dsp:cNvSpPr/>
      </dsp:nvSpPr>
      <dsp:spPr>
        <a:xfrm>
          <a:off x="3632325" y="4684605"/>
          <a:ext cx="52448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4483" y="45720"/>
              </a:lnTo>
            </a:path>
          </a:pathLst>
        </a:custGeom>
        <a:noFill/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80690" y="4727549"/>
        <a:ext cx="27754" cy="5550"/>
      </dsp:txXfrm>
    </dsp:sp>
    <dsp:sp modelId="{A60F1725-0969-154C-A520-71C0C8E42711}">
      <dsp:nvSpPr>
        <dsp:cNvPr id="0" name=""/>
        <dsp:cNvSpPr/>
      </dsp:nvSpPr>
      <dsp:spPr>
        <a:xfrm>
          <a:off x="1220719" y="4006303"/>
          <a:ext cx="2413406" cy="1448043"/>
        </a:xfrm>
        <a:prstGeom prst="rect">
          <a:avLst/>
        </a:prstGeom>
        <a:solidFill>
          <a:schemeClr val="accent5">
            <a:hueOff val="-5793037"/>
            <a:satOff val="-14931"/>
            <a:lumOff val="-100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259" tIns="124134" rIns="118259" bIns="12413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100" kern="1200"/>
            <a:t>Aspectos éticos en la manipulación de variables en niños.</a:t>
          </a:r>
          <a:endParaRPr lang="en-US" sz="2100" kern="1200"/>
        </a:p>
      </dsp:txBody>
      <dsp:txXfrm>
        <a:off x="1220719" y="4006303"/>
        <a:ext cx="2413406" cy="1448043"/>
      </dsp:txXfrm>
    </dsp:sp>
    <dsp:sp modelId="{32B9DA61-04C2-2648-B94C-F932DB464B1E}">
      <dsp:nvSpPr>
        <dsp:cNvPr id="0" name=""/>
        <dsp:cNvSpPr/>
      </dsp:nvSpPr>
      <dsp:spPr>
        <a:xfrm>
          <a:off x="4189209" y="4006303"/>
          <a:ext cx="2413406" cy="1448043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259" tIns="124134" rIns="118259" bIns="12413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100" kern="1200"/>
            <a:t>No siempre se puede aplicar a todos los temas del desarrollo.</a:t>
          </a:r>
          <a:endParaRPr lang="en-US" sz="2100" kern="1200"/>
        </a:p>
      </dsp:txBody>
      <dsp:txXfrm>
        <a:off x="4189209" y="4006303"/>
        <a:ext cx="2413406" cy="14480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8DD62-BC43-1B91-60FC-5B58B0DE04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21322E6-7876-858B-2A24-581DC1FFE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0CE34E-D785-976F-0173-20EF1942F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ADCF6-C641-8546-8F17-1B1766ED8B28}" type="datetimeFigureOut">
              <a:rPr lang="es-EC" smtClean="0"/>
              <a:t>14/4/25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08105E-4B94-02A1-88E2-A3F1ADC0C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495B09-8537-09D9-C4BB-3D9FB15F9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54B2-9BA8-914E-9EA3-66DE21D8B81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99400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52E59E-29E6-D2BF-604F-A61B938C0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EAD90D9-1FF0-F476-B14F-0BE457404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9B74C8-0478-6C5A-9120-673572199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ADCF6-C641-8546-8F17-1B1766ED8B28}" type="datetimeFigureOut">
              <a:rPr lang="es-EC" smtClean="0"/>
              <a:t>14/4/25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EEF3ED-CA93-AB04-8EC6-DF3525BDC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24A849-7616-6045-E373-DD3311A86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54B2-9BA8-914E-9EA3-66DE21D8B81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9842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6A616E6-4EE9-AD4E-31B1-0703EE7565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CA84892-FC89-97FD-E6C9-89091995D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DFF7FB-B532-0289-0B5C-96CB9DDD3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ADCF6-C641-8546-8F17-1B1766ED8B28}" type="datetimeFigureOut">
              <a:rPr lang="es-EC" smtClean="0"/>
              <a:t>14/4/25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3AEA41-2426-B2F0-2365-C56340F00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FC243F-DD19-1D97-6C0E-5A5BF3112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54B2-9BA8-914E-9EA3-66DE21D8B81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7369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D4034D-D246-E617-3C48-24680AD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63DDE2-513B-094C-74E1-0E5A13BC6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29138D-1EB1-9C9E-D0CB-B8690FD95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ADCF6-C641-8546-8F17-1B1766ED8B28}" type="datetimeFigureOut">
              <a:rPr lang="es-EC" smtClean="0"/>
              <a:t>14/4/25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273971-CEA2-5498-296D-D75B54E8E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2DE885-7C12-492E-9B35-BC780911B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54B2-9BA8-914E-9EA3-66DE21D8B81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4297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1F747D-96E8-3802-26F9-222C87ADE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DAD1BEE-D44F-3F74-90E9-9FA610E7C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55F274-740A-729F-0A23-6719B13DE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ADCF6-C641-8546-8F17-1B1766ED8B28}" type="datetimeFigureOut">
              <a:rPr lang="es-EC" smtClean="0"/>
              <a:t>14/4/25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7810F7-237C-06B0-7884-3D7FBA375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671F2D-BB59-29B6-0FB1-102E7BBA1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54B2-9BA8-914E-9EA3-66DE21D8B81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10789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64F153-D916-1A5D-AAF9-22FEDA16A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464D29-3D84-1F58-DD88-06D72FDCEB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0A4937D-F3B6-5C17-1DFF-245A4DCDE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EC8BB6-928C-713D-2CB4-447F8F724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ADCF6-C641-8546-8F17-1B1766ED8B28}" type="datetimeFigureOut">
              <a:rPr lang="es-EC" smtClean="0"/>
              <a:t>14/4/25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E0AD7BD-6FFA-246D-D63E-0E1A1FAA9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AA3071-240C-2DCE-39D7-B95F0528A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54B2-9BA8-914E-9EA3-66DE21D8B81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01301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9DE6D7-DA31-18F6-6DB7-B9AB9C572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B366B0-E1DF-5DA5-07A2-23C0DCEF5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9916DB-DD2C-FFDB-C146-9986EACAE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6422BA7-8E39-8286-D898-26AB6D74ED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922DC2D-4943-6858-D4D0-2F97C2F64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432D415-4C83-FCE0-E7EF-B8B73F6BC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ADCF6-C641-8546-8F17-1B1766ED8B28}" type="datetimeFigureOut">
              <a:rPr lang="es-EC" smtClean="0"/>
              <a:t>14/4/25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6F36661-08C4-6247-E93A-F9E96FEC2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163A86A-11F7-D8B1-AB07-C2BD6F24D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54B2-9BA8-914E-9EA3-66DE21D8B81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6901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F9A303-8BD0-A1D9-154D-7080EB6D0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8B468E9-923B-3EE5-8F5A-6FCE32795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ADCF6-C641-8546-8F17-1B1766ED8B28}" type="datetimeFigureOut">
              <a:rPr lang="es-EC" smtClean="0"/>
              <a:t>14/4/25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7B71954-187D-66F7-EFFB-A9280CEA1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CD7020F-7940-0688-C5D8-5D5CC722B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54B2-9BA8-914E-9EA3-66DE21D8B81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78314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0665409-D869-B919-F722-49502382F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ADCF6-C641-8546-8F17-1B1766ED8B28}" type="datetimeFigureOut">
              <a:rPr lang="es-EC" smtClean="0"/>
              <a:t>14/4/25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02DD51B-EB08-09A3-4A2B-429579F79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BDCE82C-7517-9465-1E59-D15CFF68F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54B2-9BA8-914E-9EA3-66DE21D8B81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00893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569E61-C6AC-7110-3968-1D4A851BA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9E5588-1AFF-5DBA-4EE2-765F5CDE6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39C2C2-942C-0FA0-685A-3FCBBDE90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58D2DC-3501-0861-F32F-4DFD3E151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ADCF6-C641-8546-8F17-1B1766ED8B28}" type="datetimeFigureOut">
              <a:rPr lang="es-EC" smtClean="0"/>
              <a:t>14/4/25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639521-BF92-4B23-14BA-202825129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263F38-5ABA-3F21-E09E-25CA0CFD2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54B2-9BA8-914E-9EA3-66DE21D8B81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19755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719141-4EB4-621C-7791-9B77BF247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2FA484B-D137-65AB-0420-547A44D01E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7B84B05-BF3C-013F-4644-D8AD4213C9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8E09DE-25D6-5730-6E6F-7F27CEAD9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ADCF6-C641-8546-8F17-1B1766ED8B28}" type="datetimeFigureOut">
              <a:rPr lang="es-EC" smtClean="0"/>
              <a:t>14/4/25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781D92-A8EE-C131-86FF-10327A92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EBFE556-A733-DA4B-040B-244A58245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54B2-9BA8-914E-9EA3-66DE21D8B81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74710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9BF1F82-D1F8-7707-7FBB-D4F267D4B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4B1B70-A049-850E-AD7B-412D15A1E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1F93C6-F13A-1401-B9E8-FCD1568EB6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ADCF6-C641-8546-8F17-1B1766ED8B28}" type="datetimeFigureOut">
              <a:rPr lang="es-EC" smtClean="0"/>
              <a:t>14/4/25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66B683-5A26-0FB9-F6A6-58C1DDAC6A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9DFB1C-A8BB-26F7-9ADE-D46B53E570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E54B2-9BA8-914E-9EA3-66DE21D8B81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39048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054B718-66CD-BA9A-D4FA-3699005F7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2378550"/>
          </a:xfrm>
        </p:spPr>
        <p:txBody>
          <a:bodyPr anchor="ctr">
            <a:normAutofit fontScale="90000"/>
          </a:bodyPr>
          <a:lstStyle/>
          <a:p>
            <a:r>
              <a:rPr lang="es-EC" sz="7200" dirty="0">
                <a:latin typeface="+mn-lt"/>
              </a:rPr>
              <a:t>Métodos de Investigación del Desarrollo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DAC06EE-9BF3-AB2E-2007-6B0031E1B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64545"/>
            <a:ext cx="9144000" cy="1201417"/>
          </a:xfrm>
        </p:spPr>
        <p:txBody>
          <a:bodyPr anchor="ctr">
            <a:normAutofit/>
          </a:bodyPr>
          <a:lstStyle/>
          <a:p>
            <a:pPr algn="just"/>
            <a:r>
              <a:rPr lang="es-EC" sz="1900" dirty="0"/>
              <a:t>"</a:t>
            </a:r>
            <a:r>
              <a:rPr lang="es-EC" dirty="0"/>
              <a:t>Comprender el desarrollo humano requiere métodos científicos que permitan observar, describir, explicar y predecir el cambio a lo largo del ciclo vital."(Papalia et al., 2010)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1235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69DF79-64E3-BC94-2AB5-C98C75630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0283" y="741391"/>
            <a:ext cx="3397017" cy="1616203"/>
          </a:xfrm>
        </p:spPr>
        <p:txBody>
          <a:bodyPr anchor="b">
            <a:normAutofit/>
          </a:bodyPr>
          <a:lstStyle/>
          <a:p>
            <a:r>
              <a:rPr lang="es-EC" sz="3200" dirty="0"/>
              <a:t> </a:t>
            </a:r>
            <a:r>
              <a:rPr lang="es-EC" sz="3200" b="1" dirty="0"/>
              <a:t>Experimentos</a:t>
            </a:r>
          </a:p>
        </p:txBody>
      </p:sp>
      <p:pic>
        <p:nvPicPr>
          <p:cNvPr id="4098" name="Picture 2" descr="Qué experimento querrías hacer para entender mejor la pandemia?">
            <a:extLst>
              <a:ext uri="{FF2B5EF4-FFF2-40B4-BE49-F238E27FC236}">
                <a16:creationId xmlns:a16="http://schemas.microsoft.com/office/drawing/2014/main" id="{1F6DE201-AA87-0D5F-6700-5BE0A9CE1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43" r="13274" b="-1"/>
          <a:stretch/>
        </p:blipFill>
        <p:spPr bwMode="auto">
          <a:xfrm>
            <a:off x="884698" y="877413"/>
            <a:ext cx="6406903" cy="504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03" name="Group 4102">
            <a:extLst>
              <a:ext uri="{FF2B5EF4-FFF2-40B4-BE49-F238E27FC236}">
                <a16:creationId xmlns:a16="http://schemas.microsoft.com/office/drawing/2014/main" id="{BE589684-54CA-64D8-C963-5F19FF75B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84697" y="5858828"/>
            <a:ext cx="6406903" cy="123363"/>
            <a:chOff x="7015162" y="5858828"/>
            <a:chExt cx="4300544" cy="123363"/>
          </a:xfrm>
        </p:grpSpPr>
        <p:sp>
          <p:nvSpPr>
            <p:cNvPr id="4104" name="Rectangle 4103">
              <a:extLst>
                <a:ext uri="{FF2B5EF4-FFF2-40B4-BE49-F238E27FC236}">
                  <a16:creationId xmlns:a16="http://schemas.microsoft.com/office/drawing/2014/main" id="{9B56B8E8-B789-DA4D-E4BE-03FA3165B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03753" y="3770237"/>
              <a:ext cx="123362" cy="4300544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5" name="Rectangle 4104">
              <a:extLst>
                <a:ext uri="{FF2B5EF4-FFF2-40B4-BE49-F238E27FC236}">
                  <a16:creationId xmlns:a16="http://schemas.microsoft.com/office/drawing/2014/main" id="{2255D907-377D-0DF9-B4A4-4B44C46FB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09789" y="4876274"/>
              <a:ext cx="123362" cy="2088471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D9B6D8-C961-9C56-65D9-BA4D83444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0284" y="2533476"/>
            <a:ext cx="3405415" cy="3447832"/>
          </a:xfrm>
        </p:spPr>
        <p:txBody>
          <a:bodyPr anchor="t">
            <a:normAutofit/>
          </a:bodyPr>
          <a:lstStyle/>
          <a:p>
            <a:pPr algn="just"/>
            <a:r>
              <a:rPr lang="es-EC" sz="2400" dirty="0"/>
              <a:t>Método que implica manipular una variable (independiente) para observar su efecto sobre otra variable (dependiente), bajo condiciones controladas.</a:t>
            </a:r>
          </a:p>
          <a:p>
            <a:endParaRPr lang="es-EC" sz="2000" dirty="0"/>
          </a:p>
        </p:txBody>
      </p:sp>
    </p:spTree>
    <p:extLst>
      <p:ext uri="{BB962C8B-B14F-4D97-AF65-F5344CB8AC3E}">
        <p14:creationId xmlns:p14="http://schemas.microsoft.com/office/powerpoint/2010/main" val="3613598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CB49665F-0298-4449-8D2D-209989CB9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A71EEC14-174A-46FA-B046-474750457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EB6CB95-E653-4C6C-AE51-62FD848E8D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89" y="-2"/>
            <a:ext cx="3468234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BDD3CB8E-ABA7-4F37-BB2C-64FFD19813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C2CA788A-B2FD-494C-BED0-83E31F6DF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9F357341-8AF6-C6AF-68B9-0F2EE799B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325880" y="1947672"/>
            <a:ext cx="5961888" cy="2788920"/>
          </a:xfrm>
        </p:spPr>
        <p:txBody>
          <a:bodyPr anchor="ctr">
            <a:normAutofit/>
          </a:bodyPr>
          <a:lstStyle/>
          <a:p>
            <a:endParaRPr lang="es-EC" sz="4800">
              <a:solidFill>
                <a:schemeClr val="bg1"/>
              </a:solidFill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DBBB8C96-44FA-80E6-FCAD-00C8E70168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8790055"/>
              </p:ext>
            </p:extLst>
          </p:nvPr>
        </p:nvGraphicFramePr>
        <p:xfrm>
          <a:off x="3794296" y="288758"/>
          <a:ext cx="7559504" cy="6285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9885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1F4612DA-C105-7F78-4F97-C69CD57670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4012986"/>
              </p:ext>
            </p:extLst>
          </p:nvPr>
        </p:nvGraphicFramePr>
        <p:xfrm>
          <a:off x="838199" y="818388"/>
          <a:ext cx="10791825" cy="5454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6086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671DE9-2BBB-2059-4EEE-B9D290019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4" y="741391"/>
            <a:ext cx="3549649" cy="1616203"/>
          </a:xfrm>
        </p:spPr>
        <p:txBody>
          <a:bodyPr anchor="b">
            <a:normAutofit/>
          </a:bodyPr>
          <a:lstStyle/>
          <a:p>
            <a:r>
              <a:rPr lang="es-EC" sz="3200" b="1" dirty="0"/>
              <a:t>Estudio de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84B489-A0CD-872A-9AF0-ED80DE6FE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3" y="2533476"/>
            <a:ext cx="3346964" cy="3447832"/>
          </a:xfrm>
        </p:spPr>
        <p:txBody>
          <a:bodyPr anchor="t">
            <a:normAutofit fontScale="92500" lnSpcReduction="10000"/>
          </a:bodyPr>
          <a:lstStyle/>
          <a:p>
            <a:pPr algn="just"/>
            <a:r>
              <a:rPr lang="es-EC" sz="2400" dirty="0"/>
              <a:t>Es un método cualitativo de investigación que consiste en el análisis profundo, detallado y contextualizado de un solo individuo (o un grupo muy reducido) durante un período de tiempo, para comprender su desarrollo físico, cognitivo, emocional y social.</a:t>
            </a:r>
          </a:p>
          <a:p>
            <a:endParaRPr lang="es-EC" sz="2000" dirty="0"/>
          </a:p>
        </p:txBody>
      </p:sp>
      <p:pic>
        <p:nvPicPr>
          <p:cNvPr id="1028" name="Picture 4" descr="Los estudios de caso - Revista Voces">
            <a:extLst>
              <a:ext uri="{FF2B5EF4-FFF2-40B4-BE49-F238E27FC236}">
                <a16:creationId xmlns:a16="http://schemas.microsoft.com/office/drawing/2014/main" id="{2D95F3D1-02E4-46A9-2489-4F94FB3897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" r="10089" b="1"/>
          <a:stretch/>
        </p:blipFill>
        <p:spPr bwMode="auto">
          <a:xfrm>
            <a:off x="5089243" y="877413"/>
            <a:ext cx="6222628" cy="504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9" name="Group 1032">
            <a:extLst>
              <a:ext uri="{FF2B5EF4-FFF2-40B4-BE49-F238E27FC236}">
                <a16:creationId xmlns:a16="http://schemas.microsoft.com/office/drawing/2014/main" id="{3AFCAD34-1AFC-BC1A-F6B2-C34C63912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089243" y="5858828"/>
            <a:ext cx="6226463" cy="123363"/>
            <a:chOff x="7015162" y="5858828"/>
            <a:chExt cx="4300544" cy="123363"/>
          </a:xfrm>
        </p:grpSpPr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1129F4A2-3705-CF87-3DDA-AF9CE9389B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03753" y="3770237"/>
              <a:ext cx="123362" cy="4300544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0" name="Rectangle 1034">
              <a:extLst>
                <a:ext uri="{FF2B5EF4-FFF2-40B4-BE49-F238E27FC236}">
                  <a16:creationId xmlns:a16="http://schemas.microsoft.com/office/drawing/2014/main" id="{891B1028-FC76-5583-3A1F-5815A7DCF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09789" y="4876274"/>
              <a:ext cx="123362" cy="2088471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75617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B3B53201-BEAA-7834-09BE-565AE3CC2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C" b="1" dirty="0"/>
              <a:t>Ventajas</a:t>
            </a:r>
          </a:p>
          <a:p>
            <a:pPr marL="0" indent="0">
              <a:buNone/>
            </a:pPr>
            <a:endParaRPr lang="es-EC" b="1" dirty="0"/>
          </a:p>
          <a:p>
            <a:r>
              <a:rPr lang="es-EC" dirty="0"/>
              <a:t>Profundiza en los detalles y el contexto del desarrollo.</a:t>
            </a:r>
          </a:p>
          <a:p>
            <a:r>
              <a:rPr lang="es-EC" dirty="0"/>
              <a:t>Útil para estudiar fenómenos poco comunes.</a:t>
            </a:r>
          </a:p>
          <a:p>
            <a:r>
              <a:rPr lang="es-EC" dirty="0"/>
              <a:t>Puede generar hipótesis para futuras investigaciones.</a:t>
            </a:r>
          </a:p>
          <a:p>
            <a:endParaRPr lang="es-EC" sz="2200" dirty="0"/>
          </a:p>
        </p:txBody>
      </p:sp>
    </p:spTree>
    <p:extLst>
      <p:ext uri="{BB962C8B-B14F-4D97-AF65-F5344CB8AC3E}">
        <p14:creationId xmlns:p14="http://schemas.microsoft.com/office/powerpoint/2010/main" val="1794702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DA98B6-4F13-450D-5D17-7A3A51745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C" sz="2400" b="1" dirty="0"/>
              <a:t>Desventajas</a:t>
            </a:r>
          </a:p>
          <a:p>
            <a:endParaRPr lang="es-EC" sz="2400" dirty="0"/>
          </a:p>
          <a:p>
            <a:r>
              <a:rPr lang="es-EC" sz="2400" dirty="0"/>
              <a:t>No se puede generalizar a la población general.</a:t>
            </a:r>
          </a:p>
          <a:p>
            <a:r>
              <a:rPr lang="es-EC" sz="2400" dirty="0"/>
              <a:t>Riesgo de sesgo del investigador.</a:t>
            </a:r>
          </a:p>
          <a:p>
            <a:r>
              <a:rPr lang="es-EC" sz="2400" dirty="0"/>
              <a:t>Depende mucho de la calidad de los datos disponibles.</a:t>
            </a:r>
          </a:p>
          <a:p>
            <a:endParaRPr lang="es-EC" sz="2400" dirty="0"/>
          </a:p>
          <a:p>
            <a:endParaRPr lang="es-EC" sz="2200" dirty="0"/>
          </a:p>
        </p:txBody>
      </p:sp>
    </p:spTree>
    <p:extLst>
      <p:ext uri="{BB962C8B-B14F-4D97-AF65-F5344CB8AC3E}">
        <p14:creationId xmlns:p14="http://schemas.microsoft.com/office/powerpoint/2010/main" val="4163435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Freeform: Shape 2056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BF78D90-9D4A-04D5-75CA-AC9F29505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s-EC" b="1" dirty="0"/>
              <a:t>Observación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7CE841-7BA4-192A-0B38-9ED19F49C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8362"/>
            <a:ext cx="4958966" cy="3917773"/>
          </a:xfrm>
        </p:spPr>
        <p:txBody>
          <a:bodyPr>
            <a:normAutofit/>
          </a:bodyPr>
          <a:lstStyle/>
          <a:p>
            <a:pPr algn="just"/>
            <a:r>
              <a:rPr lang="es-EC" sz="2000" dirty="0"/>
              <a:t>Consiste en registrar el comportamiento de los individuos tal como ocurre en su entorno natural o en situaciones controladas.</a:t>
            </a:r>
          </a:p>
          <a:p>
            <a:pPr algn="just"/>
            <a:endParaRPr lang="es-EC" sz="2000" dirty="0"/>
          </a:p>
          <a:p>
            <a:pPr algn="just"/>
            <a:r>
              <a:rPr lang="es-EC" sz="2000" dirty="0"/>
              <a:t>Observación Naturalista: Se realiza en ambientes reales (hogar, escuela, parque).</a:t>
            </a:r>
          </a:p>
          <a:p>
            <a:pPr algn="just"/>
            <a:endParaRPr lang="es-EC" sz="2000" dirty="0"/>
          </a:p>
          <a:p>
            <a:pPr algn="just"/>
            <a:r>
              <a:rPr lang="es-EC" sz="2000" dirty="0"/>
              <a:t>Observación Estructurada: Se realiza en un ambiente controlado donde el investigador establece condiciones específicas.</a:t>
            </a:r>
          </a:p>
          <a:p>
            <a:endParaRPr lang="es-EC" sz="2000" dirty="0"/>
          </a:p>
        </p:txBody>
      </p:sp>
      <p:pic>
        <p:nvPicPr>
          <p:cNvPr id="2050" name="Picture 2" descr="Tipos de observación: Características y ventajas">
            <a:extLst>
              <a:ext uri="{FF2B5EF4-FFF2-40B4-BE49-F238E27FC236}">
                <a16:creationId xmlns:a16="http://schemas.microsoft.com/office/drawing/2014/main" id="{6C41668C-A57A-8CAA-5315-F3375BD42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19367" y="2639484"/>
            <a:ext cx="4788505" cy="2846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Freeform: Shape 2058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53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61341D-4023-4DD0-D904-A8528C8D1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1550"/>
            <a:ext cx="10515600" cy="520541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C" sz="4500" b="1" dirty="0"/>
              <a:t>Ventajas</a:t>
            </a:r>
          </a:p>
          <a:p>
            <a:endParaRPr lang="es-EC" dirty="0"/>
          </a:p>
          <a:p>
            <a:r>
              <a:rPr lang="es-EC" dirty="0"/>
              <a:t>Permite observar comportamientos reales en contextos naturales.</a:t>
            </a:r>
          </a:p>
          <a:p>
            <a:endParaRPr lang="es-EC" dirty="0"/>
          </a:p>
          <a:p>
            <a:r>
              <a:rPr lang="es-EC" dirty="0"/>
              <a:t>Ideal para estudiar interacciones sociales o comportamientos espontáneos.</a:t>
            </a:r>
          </a:p>
          <a:p>
            <a:endParaRPr lang="es-EC" dirty="0"/>
          </a:p>
          <a:p>
            <a:r>
              <a:rPr lang="es-EC" dirty="0"/>
              <a:t>Desventajas:</a:t>
            </a:r>
          </a:p>
          <a:p>
            <a:endParaRPr lang="es-EC" dirty="0"/>
          </a:p>
          <a:p>
            <a:r>
              <a:rPr lang="es-EC" dirty="0"/>
              <a:t>Difícil controlar variables externas.</a:t>
            </a:r>
          </a:p>
          <a:p>
            <a:endParaRPr lang="es-EC" dirty="0"/>
          </a:p>
          <a:p>
            <a:r>
              <a:rPr lang="es-EC" dirty="0"/>
              <a:t>El sujeto puede cambiar su comportamiento si sabe que está siendo observado (efecto del observador).</a:t>
            </a:r>
          </a:p>
          <a:p>
            <a:endParaRPr lang="es-EC" dirty="0"/>
          </a:p>
          <a:p>
            <a:r>
              <a:rPr lang="es-EC" dirty="0"/>
              <a:t>Puede ser subjetiva si no se usa una guía clara de observación.</a:t>
            </a:r>
          </a:p>
        </p:txBody>
      </p:sp>
    </p:spTree>
    <p:extLst>
      <p:ext uri="{BB962C8B-B14F-4D97-AF65-F5344CB8AC3E}">
        <p14:creationId xmlns:p14="http://schemas.microsoft.com/office/powerpoint/2010/main" val="400238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1E020063-2385-44AC-BD67-258E1F0B9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7E014A0B-5338-4077-AFE9-A90D04D44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F5D9642-8715-DC45-8314-179CB8978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76" y="1261423"/>
            <a:ext cx="9829800" cy="1325880"/>
          </a:xfrm>
        </p:spPr>
        <p:txBody>
          <a:bodyPr anchor="b">
            <a:normAutofit/>
          </a:bodyPr>
          <a:lstStyle/>
          <a:p>
            <a:pPr algn="ctr"/>
            <a:r>
              <a:rPr lang="es-EC" sz="3600" b="1" dirty="0">
                <a:solidFill>
                  <a:schemeClr val="tx2"/>
                </a:solidFill>
              </a:rPr>
              <a:t>Entrevista</a:t>
            </a:r>
          </a:p>
        </p:txBody>
      </p:sp>
      <p:grpSp>
        <p:nvGrpSpPr>
          <p:cNvPr id="3083" name="Group 3082">
            <a:extLst>
              <a:ext uri="{FF2B5EF4-FFF2-40B4-BE49-F238E27FC236}">
                <a16:creationId xmlns:a16="http://schemas.microsoft.com/office/drawing/2014/main" id="{78127680-150F-4A90-9950-F66392578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9"/>
            <a:chOff x="-305" y="-1"/>
            <a:chExt cx="3832880" cy="2876136"/>
          </a:xfrm>
        </p:grpSpPr>
        <p:sp>
          <p:nvSpPr>
            <p:cNvPr id="3084" name="Freeform: Shape 3083">
              <a:extLst>
                <a:ext uri="{FF2B5EF4-FFF2-40B4-BE49-F238E27FC236}">
                  <a16:creationId xmlns:a16="http://schemas.microsoft.com/office/drawing/2014/main" id="{5088F97A-8362-4967-B664-D748B846EC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5" name="Freeform: Shape 3084">
              <a:extLst>
                <a:ext uri="{FF2B5EF4-FFF2-40B4-BE49-F238E27FC236}">
                  <a16:creationId xmlns:a16="http://schemas.microsoft.com/office/drawing/2014/main" id="{30F9DEDE-4318-412A-81C5-C8C90F689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86" name="Freeform: Shape 3085">
              <a:extLst>
                <a:ext uri="{FF2B5EF4-FFF2-40B4-BE49-F238E27FC236}">
                  <a16:creationId xmlns:a16="http://schemas.microsoft.com/office/drawing/2014/main" id="{09E97DE9-7844-4707-8928-1CD88ADB72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87" name="Freeform: Shape 3086">
              <a:extLst>
                <a:ext uri="{FF2B5EF4-FFF2-40B4-BE49-F238E27FC236}">
                  <a16:creationId xmlns:a16="http://schemas.microsoft.com/office/drawing/2014/main" id="{EC58954E-44A5-4A0D-97A9-8A2BB43D6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3DA26B-6BA8-3664-2F17-32250FC85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827419"/>
            <a:ext cx="5126896" cy="3227626"/>
          </a:xfrm>
        </p:spPr>
        <p:txBody>
          <a:bodyPr anchor="ctr">
            <a:normAutofit/>
          </a:bodyPr>
          <a:lstStyle/>
          <a:p>
            <a:pPr algn="just"/>
            <a:r>
              <a:rPr lang="es-EC" sz="2400" dirty="0">
                <a:solidFill>
                  <a:schemeClr val="tx2"/>
                </a:solidFill>
              </a:rPr>
              <a:t>Método que implica una conversación estructurada o semiestructurada con el individuo o sus cuidadores, donde se recopila información sobre pensamientos, sentimientos, experiencias y percepciones.</a:t>
            </a:r>
          </a:p>
          <a:p>
            <a:endParaRPr lang="es-EC" sz="1800" dirty="0">
              <a:solidFill>
                <a:schemeClr val="tx2"/>
              </a:solidFill>
            </a:endParaRPr>
          </a:p>
        </p:txBody>
      </p:sp>
      <p:grpSp>
        <p:nvGrpSpPr>
          <p:cNvPr id="3089" name="Group 3088">
            <a:extLst>
              <a:ext uri="{FF2B5EF4-FFF2-40B4-BE49-F238E27FC236}">
                <a16:creationId xmlns:a16="http://schemas.microsoft.com/office/drawing/2014/main" id="{466920E5-8640-4C24-A775-864763709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5732" y="4852038"/>
            <a:ext cx="2151670" cy="1860256"/>
            <a:chOff x="-305" y="-4155"/>
            <a:chExt cx="2514948" cy="2174333"/>
          </a:xfrm>
        </p:grpSpPr>
        <p:sp>
          <p:nvSpPr>
            <p:cNvPr id="3090" name="Freeform: Shape 3089">
              <a:extLst>
                <a:ext uri="{FF2B5EF4-FFF2-40B4-BE49-F238E27FC236}">
                  <a16:creationId xmlns:a16="http://schemas.microsoft.com/office/drawing/2014/main" id="{2CBA3142-5A82-43CE-87A2-EB14B17A51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1" name="Freeform: Shape 3090">
              <a:extLst>
                <a:ext uri="{FF2B5EF4-FFF2-40B4-BE49-F238E27FC236}">
                  <a16:creationId xmlns:a16="http://schemas.microsoft.com/office/drawing/2014/main" id="{AEF5A1C7-9938-4A33-A5A4-2B05353B3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2" name="Freeform: Shape 3091">
              <a:extLst>
                <a:ext uri="{FF2B5EF4-FFF2-40B4-BE49-F238E27FC236}">
                  <a16:creationId xmlns:a16="http://schemas.microsoft.com/office/drawing/2014/main" id="{262A936D-E9F6-4A68-82C2-1D1CC7772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093" name="Freeform: Shape 3092">
              <a:extLst>
                <a:ext uri="{FF2B5EF4-FFF2-40B4-BE49-F238E27FC236}">
                  <a16:creationId xmlns:a16="http://schemas.microsoft.com/office/drawing/2014/main" id="{C68A9229-BBBE-4934-9700-BA72A1BB03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074" name="Picture 2" descr="Desarrollo de la entrevista psicológica: importancia y etapas | Colegio de  Psicólogos SJ">
            <a:extLst>
              <a:ext uri="{FF2B5EF4-FFF2-40B4-BE49-F238E27FC236}">
                <a16:creationId xmlns:a16="http://schemas.microsoft.com/office/drawing/2014/main" id="{7B283A23-3A8C-F6ED-75A2-E69CF6CFBA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29378" y="3135315"/>
            <a:ext cx="4954693" cy="262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761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E620F5F-4D60-9D3B-AB26-8E5BBC2EDDB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25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44275B16-C12E-9F0D-2E3F-FE83B4CF26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2122688"/>
              </p:ext>
            </p:extLst>
          </p:nvPr>
        </p:nvGraphicFramePr>
        <p:xfrm>
          <a:off x="838200" y="828675"/>
          <a:ext cx="10515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739216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976F1300-2606-7AE5-A331-65C03EA9F96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5177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2466</TotalTime>
  <Words>458</Words>
  <Application>Microsoft Macintosh PowerPoint</Application>
  <PresentationFormat>Panorámica</PresentationFormat>
  <Paragraphs>59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Métodos de Investigación del Desarrollo</vt:lpstr>
      <vt:lpstr>Estudio de Caso</vt:lpstr>
      <vt:lpstr>Presentación de PowerPoint</vt:lpstr>
      <vt:lpstr>Presentación de PowerPoint</vt:lpstr>
      <vt:lpstr>Observación</vt:lpstr>
      <vt:lpstr>Presentación de PowerPoint</vt:lpstr>
      <vt:lpstr>Entrevista</vt:lpstr>
      <vt:lpstr>Presentación de PowerPoint</vt:lpstr>
      <vt:lpstr>Presentación de PowerPoint</vt:lpstr>
      <vt:lpstr> Experimentos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Métodos de Investigación del Desarrollo</dc:title>
  <dc:creator>Autor</dc:creator>
  <cp:lastModifiedBy>Autor</cp:lastModifiedBy>
  <cp:revision>1</cp:revision>
  <dcterms:created xsi:type="dcterms:W3CDTF">2025-04-15T00:29:36Z</dcterms:created>
  <dcterms:modified xsi:type="dcterms:W3CDTF">2025-04-16T17:36:03Z</dcterms:modified>
</cp:coreProperties>
</file>