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28"/>
  </p:normalViewPr>
  <p:slideViewPr>
    <p:cSldViewPr snapToGrid="0">
      <p:cViewPr varScale="1">
        <p:scale>
          <a:sx n="90" d="100"/>
          <a:sy n="90" d="100"/>
        </p:scale>
        <p:origin x="232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C06E5B-10AD-472B-A12B-2D0C8CCDA0EE}" type="doc">
      <dgm:prSet loTypeId="urn:microsoft.com/office/officeart/2009/3/layout/HorizontalOrganizationChart" loCatId="hierarchy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217BFF0-7D8A-438B-8866-137160FD2CF8}">
      <dgm:prSet/>
      <dgm:spPr/>
      <dgm:t>
        <a:bodyPr/>
        <a:lstStyle/>
        <a:p>
          <a:r>
            <a:rPr lang="es-EC"/>
            <a:t>Tipos</a:t>
          </a:r>
          <a:endParaRPr lang="en-US"/>
        </a:p>
      </dgm:t>
    </dgm:pt>
    <dgm:pt modelId="{74C486FF-BC21-484E-A953-99CFE464E298}" type="parTrans" cxnId="{B2B20780-8460-4D56-9AB8-E2E21566002D}">
      <dgm:prSet/>
      <dgm:spPr/>
      <dgm:t>
        <a:bodyPr/>
        <a:lstStyle/>
        <a:p>
          <a:endParaRPr lang="en-US"/>
        </a:p>
      </dgm:t>
    </dgm:pt>
    <dgm:pt modelId="{C3B50E10-C4CA-416B-863C-84F65E93BCD8}" type="sibTrans" cxnId="{B2B20780-8460-4D56-9AB8-E2E21566002D}">
      <dgm:prSet/>
      <dgm:spPr/>
      <dgm:t>
        <a:bodyPr/>
        <a:lstStyle/>
        <a:p>
          <a:endParaRPr lang="en-US"/>
        </a:p>
      </dgm:t>
    </dgm:pt>
    <dgm:pt modelId="{938B0E3C-1DE7-4A1E-9CE8-AC1397FF2C54}">
      <dgm:prSet/>
      <dgm:spPr/>
      <dgm:t>
        <a:bodyPr/>
        <a:lstStyle/>
        <a:p>
          <a:r>
            <a:rPr lang="es-EC" dirty="0"/>
            <a:t>Estructurada: Preguntas fijas, mismas para todos.</a:t>
          </a:r>
          <a:endParaRPr lang="en-US" dirty="0"/>
        </a:p>
      </dgm:t>
    </dgm:pt>
    <dgm:pt modelId="{9283531B-1770-4016-A4B7-192EB2D04DFC}" type="parTrans" cxnId="{4DB047E5-98A0-4A11-BDD8-B70D67787C2E}">
      <dgm:prSet/>
      <dgm:spPr/>
      <dgm:t>
        <a:bodyPr/>
        <a:lstStyle/>
        <a:p>
          <a:endParaRPr lang="en-US"/>
        </a:p>
      </dgm:t>
    </dgm:pt>
    <dgm:pt modelId="{93C5984A-1E9F-4261-9958-FD97C02D4E95}" type="sibTrans" cxnId="{4DB047E5-98A0-4A11-BDD8-B70D67787C2E}">
      <dgm:prSet/>
      <dgm:spPr/>
      <dgm:t>
        <a:bodyPr/>
        <a:lstStyle/>
        <a:p>
          <a:endParaRPr lang="en-US"/>
        </a:p>
      </dgm:t>
    </dgm:pt>
    <dgm:pt modelId="{8D1D6758-779B-4C69-A244-C7FE708602EB}">
      <dgm:prSet/>
      <dgm:spPr/>
      <dgm:t>
        <a:bodyPr/>
        <a:lstStyle/>
        <a:p>
          <a:r>
            <a:rPr lang="es-EC" dirty="0"/>
            <a:t>Semiestructurada: Tiene una guía, pero permite profundizar en respuestas interesantes.</a:t>
          </a:r>
          <a:endParaRPr lang="en-US" dirty="0"/>
        </a:p>
      </dgm:t>
    </dgm:pt>
    <dgm:pt modelId="{7D13A379-D8B2-4104-A64F-47C33C5937F1}" type="parTrans" cxnId="{26796CD9-8304-4BD2-A8A7-186B1AD03AE9}">
      <dgm:prSet/>
      <dgm:spPr/>
      <dgm:t>
        <a:bodyPr/>
        <a:lstStyle/>
        <a:p>
          <a:endParaRPr lang="en-US"/>
        </a:p>
      </dgm:t>
    </dgm:pt>
    <dgm:pt modelId="{3416C19C-BEB2-4E5A-8994-74AA5E806372}" type="sibTrans" cxnId="{26796CD9-8304-4BD2-A8A7-186B1AD03AE9}">
      <dgm:prSet/>
      <dgm:spPr/>
      <dgm:t>
        <a:bodyPr/>
        <a:lstStyle/>
        <a:p>
          <a:endParaRPr lang="en-US"/>
        </a:p>
      </dgm:t>
    </dgm:pt>
    <dgm:pt modelId="{FCDCEBDE-D5C8-452E-8AE8-CD8766A10D7D}">
      <dgm:prSet/>
      <dgm:spPr/>
      <dgm:t>
        <a:bodyPr/>
        <a:lstStyle/>
        <a:p>
          <a:r>
            <a:rPr lang="es-EC"/>
            <a:t>No estructurada: Conversación libre con temas generales.</a:t>
          </a:r>
          <a:endParaRPr lang="en-US"/>
        </a:p>
      </dgm:t>
    </dgm:pt>
    <dgm:pt modelId="{DC335167-C3BF-4924-A3DF-EB5F5F4B7208}" type="parTrans" cxnId="{1D59CAA9-DB55-46A8-BE1C-25FBF3AF23A1}">
      <dgm:prSet/>
      <dgm:spPr/>
      <dgm:t>
        <a:bodyPr/>
        <a:lstStyle/>
        <a:p>
          <a:endParaRPr lang="en-US"/>
        </a:p>
      </dgm:t>
    </dgm:pt>
    <dgm:pt modelId="{F1746C74-DC51-4F34-883B-8DEB4EC3AA60}" type="sibTrans" cxnId="{1D59CAA9-DB55-46A8-BE1C-25FBF3AF23A1}">
      <dgm:prSet/>
      <dgm:spPr/>
      <dgm:t>
        <a:bodyPr/>
        <a:lstStyle/>
        <a:p>
          <a:endParaRPr lang="en-US"/>
        </a:p>
      </dgm:t>
    </dgm:pt>
    <dgm:pt modelId="{67CD6BAD-7AC9-8A46-B47E-AF42FA49B606}" type="pres">
      <dgm:prSet presAssocID="{D8C06E5B-10AD-472B-A12B-2D0C8CCDA0E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9B3077D-61E2-D941-952A-39E1A8AF883B}" type="pres">
      <dgm:prSet presAssocID="{E217BFF0-7D8A-438B-8866-137160FD2CF8}" presName="hierRoot1" presStyleCnt="0">
        <dgm:presLayoutVars>
          <dgm:hierBranch val="init"/>
        </dgm:presLayoutVars>
      </dgm:prSet>
      <dgm:spPr/>
    </dgm:pt>
    <dgm:pt modelId="{FD7CDA94-7A6A-D74C-BC46-47F4C993CBA4}" type="pres">
      <dgm:prSet presAssocID="{E217BFF0-7D8A-438B-8866-137160FD2CF8}" presName="rootComposite1" presStyleCnt="0"/>
      <dgm:spPr/>
    </dgm:pt>
    <dgm:pt modelId="{47E91285-8C84-424B-862D-5CCADEB0C754}" type="pres">
      <dgm:prSet presAssocID="{E217BFF0-7D8A-438B-8866-137160FD2CF8}" presName="rootText1" presStyleLbl="node0" presStyleIdx="0" presStyleCnt="4" custScaleX="136533">
        <dgm:presLayoutVars>
          <dgm:chPref val="3"/>
        </dgm:presLayoutVars>
      </dgm:prSet>
      <dgm:spPr/>
    </dgm:pt>
    <dgm:pt modelId="{E4B34A0D-8A1D-054C-81E8-B1729943AAC0}" type="pres">
      <dgm:prSet presAssocID="{E217BFF0-7D8A-438B-8866-137160FD2CF8}" presName="rootConnector1" presStyleLbl="node1" presStyleIdx="0" presStyleCnt="0"/>
      <dgm:spPr/>
    </dgm:pt>
    <dgm:pt modelId="{C1177396-2060-E549-89E2-931F772A5847}" type="pres">
      <dgm:prSet presAssocID="{E217BFF0-7D8A-438B-8866-137160FD2CF8}" presName="hierChild2" presStyleCnt="0"/>
      <dgm:spPr/>
    </dgm:pt>
    <dgm:pt modelId="{15BB8EDB-C465-044E-A2A8-CE8F014FCF52}" type="pres">
      <dgm:prSet presAssocID="{E217BFF0-7D8A-438B-8866-137160FD2CF8}" presName="hierChild3" presStyleCnt="0"/>
      <dgm:spPr/>
    </dgm:pt>
    <dgm:pt modelId="{8E3CD953-F9A4-D247-A376-29B1DC138CED}" type="pres">
      <dgm:prSet presAssocID="{938B0E3C-1DE7-4A1E-9CE8-AC1397FF2C54}" presName="hierRoot1" presStyleCnt="0">
        <dgm:presLayoutVars>
          <dgm:hierBranch val="init"/>
        </dgm:presLayoutVars>
      </dgm:prSet>
      <dgm:spPr/>
    </dgm:pt>
    <dgm:pt modelId="{AE3E1DB4-415F-C14E-ACAC-C7218526412C}" type="pres">
      <dgm:prSet presAssocID="{938B0E3C-1DE7-4A1E-9CE8-AC1397FF2C54}" presName="rootComposite1" presStyleCnt="0"/>
      <dgm:spPr/>
    </dgm:pt>
    <dgm:pt modelId="{140DB99A-645C-7246-ABCA-BA1951279C5F}" type="pres">
      <dgm:prSet presAssocID="{938B0E3C-1DE7-4A1E-9CE8-AC1397FF2C54}" presName="rootText1" presStyleLbl="node0" presStyleIdx="1" presStyleCnt="4" custScaleX="135485">
        <dgm:presLayoutVars>
          <dgm:chPref val="3"/>
        </dgm:presLayoutVars>
      </dgm:prSet>
      <dgm:spPr/>
    </dgm:pt>
    <dgm:pt modelId="{58950257-BECA-5248-98A6-5812E734F179}" type="pres">
      <dgm:prSet presAssocID="{938B0E3C-1DE7-4A1E-9CE8-AC1397FF2C54}" presName="rootConnector1" presStyleLbl="node1" presStyleIdx="0" presStyleCnt="0"/>
      <dgm:spPr/>
    </dgm:pt>
    <dgm:pt modelId="{9A6A5880-D180-E048-B0D7-26BFC118E589}" type="pres">
      <dgm:prSet presAssocID="{938B0E3C-1DE7-4A1E-9CE8-AC1397FF2C54}" presName="hierChild2" presStyleCnt="0"/>
      <dgm:spPr/>
    </dgm:pt>
    <dgm:pt modelId="{5A1251DA-62C7-F84A-B162-FEBB43E2AF72}" type="pres">
      <dgm:prSet presAssocID="{938B0E3C-1DE7-4A1E-9CE8-AC1397FF2C54}" presName="hierChild3" presStyleCnt="0"/>
      <dgm:spPr/>
    </dgm:pt>
    <dgm:pt modelId="{B0BD5EF0-9C01-6143-ADD4-A24639B0CE5B}" type="pres">
      <dgm:prSet presAssocID="{8D1D6758-779B-4C69-A244-C7FE708602EB}" presName="hierRoot1" presStyleCnt="0">
        <dgm:presLayoutVars>
          <dgm:hierBranch val="init"/>
        </dgm:presLayoutVars>
      </dgm:prSet>
      <dgm:spPr/>
    </dgm:pt>
    <dgm:pt modelId="{718D39CC-4338-C74E-BDFF-F543CBF06770}" type="pres">
      <dgm:prSet presAssocID="{8D1D6758-779B-4C69-A244-C7FE708602EB}" presName="rootComposite1" presStyleCnt="0"/>
      <dgm:spPr/>
    </dgm:pt>
    <dgm:pt modelId="{34A6C0F5-5371-314B-A66F-071DC1AD8B1A}" type="pres">
      <dgm:prSet presAssocID="{8D1D6758-779B-4C69-A244-C7FE708602EB}" presName="rootText1" presStyleLbl="node0" presStyleIdx="2" presStyleCnt="4" custScaleX="135618">
        <dgm:presLayoutVars>
          <dgm:chPref val="3"/>
        </dgm:presLayoutVars>
      </dgm:prSet>
      <dgm:spPr/>
    </dgm:pt>
    <dgm:pt modelId="{D4C4D351-C3C5-674F-AE74-01187A8E04DC}" type="pres">
      <dgm:prSet presAssocID="{8D1D6758-779B-4C69-A244-C7FE708602EB}" presName="rootConnector1" presStyleLbl="node1" presStyleIdx="0" presStyleCnt="0"/>
      <dgm:spPr/>
    </dgm:pt>
    <dgm:pt modelId="{9AB96CB7-EC6C-DB48-9A56-2511DFCC1659}" type="pres">
      <dgm:prSet presAssocID="{8D1D6758-779B-4C69-A244-C7FE708602EB}" presName="hierChild2" presStyleCnt="0"/>
      <dgm:spPr/>
    </dgm:pt>
    <dgm:pt modelId="{2287B6DD-6B87-AF44-A0F4-B20CC6C448FC}" type="pres">
      <dgm:prSet presAssocID="{8D1D6758-779B-4C69-A244-C7FE708602EB}" presName="hierChild3" presStyleCnt="0"/>
      <dgm:spPr/>
    </dgm:pt>
    <dgm:pt modelId="{41DAF6B6-7A91-E34F-868D-A28D7F9B0105}" type="pres">
      <dgm:prSet presAssocID="{FCDCEBDE-D5C8-452E-8AE8-CD8766A10D7D}" presName="hierRoot1" presStyleCnt="0">
        <dgm:presLayoutVars>
          <dgm:hierBranch val="init"/>
        </dgm:presLayoutVars>
      </dgm:prSet>
      <dgm:spPr/>
    </dgm:pt>
    <dgm:pt modelId="{DA18CAD9-7D14-4F4C-A313-3DC6DDC32640}" type="pres">
      <dgm:prSet presAssocID="{FCDCEBDE-D5C8-452E-8AE8-CD8766A10D7D}" presName="rootComposite1" presStyleCnt="0"/>
      <dgm:spPr/>
    </dgm:pt>
    <dgm:pt modelId="{5B0A4EC4-6010-3240-8234-2F0E03E16394}" type="pres">
      <dgm:prSet presAssocID="{FCDCEBDE-D5C8-452E-8AE8-CD8766A10D7D}" presName="rootText1" presStyleLbl="node0" presStyleIdx="3" presStyleCnt="4" custScaleX="134306">
        <dgm:presLayoutVars>
          <dgm:chPref val="3"/>
        </dgm:presLayoutVars>
      </dgm:prSet>
      <dgm:spPr/>
    </dgm:pt>
    <dgm:pt modelId="{88D36284-7874-1D41-84A0-C1A317315CC7}" type="pres">
      <dgm:prSet presAssocID="{FCDCEBDE-D5C8-452E-8AE8-CD8766A10D7D}" presName="rootConnector1" presStyleLbl="node1" presStyleIdx="0" presStyleCnt="0"/>
      <dgm:spPr/>
    </dgm:pt>
    <dgm:pt modelId="{A0223C2B-5E70-974E-A932-A2FBA3FD42DD}" type="pres">
      <dgm:prSet presAssocID="{FCDCEBDE-D5C8-452E-8AE8-CD8766A10D7D}" presName="hierChild2" presStyleCnt="0"/>
      <dgm:spPr/>
    </dgm:pt>
    <dgm:pt modelId="{B19D128B-9276-3040-A57C-4A71FC02744E}" type="pres">
      <dgm:prSet presAssocID="{FCDCEBDE-D5C8-452E-8AE8-CD8766A10D7D}" presName="hierChild3" presStyleCnt="0"/>
      <dgm:spPr/>
    </dgm:pt>
  </dgm:ptLst>
  <dgm:cxnLst>
    <dgm:cxn modelId="{D0B59C0D-2E91-C542-A316-AFD782850891}" type="presOf" srcId="{D8C06E5B-10AD-472B-A12B-2D0C8CCDA0EE}" destId="{67CD6BAD-7AC9-8A46-B47E-AF42FA49B606}" srcOrd="0" destOrd="0" presId="urn:microsoft.com/office/officeart/2009/3/layout/HorizontalOrganizationChart"/>
    <dgm:cxn modelId="{42354F62-ECE4-284A-8544-F5DBC41087A4}" type="presOf" srcId="{E217BFF0-7D8A-438B-8866-137160FD2CF8}" destId="{E4B34A0D-8A1D-054C-81E8-B1729943AAC0}" srcOrd="1" destOrd="0" presId="urn:microsoft.com/office/officeart/2009/3/layout/HorizontalOrganizationChart"/>
    <dgm:cxn modelId="{108B5B66-0497-3142-AA75-B7317D3734B0}" type="presOf" srcId="{8D1D6758-779B-4C69-A244-C7FE708602EB}" destId="{34A6C0F5-5371-314B-A66F-071DC1AD8B1A}" srcOrd="0" destOrd="0" presId="urn:microsoft.com/office/officeart/2009/3/layout/HorizontalOrganizationChart"/>
    <dgm:cxn modelId="{5FC86275-42F9-FD4C-8653-53B670C4865E}" type="presOf" srcId="{FCDCEBDE-D5C8-452E-8AE8-CD8766A10D7D}" destId="{5B0A4EC4-6010-3240-8234-2F0E03E16394}" srcOrd="0" destOrd="0" presId="urn:microsoft.com/office/officeart/2009/3/layout/HorizontalOrganizationChart"/>
    <dgm:cxn modelId="{B2B20780-8460-4D56-9AB8-E2E21566002D}" srcId="{D8C06E5B-10AD-472B-A12B-2D0C8CCDA0EE}" destId="{E217BFF0-7D8A-438B-8866-137160FD2CF8}" srcOrd="0" destOrd="0" parTransId="{74C486FF-BC21-484E-A953-99CFE464E298}" sibTransId="{C3B50E10-C4CA-416B-863C-84F65E93BCD8}"/>
    <dgm:cxn modelId="{A3CDAEA4-B04E-0643-BE2F-E650D9EB40F4}" type="presOf" srcId="{8D1D6758-779B-4C69-A244-C7FE708602EB}" destId="{D4C4D351-C3C5-674F-AE74-01187A8E04DC}" srcOrd="1" destOrd="0" presId="urn:microsoft.com/office/officeart/2009/3/layout/HorizontalOrganizationChart"/>
    <dgm:cxn modelId="{1D59CAA9-DB55-46A8-BE1C-25FBF3AF23A1}" srcId="{D8C06E5B-10AD-472B-A12B-2D0C8CCDA0EE}" destId="{FCDCEBDE-D5C8-452E-8AE8-CD8766A10D7D}" srcOrd="3" destOrd="0" parTransId="{DC335167-C3BF-4924-A3DF-EB5F5F4B7208}" sibTransId="{F1746C74-DC51-4F34-883B-8DEB4EC3AA60}"/>
    <dgm:cxn modelId="{26796CD9-8304-4BD2-A8A7-186B1AD03AE9}" srcId="{D8C06E5B-10AD-472B-A12B-2D0C8CCDA0EE}" destId="{8D1D6758-779B-4C69-A244-C7FE708602EB}" srcOrd="2" destOrd="0" parTransId="{7D13A379-D8B2-4104-A64F-47C33C5937F1}" sibTransId="{3416C19C-BEB2-4E5A-8994-74AA5E806372}"/>
    <dgm:cxn modelId="{575027DB-B9F2-6D40-8C06-C5E5F4D0634C}" type="presOf" srcId="{E217BFF0-7D8A-438B-8866-137160FD2CF8}" destId="{47E91285-8C84-424B-862D-5CCADEB0C754}" srcOrd="0" destOrd="0" presId="urn:microsoft.com/office/officeart/2009/3/layout/HorizontalOrganizationChart"/>
    <dgm:cxn modelId="{A23A2EE5-6C29-1748-8D1E-174534576AAF}" type="presOf" srcId="{938B0E3C-1DE7-4A1E-9CE8-AC1397FF2C54}" destId="{58950257-BECA-5248-98A6-5812E734F179}" srcOrd="1" destOrd="0" presId="urn:microsoft.com/office/officeart/2009/3/layout/HorizontalOrganizationChart"/>
    <dgm:cxn modelId="{4DB047E5-98A0-4A11-BDD8-B70D67787C2E}" srcId="{D8C06E5B-10AD-472B-A12B-2D0C8CCDA0EE}" destId="{938B0E3C-1DE7-4A1E-9CE8-AC1397FF2C54}" srcOrd="1" destOrd="0" parTransId="{9283531B-1770-4016-A4B7-192EB2D04DFC}" sibTransId="{93C5984A-1E9F-4261-9958-FD97C02D4E95}"/>
    <dgm:cxn modelId="{D326B3ED-0CB7-FC42-A89D-3AD2BB09CDDC}" type="presOf" srcId="{FCDCEBDE-D5C8-452E-8AE8-CD8766A10D7D}" destId="{88D36284-7874-1D41-84A0-C1A317315CC7}" srcOrd="1" destOrd="0" presId="urn:microsoft.com/office/officeart/2009/3/layout/HorizontalOrganizationChart"/>
    <dgm:cxn modelId="{47921DF1-7B7A-3248-A359-74E7C08D537C}" type="presOf" srcId="{938B0E3C-1DE7-4A1E-9CE8-AC1397FF2C54}" destId="{140DB99A-645C-7246-ABCA-BA1951279C5F}" srcOrd="0" destOrd="0" presId="urn:microsoft.com/office/officeart/2009/3/layout/HorizontalOrganizationChart"/>
    <dgm:cxn modelId="{38927233-5CC9-0F48-AAD2-1DE65C3FCFE1}" type="presParOf" srcId="{67CD6BAD-7AC9-8A46-B47E-AF42FA49B606}" destId="{F9B3077D-61E2-D941-952A-39E1A8AF883B}" srcOrd="0" destOrd="0" presId="urn:microsoft.com/office/officeart/2009/3/layout/HorizontalOrganizationChart"/>
    <dgm:cxn modelId="{714F7181-91AE-F343-9FD3-50FC853B8AD4}" type="presParOf" srcId="{F9B3077D-61E2-D941-952A-39E1A8AF883B}" destId="{FD7CDA94-7A6A-D74C-BC46-47F4C993CBA4}" srcOrd="0" destOrd="0" presId="urn:microsoft.com/office/officeart/2009/3/layout/HorizontalOrganizationChart"/>
    <dgm:cxn modelId="{8FB6D13E-2BF5-4942-B891-601D676C9206}" type="presParOf" srcId="{FD7CDA94-7A6A-D74C-BC46-47F4C993CBA4}" destId="{47E91285-8C84-424B-862D-5CCADEB0C754}" srcOrd="0" destOrd="0" presId="urn:microsoft.com/office/officeart/2009/3/layout/HorizontalOrganizationChart"/>
    <dgm:cxn modelId="{30834134-A244-6843-A219-537873DE0C2A}" type="presParOf" srcId="{FD7CDA94-7A6A-D74C-BC46-47F4C993CBA4}" destId="{E4B34A0D-8A1D-054C-81E8-B1729943AAC0}" srcOrd="1" destOrd="0" presId="urn:microsoft.com/office/officeart/2009/3/layout/HorizontalOrganizationChart"/>
    <dgm:cxn modelId="{AD4521FA-4D09-1741-914C-3A8B3C18CB85}" type="presParOf" srcId="{F9B3077D-61E2-D941-952A-39E1A8AF883B}" destId="{C1177396-2060-E549-89E2-931F772A5847}" srcOrd="1" destOrd="0" presId="urn:microsoft.com/office/officeart/2009/3/layout/HorizontalOrganizationChart"/>
    <dgm:cxn modelId="{49FD1B43-16C0-BB4B-9960-44C95476A4CE}" type="presParOf" srcId="{F9B3077D-61E2-D941-952A-39E1A8AF883B}" destId="{15BB8EDB-C465-044E-A2A8-CE8F014FCF52}" srcOrd="2" destOrd="0" presId="urn:microsoft.com/office/officeart/2009/3/layout/HorizontalOrganizationChart"/>
    <dgm:cxn modelId="{1A3C7945-8709-C742-B84A-633EF379F99C}" type="presParOf" srcId="{67CD6BAD-7AC9-8A46-B47E-AF42FA49B606}" destId="{8E3CD953-F9A4-D247-A376-29B1DC138CED}" srcOrd="1" destOrd="0" presId="urn:microsoft.com/office/officeart/2009/3/layout/HorizontalOrganizationChart"/>
    <dgm:cxn modelId="{1FE07078-6695-F245-A6FF-40EC17FEAE2B}" type="presParOf" srcId="{8E3CD953-F9A4-D247-A376-29B1DC138CED}" destId="{AE3E1DB4-415F-C14E-ACAC-C7218526412C}" srcOrd="0" destOrd="0" presId="urn:microsoft.com/office/officeart/2009/3/layout/HorizontalOrganizationChart"/>
    <dgm:cxn modelId="{E6F8EE74-949E-C542-AB76-9BFA064EDFCA}" type="presParOf" srcId="{AE3E1DB4-415F-C14E-ACAC-C7218526412C}" destId="{140DB99A-645C-7246-ABCA-BA1951279C5F}" srcOrd="0" destOrd="0" presId="urn:microsoft.com/office/officeart/2009/3/layout/HorizontalOrganizationChart"/>
    <dgm:cxn modelId="{F94B0088-1E06-2342-97E7-E660E55FEAAB}" type="presParOf" srcId="{AE3E1DB4-415F-C14E-ACAC-C7218526412C}" destId="{58950257-BECA-5248-98A6-5812E734F179}" srcOrd="1" destOrd="0" presId="urn:microsoft.com/office/officeart/2009/3/layout/HorizontalOrganizationChart"/>
    <dgm:cxn modelId="{4226F83B-62AD-204B-B995-F0D953034486}" type="presParOf" srcId="{8E3CD953-F9A4-D247-A376-29B1DC138CED}" destId="{9A6A5880-D180-E048-B0D7-26BFC118E589}" srcOrd="1" destOrd="0" presId="urn:microsoft.com/office/officeart/2009/3/layout/HorizontalOrganizationChart"/>
    <dgm:cxn modelId="{3E4BD8B0-87D2-A948-8F94-9A6B66F91337}" type="presParOf" srcId="{8E3CD953-F9A4-D247-A376-29B1DC138CED}" destId="{5A1251DA-62C7-F84A-B162-FEBB43E2AF72}" srcOrd="2" destOrd="0" presId="urn:microsoft.com/office/officeart/2009/3/layout/HorizontalOrganizationChart"/>
    <dgm:cxn modelId="{56A96F23-F167-5C46-850F-6EFB57C96A5B}" type="presParOf" srcId="{67CD6BAD-7AC9-8A46-B47E-AF42FA49B606}" destId="{B0BD5EF0-9C01-6143-ADD4-A24639B0CE5B}" srcOrd="2" destOrd="0" presId="urn:microsoft.com/office/officeart/2009/3/layout/HorizontalOrganizationChart"/>
    <dgm:cxn modelId="{4AB02168-F308-6440-92C8-2D928CDA33C6}" type="presParOf" srcId="{B0BD5EF0-9C01-6143-ADD4-A24639B0CE5B}" destId="{718D39CC-4338-C74E-BDFF-F543CBF06770}" srcOrd="0" destOrd="0" presId="urn:microsoft.com/office/officeart/2009/3/layout/HorizontalOrganizationChart"/>
    <dgm:cxn modelId="{93E03D80-1EBF-BF40-BD19-029DA39A9AB0}" type="presParOf" srcId="{718D39CC-4338-C74E-BDFF-F543CBF06770}" destId="{34A6C0F5-5371-314B-A66F-071DC1AD8B1A}" srcOrd="0" destOrd="0" presId="urn:microsoft.com/office/officeart/2009/3/layout/HorizontalOrganizationChart"/>
    <dgm:cxn modelId="{BF0B2E62-DC9E-384D-A65B-84F644F0E1D8}" type="presParOf" srcId="{718D39CC-4338-C74E-BDFF-F543CBF06770}" destId="{D4C4D351-C3C5-674F-AE74-01187A8E04DC}" srcOrd="1" destOrd="0" presId="urn:microsoft.com/office/officeart/2009/3/layout/HorizontalOrganizationChart"/>
    <dgm:cxn modelId="{4D007461-D05E-1B4D-AC95-DC33E581FF8F}" type="presParOf" srcId="{B0BD5EF0-9C01-6143-ADD4-A24639B0CE5B}" destId="{9AB96CB7-EC6C-DB48-9A56-2511DFCC1659}" srcOrd="1" destOrd="0" presId="urn:microsoft.com/office/officeart/2009/3/layout/HorizontalOrganizationChart"/>
    <dgm:cxn modelId="{1D115823-DA2C-E54E-B5FB-0233133EDB48}" type="presParOf" srcId="{B0BD5EF0-9C01-6143-ADD4-A24639B0CE5B}" destId="{2287B6DD-6B87-AF44-A0F4-B20CC6C448FC}" srcOrd="2" destOrd="0" presId="urn:microsoft.com/office/officeart/2009/3/layout/HorizontalOrganizationChart"/>
    <dgm:cxn modelId="{01EE02FA-FAB3-324C-A6E1-E292A83BE6E0}" type="presParOf" srcId="{67CD6BAD-7AC9-8A46-B47E-AF42FA49B606}" destId="{41DAF6B6-7A91-E34F-868D-A28D7F9B0105}" srcOrd="3" destOrd="0" presId="urn:microsoft.com/office/officeart/2009/3/layout/HorizontalOrganizationChart"/>
    <dgm:cxn modelId="{3148028F-9759-2743-A769-2D5B8BBA94C2}" type="presParOf" srcId="{41DAF6B6-7A91-E34F-868D-A28D7F9B0105}" destId="{DA18CAD9-7D14-4F4C-A313-3DC6DDC32640}" srcOrd="0" destOrd="0" presId="urn:microsoft.com/office/officeart/2009/3/layout/HorizontalOrganizationChart"/>
    <dgm:cxn modelId="{177E8911-98C9-A94F-B32E-326F7225778D}" type="presParOf" srcId="{DA18CAD9-7D14-4F4C-A313-3DC6DDC32640}" destId="{5B0A4EC4-6010-3240-8234-2F0E03E16394}" srcOrd="0" destOrd="0" presId="urn:microsoft.com/office/officeart/2009/3/layout/HorizontalOrganizationChart"/>
    <dgm:cxn modelId="{45472ACB-EB64-1A42-9AB8-9456E5456214}" type="presParOf" srcId="{DA18CAD9-7D14-4F4C-A313-3DC6DDC32640}" destId="{88D36284-7874-1D41-84A0-C1A317315CC7}" srcOrd="1" destOrd="0" presId="urn:microsoft.com/office/officeart/2009/3/layout/HorizontalOrganizationChart"/>
    <dgm:cxn modelId="{D309823F-15F9-2C42-97AA-196F03708068}" type="presParOf" srcId="{41DAF6B6-7A91-E34F-868D-A28D7F9B0105}" destId="{A0223C2B-5E70-974E-A932-A2FBA3FD42DD}" srcOrd="1" destOrd="0" presId="urn:microsoft.com/office/officeart/2009/3/layout/HorizontalOrganizationChart"/>
    <dgm:cxn modelId="{EBD1EABF-86D3-9C41-8727-5756327A2A57}" type="presParOf" srcId="{41DAF6B6-7A91-E34F-868D-A28D7F9B0105}" destId="{B19D128B-9276-3040-A57C-4A71FC02744E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35AB752-3F1B-4696-8CBA-366FE672D1E6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178600CF-03BB-4B1A-9764-041F999F12AB}">
      <dgm:prSet/>
      <dgm:spPr/>
      <dgm:t>
        <a:bodyPr/>
        <a:lstStyle/>
        <a:p>
          <a:r>
            <a:rPr lang="es-EC" b="1"/>
            <a:t>Ventajas</a:t>
          </a:r>
          <a:endParaRPr lang="en-US"/>
        </a:p>
      </dgm:t>
    </dgm:pt>
    <dgm:pt modelId="{07C35B95-C776-4146-A79A-7227952D2D9B}" type="parTrans" cxnId="{E6EBCC38-0AAC-40DD-A925-1439468A6D71}">
      <dgm:prSet/>
      <dgm:spPr/>
      <dgm:t>
        <a:bodyPr/>
        <a:lstStyle/>
        <a:p>
          <a:endParaRPr lang="en-US"/>
        </a:p>
      </dgm:t>
    </dgm:pt>
    <dgm:pt modelId="{639B3AF8-BBE0-4218-98F2-BB82B082C9C9}" type="sibTrans" cxnId="{E6EBCC38-0AAC-40DD-A925-1439468A6D71}">
      <dgm:prSet/>
      <dgm:spPr/>
      <dgm:t>
        <a:bodyPr/>
        <a:lstStyle/>
        <a:p>
          <a:endParaRPr lang="en-US"/>
        </a:p>
      </dgm:t>
    </dgm:pt>
    <dgm:pt modelId="{86AD3526-CD47-468A-84E2-B1414BD66B7E}">
      <dgm:prSet/>
      <dgm:spPr/>
      <dgm:t>
        <a:bodyPr/>
        <a:lstStyle/>
        <a:p>
          <a:r>
            <a:rPr lang="es-EC"/>
            <a:t>Proporciona datos cualitativos ricos.</a:t>
          </a:r>
          <a:endParaRPr lang="en-US"/>
        </a:p>
      </dgm:t>
    </dgm:pt>
    <dgm:pt modelId="{EBC3900E-C382-4D15-A981-5EA4B8171D8D}" type="parTrans" cxnId="{9B04CE8A-152B-4F70-8009-5F4EF8204FB6}">
      <dgm:prSet/>
      <dgm:spPr/>
      <dgm:t>
        <a:bodyPr/>
        <a:lstStyle/>
        <a:p>
          <a:endParaRPr lang="en-US"/>
        </a:p>
      </dgm:t>
    </dgm:pt>
    <dgm:pt modelId="{C62B38B0-AAFB-47C3-A144-1C95580B6A2C}" type="sibTrans" cxnId="{9B04CE8A-152B-4F70-8009-5F4EF8204FB6}">
      <dgm:prSet/>
      <dgm:spPr/>
      <dgm:t>
        <a:bodyPr/>
        <a:lstStyle/>
        <a:p>
          <a:endParaRPr lang="en-US"/>
        </a:p>
      </dgm:t>
    </dgm:pt>
    <dgm:pt modelId="{04FECE47-A8B7-408D-863F-7B90637A417F}">
      <dgm:prSet/>
      <dgm:spPr/>
      <dgm:t>
        <a:bodyPr/>
        <a:lstStyle/>
        <a:p>
          <a:r>
            <a:rPr lang="es-EC"/>
            <a:t>Accede a la perspectiva personal del entrevistado.</a:t>
          </a:r>
          <a:endParaRPr lang="en-US"/>
        </a:p>
      </dgm:t>
    </dgm:pt>
    <dgm:pt modelId="{90673533-0BC8-4CB3-91C3-605C1B57CAFF}" type="parTrans" cxnId="{DAD92771-DDB5-4585-BABB-0541608F0D27}">
      <dgm:prSet/>
      <dgm:spPr/>
      <dgm:t>
        <a:bodyPr/>
        <a:lstStyle/>
        <a:p>
          <a:endParaRPr lang="en-US"/>
        </a:p>
      </dgm:t>
    </dgm:pt>
    <dgm:pt modelId="{25244361-E266-4BC8-BAB5-4F92AFCBF073}" type="sibTrans" cxnId="{DAD92771-DDB5-4585-BABB-0541608F0D27}">
      <dgm:prSet/>
      <dgm:spPr/>
      <dgm:t>
        <a:bodyPr/>
        <a:lstStyle/>
        <a:p>
          <a:endParaRPr lang="en-US"/>
        </a:p>
      </dgm:t>
    </dgm:pt>
    <dgm:pt modelId="{12F5F6FE-EBA9-456F-B064-418EA97E2B83}">
      <dgm:prSet/>
      <dgm:spPr/>
      <dgm:t>
        <a:bodyPr/>
        <a:lstStyle/>
        <a:p>
          <a:r>
            <a:rPr lang="es-EC"/>
            <a:t>Flexible para adaptarse al desarrollo del sujeto.</a:t>
          </a:r>
          <a:endParaRPr lang="en-US"/>
        </a:p>
      </dgm:t>
    </dgm:pt>
    <dgm:pt modelId="{CCEBB82D-2B22-470A-8F5F-E7C9FA0AB267}" type="parTrans" cxnId="{5B6EEADC-2AD3-440C-A578-7DE7A92A8675}">
      <dgm:prSet/>
      <dgm:spPr/>
      <dgm:t>
        <a:bodyPr/>
        <a:lstStyle/>
        <a:p>
          <a:endParaRPr lang="en-US"/>
        </a:p>
      </dgm:t>
    </dgm:pt>
    <dgm:pt modelId="{0DE196B7-49EB-4DA0-BE56-42BCB2C9DA2B}" type="sibTrans" cxnId="{5B6EEADC-2AD3-440C-A578-7DE7A92A8675}">
      <dgm:prSet/>
      <dgm:spPr/>
      <dgm:t>
        <a:bodyPr/>
        <a:lstStyle/>
        <a:p>
          <a:endParaRPr lang="en-US"/>
        </a:p>
      </dgm:t>
    </dgm:pt>
    <dgm:pt modelId="{DD8D3BC3-B03A-4328-9527-BC5D0321922D}">
      <dgm:prSet/>
      <dgm:spPr/>
      <dgm:t>
        <a:bodyPr/>
        <a:lstStyle/>
        <a:p>
          <a:r>
            <a:rPr lang="es-EC" b="1"/>
            <a:t>Desventajas</a:t>
          </a:r>
          <a:endParaRPr lang="en-US"/>
        </a:p>
      </dgm:t>
    </dgm:pt>
    <dgm:pt modelId="{D4D49859-8CCA-4027-AAF3-B769989C3782}" type="parTrans" cxnId="{1FB1D3EB-5AA0-4028-99FF-66BDEDE019E6}">
      <dgm:prSet/>
      <dgm:spPr/>
      <dgm:t>
        <a:bodyPr/>
        <a:lstStyle/>
        <a:p>
          <a:endParaRPr lang="en-US"/>
        </a:p>
      </dgm:t>
    </dgm:pt>
    <dgm:pt modelId="{15C91E91-C789-416D-8B4E-61EC72AB5027}" type="sibTrans" cxnId="{1FB1D3EB-5AA0-4028-99FF-66BDEDE019E6}">
      <dgm:prSet/>
      <dgm:spPr/>
      <dgm:t>
        <a:bodyPr/>
        <a:lstStyle/>
        <a:p>
          <a:endParaRPr lang="en-US"/>
        </a:p>
      </dgm:t>
    </dgm:pt>
    <dgm:pt modelId="{388BD894-2AFE-44BD-9AE4-89C9FA716353}">
      <dgm:prSet/>
      <dgm:spPr/>
      <dgm:t>
        <a:bodyPr/>
        <a:lstStyle/>
        <a:p>
          <a:r>
            <a:rPr lang="es-EC"/>
            <a:t>Puede haber sesgo en la respuesta (deseabilidad social).</a:t>
          </a:r>
          <a:endParaRPr lang="en-US"/>
        </a:p>
      </dgm:t>
    </dgm:pt>
    <dgm:pt modelId="{E266AA48-A30E-44DF-990C-1A7735117A71}" type="parTrans" cxnId="{4E5F1D6F-ACEC-489F-9699-81FCE436ED87}">
      <dgm:prSet/>
      <dgm:spPr/>
      <dgm:t>
        <a:bodyPr/>
        <a:lstStyle/>
        <a:p>
          <a:endParaRPr lang="en-US"/>
        </a:p>
      </dgm:t>
    </dgm:pt>
    <dgm:pt modelId="{7EF07E35-D964-47FE-AD26-99263554A088}" type="sibTrans" cxnId="{4E5F1D6F-ACEC-489F-9699-81FCE436ED87}">
      <dgm:prSet/>
      <dgm:spPr/>
      <dgm:t>
        <a:bodyPr/>
        <a:lstStyle/>
        <a:p>
          <a:endParaRPr lang="en-US"/>
        </a:p>
      </dgm:t>
    </dgm:pt>
    <dgm:pt modelId="{4DC2D7FB-5CA8-4709-8648-D4CDFCBC9039}">
      <dgm:prSet/>
      <dgm:spPr/>
      <dgm:t>
        <a:bodyPr/>
        <a:lstStyle/>
        <a:p>
          <a:r>
            <a:rPr lang="es-EC"/>
            <a:t>Depende de la habilidad del entrevistador.</a:t>
          </a:r>
          <a:endParaRPr lang="en-US"/>
        </a:p>
      </dgm:t>
    </dgm:pt>
    <dgm:pt modelId="{747456E6-45A9-4D68-8CB3-5C02F0FF4FA2}" type="parTrans" cxnId="{35EBD7E3-1126-418F-ABC6-ACC659FE2FB4}">
      <dgm:prSet/>
      <dgm:spPr/>
      <dgm:t>
        <a:bodyPr/>
        <a:lstStyle/>
        <a:p>
          <a:endParaRPr lang="en-US"/>
        </a:p>
      </dgm:t>
    </dgm:pt>
    <dgm:pt modelId="{750E19F6-AA09-477F-9D6E-F27A61F94D5D}" type="sibTrans" cxnId="{35EBD7E3-1126-418F-ABC6-ACC659FE2FB4}">
      <dgm:prSet/>
      <dgm:spPr/>
      <dgm:t>
        <a:bodyPr/>
        <a:lstStyle/>
        <a:p>
          <a:endParaRPr lang="en-US"/>
        </a:p>
      </dgm:t>
    </dgm:pt>
    <dgm:pt modelId="{11A13E5F-2A0C-41AA-8CF3-B541AC0E880E}">
      <dgm:prSet/>
      <dgm:spPr/>
      <dgm:t>
        <a:bodyPr/>
        <a:lstStyle/>
        <a:p>
          <a:r>
            <a:rPr lang="es-EC"/>
            <a:t>Difícil de comparar entre sujetos si no está estandarizada.</a:t>
          </a:r>
          <a:endParaRPr lang="en-US"/>
        </a:p>
      </dgm:t>
    </dgm:pt>
    <dgm:pt modelId="{971256F4-8C4C-4B57-81A9-2C86CC373516}" type="parTrans" cxnId="{E524817E-7A17-4E26-9D55-14E6F33EEA9B}">
      <dgm:prSet/>
      <dgm:spPr/>
      <dgm:t>
        <a:bodyPr/>
        <a:lstStyle/>
        <a:p>
          <a:endParaRPr lang="en-US"/>
        </a:p>
      </dgm:t>
    </dgm:pt>
    <dgm:pt modelId="{A49BE498-10ED-4E87-8D0E-1B30EB0E7924}" type="sibTrans" cxnId="{E524817E-7A17-4E26-9D55-14E6F33EEA9B}">
      <dgm:prSet/>
      <dgm:spPr/>
      <dgm:t>
        <a:bodyPr/>
        <a:lstStyle/>
        <a:p>
          <a:endParaRPr lang="en-US"/>
        </a:p>
      </dgm:t>
    </dgm:pt>
    <dgm:pt modelId="{C2D05380-A5EB-234B-BF2E-D96089A5D7D0}" type="pres">
      <dgm:prSet presAssocID="{E35AB752-3F1B-4696-8CBA-366FE672D1E6}" presName="vert0" presStyleCnt="0">
        <dgm:presLayoutVars>
          <dgm:dir/>
          <dgm:animOne val="branch"/>
          <dgm:animLvl val="lvl"/>
        </dgm:presLayoutVars>
      </dgm:prSet>
      <dgm:spPr/>
    </dgm:pt>
    <dgm:pt modelId="{7BC6BB7D-D212-914F-BA0A-ACEEE8DE324F}" type="pres">
      <dgm:prSet presAssocID="{178600CF-03BB-4B1A-9764-041F999F12AB}" presName="thickLine" presStyleLbl="alignNode1" presStyleIdx="0" presStyleCnt="8"/>
      <dgm:spPr/>
    </dgm:pt>
    <dgm:pt modelId="{042289F2-765C-A04F-85E6-4BA97CB11EB8}" type="pres">
      <dgm:prSet presAssocID="{178600CF-03BB-4B1A-9764-041F999F12AB}" presName="horz1" presStyleCnt="0"/>
      <dgm:spPr/>
    </dgm:pt>
    <dgm:pt modelId="{7529261E-7C4D-FF48-8DFD-6F5DA5CEF6B1}" type="pres">
      <dgm:prSet presAssocID="{178600CF-03BB-4B1A-9764-041F999F12AB}" presName="tx1" presStyleLbl="revTx" presStyleIdx="0" presStyleCnt="8"/>
      <dgm:spPr/>
    </dgm:pt>
    <dgm:pt modelId="{B04B2177-400D-E647-BA73-381E64D0C6C2}" type="pres">
      <dgm:prSet presAssocID="{178600CF-03BB-4B1A-9764-041F999F12AB}" presName="vert1" presStyleCnt="0"/>
      <dgm:spPr/>
    </dgm:pt>
    <dgm:pt modelId="{1780F33E-6CE7-5342-ADD7-C7DEAFB901B2}" type="pres">
      <dgm:prSet presAssocID="{86AD3526-CD47-468A-84E2-B1414BD66B7E}" presName="thickLine" presStyleLbl="alignNode1" presStyleIdx="1" presStyleCnt="8"/>
      <dgm:spPr/>
    </dgm:pt>
    <dgm:pt modelId="{A2E06590-EDE6-0A4C-8B62-EBE53E3E01C6}" type="pres">
      <dgm:prSet presAssocID="{86AD3526-CD47-468A-84E2-B1414BD66B7E}" presName="horz1" presStyleCnt="0"/>
      <dgm:spPr/>
    </dgm:pt>
    <dgm:pt modelId="{5F4EAF89-6EE8-AC42-9455-D6DC23DF2B7F}" type="pres">
      <dgm:prSet presAssocID="{86AD3526-CD47-468A-84E2-B1414BD66B7E}" presName="tx1" presStyleLbl="revTx" presStyleIdx="1" presStyleCnt="8"/>
      <dgm:spPr/>
    </dgm:pt>
    <dgm:pt modelId="{4543D234-0701-254F-A505-AB4341449A07}" type="pres">
      <dgm:prSet presAssocID="{86AD3526-CD47-468A-84E2-B1414BD66B7E}" presName="vert1" presStyleCnt="0"/>
      <dgm:spPr/>
    </dgm:pt>
    <dgm:pt modelId="{FBD13877-44AD-E944-8B3E-947874D94F50}" type="pres">
      <dgm:prSet presAssocID="{04FECE47-A8B7-408D-863F-7B90637A417F}" presName="thickLine" presStyleLbl="alignNode1" presStyleIdx="2" presStyleCnt="8"/>
      <dgm:spPr/>
    </dgm:pt>
    <dgm:pt modelId="{665CD66E-CE26-8045-9560-202B0C271D0F}" type="pres">
      <dgm:prSet presAssocID="{04FECE47-A8B7-408D-863F-7B90637A417F}" presName="horz1" presStyleCnt="0"/>
      <dgm:spPr/>
    </dgm:pt>
    <dgm:pt modelId="{28ED7134-7A2E-BD4D-A3B0-9E200EA445F5}" type="pres">
      <dgm:prSet presAssocID="{04FECE47-A8B7-408D-863F-7B90637A417F}" presName="tx1" presStyleLbl="revTx" presStyleIdx="2" presStyleCnt="8"/>
      <dgm:spPr/>
    </dgm:pt>
    <dgm:pt modelId="{BA4EA971-45F4-6846-AE14-15567CADEED6}" type="pres">
      <dgm:prSet presAssocID="{04FECE47-A8B7-408D-863F-7B90637A417F}" presName="vert1" presStyleCnt="0"/>
      <dgm:spPr/>
    </dgm:pt>
    <dgm:pt modelId="{255477EB-DDA9-964E-8257-C68EA8E23735}" type="pres">
      <dgm:prSet presAssocID="{12F5F6FE-EBA9-456F-B064-418EA97E2B83}" presName="thickLine" presStyleLbl="alignNode1" presStyleIdx="3" presStyleCnt="8"/>
      <dgm:spPr/>
    </dgm:pt>
    <dgm:pt modelId="{E129FD63-6A38-E746-8EC8-1DA781462BCE}" type="pres">
      <dgm:prSet presAssocID="{12F5F6FE-EBA9-456F-B064-418EA97E2B83}" presName="horz1" presStyleCnt="0"/>
      <dgm:spPr/>
    </dgm:pt>
    <dgm:pt modelId="{F2DF3AF7-43B5-2C45-9235-160052AD4C69}" type="pres">
      <dgm:prSet presAssocID="{12F5F6FE-EBA9-456F-B064-418EA97E2B83}" presName="tx1" presStyleLbl="revTx" presStyleIdx="3" presStyleCnt="8"/>
      <dgm:spPr/>
    </dgm:pt>
    <dgm:pt modelId="{38765C72-9F51-A246-A96A-2D502C89C96F}" type="pres">
      <dgm:prSet presAssocID="{12F5F6FE-EBA9-456F-B064-418EA97E2B83}" presName="vert1" presStyleCnt="0"/>
      <dgm:spPr/>
    </dgm:pt>
    <dgm:pt modelId="{85249D30-8E69-CB4D-8B2E-B09D25C19822}" type="pres">
      <dgm:prSet presAssocID="{DD8D3BC3-B03A-4328-9527-BC5D0321922D}" presName="thickLine" presStyleLbl="alignNode1" presStyleIdx="4" presStyleCnt="8"/>
      <dgm:spPr/>
    </dgm:pt>
    <dgm:pt modelId="{84DEC654-1333-D948-85BD-AA5DF8603E7E}" type="pres">
      <dgm:prSet presAssocID="{DD8D3BC3-B03A-4328-9527-BC5D0321922D}" presName="horz1" presStyleCnt="0"/>
      <dgm:spPr/>
    </dgm:pt>
    <dgm:pt modelId="{BBF25802-8781-2644-B50C-15D2824AEC34}" type="pres">
      <dgm:prSet presAssocID="{DD8D3BC3-B03A-4328-9527-BC5D0321922D}" presName="tx1" presStyleLbl="revTx" presStyleIdx="4" presStyleCnt="8"/>
      <dgm:spPr/>
    </dgm:pt>
    <dgm:pt modelId="{8128C6DF-601C-024F-AF39-5D946FE34754}" type="pres">
      <dgm:prSet presAssocID="{DD8D3BC3-B03A-4328-9527-BC5D0321922D}" presName="vert1" presStyleCnt="0"/>
      <dgm:spPr/>
    </dgm:pt>
    <dgm:pt modelId="{720ABFB4-7A4C-9D46-A29B-906852398748}" type="pres">
      <dgm:prSet presAssocID="{388BD894-2AFE-44BD-9AE4-89C9FA716353}" presName="thickLine" presStyleLbl="alignNode1" presStyleIdx="5" presStyleCnt="8"/>
      <dgm:spPr/>
    </dgm:pt>
    <dgm:pt modelId="{3C479441-19F9-E442-8B23-16FC10AFF23F}" type="pres">
      <dgm:prSet presAssocID="{388BD894-2AFE-44BD-9AE4-89C9FA716353}" presName="horz1" presStyleCnt="0"/>
      <dgm:spPr/>
    </dgm:pt>
    <dgm:pt modelId="{12C915BA-4CBF-FD49-8AFD-A2AE3BEB595C}" type="pres">
      <dgm:prSet presAssocID="{388BD894-2AFE-44BD-9AE4-89C9FA716353}" presName="tx1" presStyleLbl="revTx" presStyleIdx="5" presStyleCnt="8"/>
      <dgm:spPr/>
    </dgm:pt>
    <dgm:pt modelId="{0832A9B8-6C0D-CD41-A2B4-C81E774E9663}" type="pres">
      <dgm:prSet presAssocID="{388BD894-2AFE-44BD-9AE4-89C9FA716353}" presName="vert1" presStyleCnt="0"/>
      <dgm:spPr/>
    </dgm:pt>
    <dgm:pt modelId="{B0DD6CB4-2358-7A4D-B637-F2871F10C74D}" type="pres">
      <dgm:prSet presAssocID="{4DC2D7FB-5CA8-4709-8648-D4CDFCBC9039}" presName="thickLine" presStyleLbl="alignNode1" presStyleIdx="6" presStyleCnt="8"/>
      <dgm:spPr/>
    </dgm:pt>
    <dgm:pt modelId="{C8176E61-2544-4F4B-8BEA-E6411B6BC8B9}" type="pres">
      <dgm:prSet presAssocID="{4DC2D7FB-5CA8-4709-8648-D4CDFCBC9039}" presName="horz1" presStyleCnt="0"/>
      <dgm:spPr/>
    </dgm:pt>
    <dgm:pt modelId="{669AE62C-C8F2-004A-8B8A-BF97B8827230}" type="pres">
      <dgm:prSet presAssocID="{4DC2D7FB-5CA8-4709-8648-D4CDFCBC9039}" presName="tx1" presStyleLbl="revTx" presStyleIdx="6" presStyleCnt="8"/>
      <dgm:spPr/>
    </dgm:pt>
    <dgm:pt modelId="{E4846281-97A3-A347-BCD6-EECE7A11D35D}" type="pres">
      <dgm:prSet presAssocID="{4DC2D7FB-5CA8-4709-8648-D4CDFCBC9039}" presName="vert1" presStyleCnt="0"/>
      <dgm:spPr/>
    </dgm:pt>
    <dgm:pt modelId="{77C0A56C-30BC-4744-9F77-46D79A5445DE}" type="pres">
      <dgm:prSet presAssocID="{11A13E5F-2A0C-41AA-8CF3-B541AC0E880E}" presName="thickLine" presStyleLbl="alignNode1" presStyleIdx="7" presStyleCnt="8"/>
      <dgm:spPr/>
    </dgm:pt>
    <dgm:pt modelId="{D8B998C8-5B55-3147-86E7-DC767BC41BCD}" type="pres">
      <dgm:prSet presAssocID="{11A13E5F-2A0C-41AA-8CF3-B541AC0E880E}" presName="horz1" presStyleCnt="0"/>
      <dgm:spPr/>
    </dgm:pt>
    <dgm:pt modelId="{C273EFB8-81F3-3D4F-B1F6-A1253D49F975}" type="pres">
      <dgm:prSet presAssocID="{11A13E5F-2A0C-41AA-8CF3-B541AC0E880E}" presName="tx1" presStyleLbl="revTx" presStyleIdx="7" presStyleCnt="8"/>
      <dgm:spPr/>
    </dgm:pt>
    <dgm:pt modelId="{94C2EE28-CF37-574A-9CBC-4D51A71D1797}" type="pres">
      <dgm:prSet presAssocID="{11A13E5F-2A0C-41AA-8CF3-B541AC0E880E}" presName="vert1" presStyleCnt="0"/>
      <dgm:spPr/>
    </dgm:pt>
  </dgm:ptLst>
  <dgm:cxnLst>
    <dgm:cxn modelId="{E6EBCC38-0AAC-40DD-A925-1439468A6D71}" srcId="{E35AB752-3F1B-4696-8CBA-366FE672D1E6}" destId="{178600CF-03BB-4B1A-9764-041F999F12AB}" srcOrd="0" destOrd="0" parTransId="{07C35B95-C776-4146-A79A-7227952D2D9B}" sibTransId="{639B3AF8-BBE0-4218-98F2-BB82B082C9C9}"/>
    <dgm:cxn modelId="{446F353A-5ED2-0243-B37D-ED9A5F578C49}" type="presOf" srcId="{E35AB752-3F1B-4696-8CBA-366FE672D1E6}" destId="{C2D05380-A5EB-234B-BF2E-D96089A5D7D0}" srcOrd="0" destOrd="0" presId="urn:microsoft.com/office/officeart/2008/layout/LinedList"/>
    <dgm:cxn modelId="{79F2DF3C-049D-7C48-8D08-46B9FCD7130D}" type="presOf" srcId="{4DC2D7FB-5CA8-4709-8648-D4CDFCBC9039}" destId="{669AE62C-C8F2-004A-8B8A-BF97B8827230}" srcOrd="0" destOrd="0" presId="urn:microsoft.com/office/officeart/2008/layout/LinedList"/>
    <dgm:cxn modelId="{3BE95048-4A7A-3F4B-A0F0-589F0D2824F8}" type="presOf" srcId="{178600CF-03BB-4B1A-9764-041F999F12AB}" destId="{7529261E-7C4D-FF48-8DFD-6F5DA5CEF6B1}" srcOrd="0" destOrd="0" presId="urn:microsoft.com/office/officeart/2008/layout/LinedList"/>
    <dgm:cxn modelId="{4E5F1D6F-ACEC-489F-9699-81FCE436ED87}" srcId="{E35AB752-3F1B-4696-8CBA-366FE672D1E6}" destId="{388BD894-2AFE-44BD-9AE4-89C9FA716353}" srcOrd="5" destOrd="0" parTransId="{E266AA48-A30E-44DF-990C-1A7735117A71}" sibTransId="{7EF07E35-D964-47FE-AD26-99263554A088}"/>
    <dgm:cxn modelId="{DAD92771-DDB5-4585-BABB-0541608F0D27}" srcId="{E35AB752-3F1B-4696-8CBA-366FE672D1E6}" destId="{04FECE47-A8B7-408D-863F-7B90637A417F}" srcOrd="2" destOrd="0" parTransId="{90673533-0BC8-4CB3-91C3-605C1B57CAFF}" sibTransId="{25244361-E266-4BC8-BAB5-4F92AFCBF073}"/>
    <dgm:cxn modelId="{29627A79-A703-8749-BA64-D276482FA0D1}" type="presOf" srcId="{04FECE47-A8B7-408D-863F-7B90637A417F}" destId="{28ED7134-7A2E-BD4D-A3B0-9E200EA445F5}" srcOrd="0" destOrd="0" presId="urn:microsoft.com/office/officeart/2008/layout/LinedList"/>
    <dgm:cxn modelId="{E524817E-7A17-4E26-9D55-14E6F33EEA9B}" srcId="{E35AB752-3F1B-4696-8CBA-366FE672D1E6}" destId="{11A13E5F-2A0C-41AA-8CF3-B541AC0E880E}" srcOrd="7" destOrd="0" parTransId="{971256F4-8C4C-4B57-81A9-2C86CC373516}" sibTransId="{A49BE498-10ED-4E87-8D0E-1B30EB0E7924}"/>
    <dgm:cxn modelId="{9B04CE8A-152B-4F70-8009-5F4EF8204FB6}" srcId="{E35AB752-3F1B-4696-8CBA-366FE672D1E6}" destId="{86AD3526-CD47-468A-84E2-B1414BD66B7E}" srcOrd="1" destOrd="0" parTransId="{EBC3900E-C382-4D15-A981-5EA4B8171D8D}" sibTransId="{C62B38B0-AAFB-47C3-A144-1C95580B6A2C}"/>
    <dgm:cxn modelId="{952BB4A6-9536-8E40-8A36-4ECEA076EC34}" type="presOf" srcId="{388BD894-2AFE-44BD-9AE4-89C9FA716353}" destId="{12C915BA-4CBF-FD49-8AFD-A2AE3BEB595C}" srcOrd="0" destOrd="0" presId="urn:microsoft.com/office/officeart/2008/layout/LinedList"/>
    <dgm:cxn modelId="{2F5E77A8-9EEF-5540-BF63-944E66CDDE97}" type="presOf" srcId="{12F5F6FE-EBA9-456F-B064-418EA97E2B83}" destId="{F2DF3AF7-43B5-2C45-9235-160052AD4C69}" srcOrd="0" destOrd="0" presId="urn:microsoft.com/office/officeart/2008/layout/LinedList"/>
    <dgm:cxn modelId="{DFF734B1-31A8-8248-849B-89D6C63E8D05}" type="presOf" srcId="{11A13E5F-2A0C-41AA-8CF3-B541AC0E880E}" destId="{C273EFB8-81F3-3D4F-B1F6-A1253D49F975}" srcOrd="0" destOrd="0" presId="urn:microsoft.com/office/officeart/2008/layout/LinedList"/>
    <dgm:cxn modelId="{0B387BD2-1817-734E-BFE8-79DA6964E323}" type="presOf" srcId="{DD8D3BC3-B03A-4328-9527-BC5D0321922D}" destId="{BBF25802-8781-2644-B50C-15D2824AEC34}" srcOrd="0" destOrd="0" presId="urn:microsoft.com/office/officeart/2008/layout/LinedList"/>
    <dgm:cxn modelId="{8ACE99DA-5116-B741-B10C-03DEE410171E}" type="presOf" srcId="{86AD3526-CD47-468A-84E2-B1414BD66B7E}" destId="{5F4EAF89-6EE8-AC42-9455-D6DC23DF2B7F}" srcOrd="0" destOrd="0" presId="urn:microsoft.com/office/officeart/2008/layout/LinedList"/>
    <dgm:cxn modelId="{5B6EEADC-2AD3-440C-A578-7DE7A92A8675}" srcId="{E35AB752-3F1B-4696-8CBA-366FE672D1E6}" destId="{12F5F6FE-EBA9-456F-B064-418EA97E2B83}" srcOrd="3" destOrd="0" parTransId="{CCEBB82D-2B22-470A-8F5F-E7C9FA0AB267}" sibTransId="{0DE196B7-49EB-4DA0-BE56-42BCB2C9DA2B}"/>
    <dgm:cxn modelId="{35EBD7E3-1126-418F-ABC6-ACC659FE2FB4}" srcId="{E35AB752-3F1B-4696-8CBA-366FE672D1E6}" destId="{4DC2D7FB-5CA8-4709-8648-D4CDFCBC9039}" srcOrd="6" destOrd="0" parTransId="{747456E6-45A9-4D68-8CB3-5C02F0FF4FA2}" sibTransId="{750E19F6-AA09-477F-9D6E-F27A61F94D5D}"/>
    <dgm:cxn modelId="{1FB1D3EB-5AA0-4028-99FF-66BDEDE019E6}" srcId="{E35AB752-3F1B-4696-8CBA-366FE672D1E6}" destId="{DD8D3BC3-B03A-4328-9527-BC5D0321922D}" srcOrd="4" destOrd="0" parTransId="{D4D49859-8CCA-4027-AAF3-B769989C3782}" sibTransId="{15C91E91-C789-416D-8B4E-61EC72AB5027}"/>
    <dgm:cxn modelId="{E2389DA2-DF10-8F4A-82B7-CD4A37BDECD6}" type="presParOf" srcId="{C2D05380-A5EB-234B-BF2E-D96089A5D7D0}" destId="{7BC6BB7D-D212-914F-BA0A-ACEEE8DE324F}" srcOrd="0" destOrd="0" presId="urn:microsoft.com/office/officeart/2008/layout/LinedList"/>
    <dgm:cxn modelId="{B1E2EAC3-B0B4-AA45-945F-A0DD77C4400E}" type="presParOf" srcId="{C2D05380-A5EB-234B-BF2E-D96089A5D7D0}" destId="{042289F2-765C-A04F-85E6-4BA97CB11EB8}" srcOrd="1" destOrd="0" presId="urn:microsoft.com/office/officeart/2008/layout/LinedList"/>
    <dgm:cxn modelId="{FC40DDC8-BFBB-AB4E-97C5-80B83ED26F0B}" type="presParOf" srcId="{042289F2-765C-A04F-85E6-4BA97CB11EB8}" destId="{7529261E-7C4D-FF48-8DFD-6F5DA5CEF6B1}" srcOrd="0" destOrd="0" presId="urn:microsoft.com/office/officeart/2008/layout/LinedList"/>
    <dgm:cxn modelId="{2A7CFCE6-3180-8D46-BA8E-BFAFB8EB03CB}" type="presParOf" srcId="{042289F2-765C-A04F-85E6-4BA97CB11EB8}" destId="{B04B2177-400D-E647-BA73-381E64D0C6C2}" srcOrd="1" destOrd="0" presId="urn:microsoft.com/office/officeart/2008/layout/LinedList"/>
    <dgm:cxn modelId="{7D97521C-43DA-A44B-B858-83825E9E7492}" type="presParOf" srcId="{C2D05380-A5EB-234B-BF2E-D96089A5D7D0}" destId="{1780F33E-6CE7-5342-ADD7-C7DEAFB901B2}" srcOrd="2" destOrd="0" presId="urn:microsoft.com/office/officeart/2008/layout/LinedList"/>
    <dgm:cxn modelId="{00268D7E-8D4A-E94A-8F70-4334CBDF2D23}" type="presParOf" srcId="{C2D05380-A5EB-234B-BF2E-D96089A5D7D0}" destId="{A2E06590-EDE6-0A4C-8B62-EBE53E3E01C6}" srcOrd="3" destOrd="0" presId="urn:microsoft.com/office/officeart/2008/layout/LinedList"/>
    <dgm:cxn modelId="{310663A1-4903-D249-ABB3-B516C8F46080}" type="presParOf" srcId="{A2E06590-EDE6-0A4C-8B62-EBE53E3E01C6}" destId="{5F4EAF89-6EE8-AC42-9455-D6DC23DF2B7F}" srcOrd="0" destOrd="0" presId="urn:microsoft.com/office/officeart/2008/layout/LinedList"/>
    <dgm:cxn modelId="{12B6EB41-F2EC-DC44-9E2A-243D0760D52A}" type="presParOf" srcId="{A2E06590-EDE6-0A4C-8B62-EBE53E3E01C6}" destId="{4543D234-0701-254F-A505-AB4341449A07}" srcOrd="1" destOrd="0" presId="urn:microsoft.com/office/officeart/2008/layout/LinedList"/>
    <dgm:cxn modelId="{D4005524-7D43-6840-A5E1-C95FAFC3E3FE}" type="presParOf" srcId="{C2D05380-A5EB-234B-BF2E-D96089A5D7D0}" destId="{FBD13877-44AD-E944-8B3E-947874D94F50}" srcOrd="4" destOrd="0" presId="urn:microsoft.com/office/officeart/2008/layout/LinedList"/>
    <dgm:cxn modelId="{D935E891-EF11-964B-8D80-87199389B571}" type="presParOf" srcId="{C2D05380-A5EB-234B-BF2E-D96089A5D7D0}" destId="{665CD66E-CE26-8045-9560-202B0C271D0F}" srcOrd="5" destOrd="0" presId="urn:microsoft.com/office/officeart/2008/layout/LinedList"/>
    <dgm:cxn modelId="{B0C862E4-9EE7-F745-8E8C-8575B129FBE2}" type="presParOf" srcId="{665CD66E-CE26-8045-9560-202B0C271D0F}" destId="{28ED7134-7A2E-BD4D-A3B0-9E200EA445F5}" srcOrd="0" destOrd="0" presId="urn:microsoft.com/office/officeart/2008/layout/LinedList"/>
    <dgm:cxn modelId="{73321ACB-6462-194B-BDE8-74ABAF6169C4}" type="presParOf" srcId="{665CD66E-CE26-8045-9560-202B0C271D0F}" destId="{BA4EA971-45F4-6846-AE14-15567CADEED6}" srcOrd="1" destOrd="0" presId="urn:microsoft.com/office/officeart/2008/layout/LinedList"/>
    <dgm:cxn modelId="{F84FA6A3-331B-0748-91A8-21DE8B38DFE5}" type="presParOf" srcId="{C2D05380-A5EB-234B-BF2E-D96089A5D7D0}" destId="{255477EB-DDA9-964E-8257-C68EA8E23735}" srcOrd="6" destOrd="0" presId="urn:microsoft.com/office/officeart/2008/layout/LinedList"/>
    <dgm:cxn modelId="{FDD0EED3-31DD-AF4F-A24A-59B147932F74}" type="presParOf" srcId="{C2D05380-A5EB-234B-BF2E-D96089A5D7D0}" destId="{E129FD63-6A38-E746-8EC8-1DA781462BCE}" srcOrd="7" destOrd="0" presId="urn:microsoft.com/office/officeart/2008/layout/LinedList"/>
    <dgm:cxn modelId="{CC7F3297-B041-C14F-978B-63F362980728}" type="presParOf" srcId="{E129FD63-6A38-E746-8EC8-1DA781462BCE}" destId="{F2DF3AF7-43B5-2C45-9235-160052AD4C69}" srcOrd="0" destOrd="0" presId="urn:microsoft.com/office/officeart/2008/layout/LinedList"/>
    <dgm:cxn modelId="{9EA62E02-4CF0-EB45-88C3-7C9AF91C6C2B}" type="presParOf" srcId="{E129FD63-6A38-E746-8EC8-1DA781462BCE}" destId="{38765C72-9F51-A246-A96A-2D502C89C96F}" srcOrd="1" destOrd="0" presId="urn:microsoft.com/office/officeart/2008/layout/LinedList"/>
    <dgm:cxn modelId="{F65A2926-7666-C743-A5A3-20D260ECF42A}" type="presParOf" srcId="{C2D05380-A5EB-234B-BF2E-D96089A5D7D0}" destId="{85249D30-8E69-CB4D-8B2E-B09D25C19822}" srcOrd="8" destOrd="0" presId="urn:microsoft.com/office/officeart/2008/layout/LinedList"/>
    <dgm:cxn modelId="{C33E74F7-6AA8-544E-90D9-B35384A28DB3}" type="presParOf" srcId="{C2D05380-A5EB-234B-BF2E-D96089A5D7D0}" destId="{84DEC654-1333-D948-85BD-AA5DF8603E7E}" srcOrd="9" destOrd="0" presId="urn:microsoft.com/office/officeart/2008/layout/LinedList"/>
    <dgm:cxn modelId="{DFCDA7FD-4E69-9740-9028-F669DC6AE488}" type="presParOf" srcId="{84DEC654-1333-D948-85BD-AA5DF8603E7E}" destId="{BBF25802-8781-2644-B50C-15D2824AEC34}" srcOrd="0" destOrd="0" presId="urn:microsoft.com/office/officeart/2008/layout/LinedList"/>
    <dgm:cxn modelId="{57FD1CEA-F459-8A4A-875B-FEA2473FE36E}" type="presParOf" srcId="{84DEC654-1333-D948-85BD-AA5DF8603E7E}" destId="{8128C6DF-601C-024F-AF39-5D946FE34754}" srcOrd="1" destOrd="0" presId="urn:microsoft.com/office/officeart/2008/layout/LinedList"/>
    <dgm:cxn modelId="{010792E2-2008-044C-8584-70C189413E50}" type="presParOf" srcId="{C2D05380-A5EB-234B-BF2E-D96089A5D7D0}" destId="{720ABFB4-7A4C-9D46-A29B-906852398748}" srcOrd="10" destOrd="0" presId="urn:microsoft.com/office/officeart/2008/layout/LinedList"/>
    <dgm:cxn modelId="{3950B59A-AC70-314C-A0F4-A2950444F1EE}" type="presParOf" srcId="{C2D05380-A5EB-234B-BF2E-D96089A5D7D0}" destId="{3C479441-19F9-E442-8B23-16FC10AFF23F}" srcOrd="11" destOrd="0" presId="urn:microsoft.com/office/officeart/2008/layout/LinedList"/>
    <dgm:cxn modelId="{90BB00CE-2301-0841-A474-EDA3BE461C8D}" type="presParOf" srcId="{3C479441-19F9-E442-8B23-16FC10AFF23F}" destId="{12C915BA-4CBF-FD49-8AFD-A2AE3BEB595C}" srcOrd="0" destOrd="0" presId="urn:microsoft.com/office/officeart/2008/layout/LinedList"/>
    <dgm:cxn modelId="{DAC078F6-2BC6-5D4C-8B4A-8E3D1E25F27B}" type="presParOf" srcId="{3C479441-19F9-E442-8B23-16FC10AFF23F}" destId="{0832A9B8-6C0D-CD41-A2B4-C81E774E9663}" srcOrd="1" destOrd="0" presId="urn:microsoft.com/office/officeart/2008/layout/LinedList"/>
    <dgm:cxn modelId="{86942D96-F09A-F146-9073-706A8076518A}" type="presParOf" srcId="{C2D05380-A5EB-234B-BF2E-D96089A5D7D0}" destId="{B0DD6CB4-2358-7A4D-B637-F2871F10C74D}" srcOrd="12" destOrd="0" presId="urn:microsoft.com/office/officeart/2008/layout/LinedList"/>
    <dgm:cxn modelId="{5F72DB05-DDC7-DF4F-924A-DD24835BF633}" type="presParOf" srcId="{C2D05380-A5EB-234B-BF2E-D96089A5D7D0}" destId="{C8176E61-2544-4F4B-8BEA-E6411B6BC8B9}" srcOrd="13" destOrd="0" presId="urn:microsoft.com/office/officeart/2008/layout/LinedList"/>
    <dgm:cxn modelId="{3D2A227C-3423-5A40-8C82-251CF450C8BE}" type="presParOf" srcId="{C8176E61-2544-4F4B-8BEA-E6411B6BC8B9}" destId="{669AE62C-C8F2-004A-8B8A-BF97B8827230}" srcOrd="0" destOrd="0" presId="urn:microsoft.com/office/officeart/2008/layout/LinedList"/>
    <dgm:cxn modelId="{93F47993-34B2-314F-9605-EF035ED20A22}" type="presParOf" srcId="{C8176E61-2544-4F4B-8BEA-E6411B6BC8B9}" destId="{E4846281-97A3-A347-BCD6-EECE7A11D35D}" srcOrd="1" destOrd="0" presId="urn:microsoft.com/office/officeart/2008/layout/LinedList"/>
    <dgm:cxn modelId="{2E15A41F-6525-A548-9C33-9BEB778701CD}" type="presParOf" srcId="{C2D05380-A5EB-234B-BF2E-D96089A5D7D0}" destId="{77C0A56C-30BC-4744-9F77-46D79A5445DE}" srcOrd="14" destOrd="0" presId="urn:microsoft.com/office/officeart/2008/layout/LinedList"/>
    <dgm:cxn modelId="{893D843D-2A19-4C44-8803-3D5E7E60694B}" type="presParOf" srcId="{C2D05380-A5EB-234B-BF2E-D96089A5D7D0}" destId="{D8B998C8-5B55-3147-86E7-DC767BC41BCD}" srcOrd="15" destOrd="0" presId="urn:microsoft.com/office/officeart/2008/layout/LinedList"/>
    <dgm:cxn modelId="{A67C8201-FFAC-DA46-84F1-784A024B7B11}" type="presParOf" srcId="{D8B998C8-5B55-3147-86E7-DC767BC41BCD}" destId="{C273EFB8-81F3-3D4F-B1F6-A1253D49F975}" srcOrd="0" destOrd="0" presId="urn:microsoft.com/office/officeart/2008/layout/LinedList"/>
    <dgm:cxn modelId="{506799C5-D4E0-2C4F-9030-808A3D6EB052}" type="presParOf" srcId="{D8B998C8-5B55-3147-86E7-DC767BC41BCD}" destId="{94C2EE28-CF37-574A-9CBC-4D51A71D179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34024B4-39FC-4A7C-9E62-AB42B6473C6E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33AF5192-FABE-49AC-8BFD-EADBE9545683}">
      <dgm:prSet/>
      <dgm:spPr/>
      <dgm:t>
        <a:bodyPr/>
        <a:lstStyle/>
        <a:p>
          <a:r>
            <a:rPr lang="es-EC"/>
            <a:t>De laboratorio: En ambientes controlados, permite mayor control sobre las variables.</a:t>
          </a:r>
          <a:endParaRPr lang="en-US"/>
        </a:p>
      </dgm:t>
    </dgm:pt>
    <dgm:pt modelId="{54FE05B8-7E86-4F76-90CA-6695DC802891}" type="parTrans" cxnId="{C4D97C23-1F73-491D-B78F-BAB3A70685A0}">
      <dgm:prSet/>
      <dgm:spPr/>
      <dgm:t>
        <a:bodyPr/>
        <a:lstStyle/>
        <a:p>
          <a:endParaRPr lang="en-US"/>
        </a:p>
      </dgm:t>
    </dgm:pt>
    <dgm:pt modelId="{CF09AF85-9A1B-44FE-AA49-29A02963D19E}" type="sibTrans" cxnId="{C4D97C23-1F73-491D-B78F-BAB3A70685A0}">
      <dgm:prSet/>
      <dgm:spPr/>
      <dgm:t>
        <a:bodyPr/>
        <a:lstStyle/>
        <a:p>
          <a:endParaRPr lang="en-US"/>
        </a:p>
      </dgm:t>
    </dgm:pt>
    <dgm:pt modelId="{8E0B4D53-F8D4-4463-8BC2-E867CA67A88E}">
      <dgm:prSet/>
      <dgm:spPr/>
      <dgm:t>
        <a:bodyPr/>
        <a:lstStyle/>
        <a:p>
          <a:r>
            <a:rPr lang="es-EC"/>
            <a:t>De campo: En contextos naturales pero con intervención del investigador.</a:t>
          </a:r>
          <a:endParaRPr lang="en-US"/>
        </a:p>
      </dgm:t>
    </dgm:pt>
    <dgm:pt modelId="{B67AA640-0C6C-4181-AD3C-A82471EB0DFD}" type="parTrans" cxnId="{6170FCB9-F943-447B-A7E6-6723942DA3BE}">
      <dgm:prSet/>
      <dgm:spPr/>
      <dgm:t>
        <a:bodyPr/>
        <a:lstStyle/>
        <a:p>
          <a:endParaRPr lang="en-US"/>
        </a:p>
      </dgm:t>
    </dgm:pt>
    <dgm:pt modelId="{79BBFC65-DB02-4C30-B0EE-5FF6721B043C}" type="sibTrans" cxnId="{6170FCB9-F943-447B-A7E6-6723942DA3BE}">
      <dgm:prSet/>
      <dgm:spPr/>
      <dgm:t>
        <a:bodyPr/>
        <a:lstStyle/>
        <a:p>
          <a:endParaRPr lang="en-US"/>
        </a:p>
      </dgm:t>
    </dgm:pt>
    <dgm:pt modelId="{51E3204B-A0C2-7945-9A03-9F6AC0FA2C34}" type="pres">
      <dgm:prSet presAssocID="{834024B4-39FC-4A7C-9E62-AB42B6473C6E}" presName="linear" presStyleCnt="0">
        <dgm:presLayoutVars>
          <dgm:animLvl val="lvl"/>
          <dgm:resizeHandles val="exact"/>
        </dgm:presLayoutVars>
      </dgm:prSet>
      <dgm:spPr/>
    </dgm:pt>
    <dgm:pt modelId="{872856EA-3009-4F47-999E-F22FE315C3C7}" type="pres">
      <dgm:prSet presAssocID="{33AF5192-FABE-49AC-8BFD-EADBE9545683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B1B65195-E19A-0D43-A7A5-ADE2CC26050F}" type="pres">
      <dgm:prSet presAssocID="{CF09AF85-9A1B-44FE-AA49-29A02963D19E}" presName="spacer" presStyleCnt="0"/>
      <dgm:spPr/>
    </dgm:pt>
    <dgm:pt modelId="{6F271CAA-4803-B740-925E-5E4F9482BDE1}" type="pres">
      <dgm:prSet presAssocID="{8E0B4D53-F8D4-4463-8BC2-E867CA67A88E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C4D97C23-1F73-491D-B78F-BAB3A70685A0}" srcId="{834024B4-39FC-4A7C-9E62-AB42B6473C6E}" destId="{33AF5192-FABE-49AC-8BFD-EADBE9545683}" srcOrd="0" destOrd="0" parTransId="{54FE05B8-7E86-4F76-90CA-6695DC802891}" sibTransId="{CF09AF85-9A1B-44FE-AA49-29A02963D19E}"/>
    <dgm:cxn modelId="{5AEF2E61-27F7-CB4F-A0AA-E64C05954566}" type="presOf" srcId="{8E0B4D53-F8D4-4463-8BC2-E867CA67A88E}" destId="{6F271CAA-4803-B740-925E-5E4F9482BDE1}" srcOrd="0" destOrd="0" presId="urn:microsoft.com/office/officeart/2005/8/layout/vList2"/>
    <dgm:cxn modelId="{6170FCB9-F943-447B-A7E6-6723942DA3BE}" srcId="{834024B4-39FC-4A7C-9E62-AB42B6473C6E}" destId="{8E0B4D53-F8D4-4463-8BC2-E867CA67A88E}" srcOrd="1" destOrd="0" parTransId="{B67AA640-0C6C-4181-AD3C-A82471EB0DFD}" sibTransId="{79BBFC65-DB02-4C30-B0EE-5FF6721B043C}"/>
    <dgm:cxn modelId="{268AAEC7-0134-C748-9B24-B5BE9EA7FF41}" type="presOf" srcId="{834024B4-39FC-4A7C-9E62-AB42B6473C6E}" destId="{51E3204B-A0C2-7945-9A03-9F6AC0FA2C34}" srcOrd="0" destOrd="0" presId="urn:microsoft.com/office/officeart/2005/8/layout/vList2"/>
    <dgm:cxn modelId="{5FC38AD2-53BF-2149-A7D0-B8AAC7965CF9}" type="presOf" srcId="{33AF5192-FABE-49AC-8BFD-EADBE9545683}" destId="{872856EA-3009-4F47-999E-F22FE315C3C7}" srcOrd="0" destOrd="0" presId="urn:microsoft.com/office/officeart/2005/8/layout/vList2"/>
    <dgm:cxn modelId="{3414C786-6CED-0342-BB43-2E07CBB7892E}" type="presParOf" srcId="{51E3204B-A0C2-7945-9A03-9F6AC0FA2C34}" destId="{872856EA-3009-4F47-999E-F22FE315C3C7}" srcOrd="0" destOrd="0" presId="urn:microsoft.com/office/officeart/2005/8/layout/vList2"/>
    <dgm:cxn modelId="{2A9BD6FE-FA1F-0E44-B392-6B104E841376}" type="presParOf" srcId="{51E3204B-A0C2-7945-9A03-9F6AC0FA2C34}" destId="{B1B65195-E19A-0D43-A7A5-ADE2CC26050F}" srcOrd="1" destOrd="0" presId="urn:microsoft.com/office/officeart/2005/8/layout/vList2"/>
    <dgm:cxn modelId="{72A0F9C9-8D10-3548-83B2-8560B347973C}" type="presParOf" srcId="{51E3204B-A0C2-7945-9A03-9F6AC0FA2C34}" destId="{6F271CAA-4803-B740-925E-5E4F9482BDE1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017BD8A-D7BD-4672-BD90-D9A82A76D287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3358DF6B-D56B-454E-8690-D988FA74A368}">
      <dgm:prSet/>
      <dgm:spPr/>
      <dgm:t>
        <a:bodyPr/>
        <a:lstStyle/>
        <a:p>
          <a:r>
            <a:rPr lang="es-EC" b="1"/>
            <a:t>Ventajas</a:t>
          </a:r>
          <a:endParaRPr lang="en-US"/>
        </a:p>
      </dgm:t>
    </dgm:pt>
    <dgm:pt modelId="{88B3BC9D-542F-4BC2-B11C-44D36E6E2DAA}" type="parTrans" cxnId="{C058641F-F7AA-43E9-A1A3-3E784A62C431}">
      <dgm:prSet/>
      <dgm:spPr/>
      <dgm:t>
        <a:bodyPr/>
        <a:lstStyle/>
        <a:p>
          <a:endParaRPr lang="en-US"/>
        </a:p>
      </dgm:t>
    </dgm:pt>
    <dgm:pt modelId="{A1B5F6A9-6DCB-45C0-AFBB-6AF225661975}" type="sibTrans" cxnId="{C058641F-F7AA-43E9-A1A3-3E784A62C431}">
      <dgm:prSet/>
      <dgm:spPr/>
      <dgm:t>
        <a:bodyPr/>
        <a:lstStyle/>
        <a:p>
          <a:endParaRPr lang="en-US"/>
        </a:p>
      </dgm:t>
    </dgm:pt>
    <dgm:pt modelId="{31C5A3AE-E540-41F4-844B-1D181DC1EE47}">
      <dgm:prSet/>
      <dgm:spPr/>
      <dgm:t>
        <a:bodyPr/>
        <a:lstStyle/>
        <a:p>
          <a:r>
            <a:rPr lang="es-EC"/>
            <a:t>Permite establecer relaciones de causa y efecto.</a:t>
          </a:r>
          <a:endParaRPr lang="en-US"/>
        </a:p>
      </dgm:t>
    </dgm:pt>
    <dgm:pt modelId="{D07028B1-D305-4126-84AE-687BAFE027E8}" type="parTrans" cxnId="{47B8D9FE-DEB1-415B-B7DC-8D3BD368E923}">
      <dgm:prSet/>
      <dgm:spPr/>
      <dgm:t>
        <a:bodyPr/>
        <a:lstStyle/>
        <a:p>
          <a:endParaRPr lang="en-US"/>
        </a:p>
      </dgm:t>
    </dgm:pt>
    <dgm:pt modelId="{E5E7FA96-3B1F-49A9-8C19-C3AFFA6E061B}" type="sibTrans" cxnId="{47B8D9FE-DEB1-415B-B7DC-8D3BD368E923}">
      <dgm:prSet/>
      <dgm:spPr/>
      <dgm:t>
        <a:bodyPr/>
        <a:lstStyle/>
        <a:p>
          <a:endParaRPr lang="en-US"/>
        </a:p>
      </dgm:t>
    </dgm:pt>
    <dgm:pt modelId="{123E567D-2D43-4CC1-9B9D-280DBFA3F9C4}">
      <dgm:prSet/>
      <dgm:spPr/>
      <dgm:t>
        <a:bodyPr/>
        <a:lstStyle/>
        <a:p>
          <a:r>
            <a:rPr lang="es-EC"/>
            <a:t>Alta validez interna.</a:t>
          </a:r>
          <a:endParaRPr lang="en-US"/>
        </a:p>
      </dgm:t>
    </dgm:pt>
    <dgm:pt modelId="{C07F0A49-9E03-4749-BC24-D6A5F101BF24}" type="parTrans" cxnId="{70425BED-DA7E-49BE-9715-F82B58246DCA}">
      <dgm:prSet/>
      <dgm:spPr/>
      <dgm:t>
        <a:bodyPr/>
        <a:lstStyle/>
        <a:p>
          <a:endParaRPr lang="en-US"/>
        </a:p>
      </dgm:t>
    </dgm:pt>
    <dgm:pt modelId="{F9809D57-FEB9-4DD6-8B23-67375DCA4EF5}" type="sibTrans" cxnId="{70425BED-DA7E-49BE-9715-F82B58246DCA}">
      <dgm:prSet/>
      <dgm:spPr/>
      <dgm:t>
        <a:bodyPr/>
        <a:lstStyle/>
        <a:p>
          <a:endParaRPr lang="en-US"/>
        </a:p>
      </dgm:t>
    </dgm:pt>
    <dgm:pt modelId="{9C5F411B-E5C1-4474-8361-8184C4133563}">
      <dgm:prSet/>
      <dgm:spPr/>
      <dgm:t>
        <a:bodyPr/>
        <a:lstStyle/>
        <a:p>
          <a:r>
            <a:rPr lang="es-EC"/>
            <a:t>Control de variables externas.</a:t>
          </a:r>
          <a:endParaRPr lang="en-US"/>
        </a:p>
      </dgm:t>
    </dgm:pt>
    <dgm:pt modelId="{E896B0A8-506C-41DE-BEB9-6C13C49EEED2}" type="parTrans" cxnId="{8E171248-683E-4BAA-A4E4-1C855AD889F4}">
      <dgm:prSet/>
      <dgm:spPr/>
      <dgm:t>
        <a:bodyPr/>
        <a:lstStyle/>
        <a:p>
          <a:endParaRPr lang="en-US"/>
        </a:p>
      </dgm:t>
    </dgm:pt>
    <dgm:pt modelId="{15C5A487-2EA5-4756-A676-F53148F89810}" type="sibTrans" cxnId="{8E171248-683E-4BAA-A4E4-1C855AD889F4}">
      <dgm:prSet/>
      <dgm:spPr/>
      <dgm:t>
        <a:bodyPr/>
        <a:lstStyle/>
        <a:p>
          <a:endParaRPr lang="en-US"/>
        </a:p>
      </dgm:t>
    </dgm:pt>
    <dgm:pt modelId="{23C6215C-F7E7-489E-8B32-0B143FF8B2F5}">
      <dgm:prSet/>
      <dgm:spPr/>
      <dgm:t>
        <a:bodyPr/>
        <a:lstStyle/>
        <a:p>
          <a:r>
            <a:rPr lang="es-EC" b="1"/>
            <a:t>Desventajas:</a:t>
          </a:r>
          <a:endParaRPr lang="en-US"/>
        </a:p>
      </dgm:t>
    </dgm:pt>
    <dgm:pt modelId="{AAA1D858-2770-44B1-80C1-0C4DF707B060}" type="parTrans" cxnId="{BBD497D6-1E9F-4EC0-854F-AEA1149EBBB3}">
      <dgm:prSet/>
      <dgm:spPr/>
      <dgm:t>
        <a:bodyPr/>
        <a:lstStyle/>
        <a:p>
          <a:endParaRPr lang="en-US"/>
        </a:p>
      </dgm:t>
    </dgm:pt>
    <dgm:pt modelId="{8DC340F1-796E-4C44-936D-4724355B682A}" type="sibTrans" cxnId="{BBD497D6-1E9F-4EC0-854F-AEA1149EBBB3}">
      <dgm:prSet/>
      <dgm:spPr/>
      <dgm:t>
        <a:bodyPr/>
        <a:lstStyle/>
        <a:p>
          <a:endParaRPr lang="en-US"/>
        </a:p>
      </dgm:t>
    </dgm:pt>
    <dgm:pt modelId="{1C979AF5-9397-4979-AD0C-7AC8F569DD20}">
      <dgm:prSet/>
      <dgm:spPr/>
      <dgm:t>
        <a:bodyPr/>
        <a:lstStyle/>
        <a:p>
          <a:r>
            <a:rPr lang="es-EC"/>
            <a:t>Puede ser artificial o poco realista (especialmente en laboratorio).</a:t>
          </a:r>
          <a:endParaRPr lang="en-US"/>
        </a:p>
      </dgm:t>
    </dgm:pt>
    <dgm:pt modelId="{B0F9EC14-C27A-4ED9-A0E2-9C613E852551}" type="parTrans" cxnId="{F2783477-0483-4940-BD1C-D9665FF8842C}">
      <dgm:prSet/>
      <dgm:spPr/>
      <dgm:t>
        <a:bodyPr/>
        <a:lstStyle/>
        <a:p>
          <a:endParaRPr lang="en-US"/>
        </a:p>
      </dgm:t>
    </dgm:pt>
    <dgm:pt modelId="{D9275D31-C7DC-4EA6-A7A8-4C2012EAB259}" type="sibTrans" cxnId="{F2783477-0483-4940-BD1C-D9665FF8842C}">
      <dgm:prSet/>
      <dgm:spPr/>
      <dgm:t>
        <a:bodyPr/>
        <a:lstStyle/>
        <a:p>
          <a:endParaRPr lang="en-US"/>
        </a:p>
      </dgm:t>
    </dgm:pt>
    <dgm:pt modelId="{3D857D8B-BD4B-4A75-A400-DF2B6FABDACA}">
      <dgm:prSet/>
      <dgm:spPr/>
      <dgm:t>
        <a:bodyPr/>
        <a:lstStyle/>
        <a:p>
          <a:r>
            <a:rPr lang="es-EC"/>
            <a:t>Aspectos éticos en la manipulación de variables en niños.</a:t>
          </a:r>
          <a:endParaRPr lang="en-US"/>
        </a:p>
      </dgm:t>
    </dgm:pt>
    <dgm:pt modelId="{394D5B6A-50D7-4F9C-8121-5EDF3E5CB5A5}" type="parTrans" cxnId="{C06E312B-6222-4CF1-BE31-342A77C9C17C}">
      <dgm:prSet/>
      <dgm:spPr/>
      <dgm:t>
        <a:bodyPr/>
        <a:lstStyle/>
        <a:p>
          <a:endParaRPr lang="en-US"/>
        </a:p>
      </dgm:t>
    </dgm:pt>
    <dgm:pt modelId="{CFF7DA3E-6278-400A-8642-6ECF4C54E755}" type="sibTrans" cxnId="{C06E312B-6222-4CF1-BE31-342A77C9C17C}">
      <dgm:prSet/>
      <dgm:spPr/>
      <dgm:t>
        <a:bodyPr/>
        <a:lstStyle/>
        <a:p>
          <a:endParaRPr lang="en-US"/>
        </a:p>
      </dgm:t>
    </dgm:pt>
    <dgm:pt modelId="{0C952486-A4FB-42E9-8F84-207CB1743C80}">
      <dgm:prSet/>
      <dgm:spPr/>
      <dgm:t>
        <a:bodyPr/>
        <a:lstStyle/>
        <a:p>
          <a:r>
            <a:rPr lang="es-EC"/>
            <a:t>No siempre se puede aplicar a todos los temas del desarrollo.</a:t>
          </a:r>
          <a:endParaRPr lang="en-US"/>
        </a:p>
      </dgm:t>
    </dgm:pt>
    <dgm:pt modelId="{9DD4BE21-7BFB-4FBB-8019-C653822BAB1A}" type="parTrans" cxnId="{9B0FD4E3-C5AA-4B51-A226-0F3A80DD1579}">
      <dgm:prSet/>
      <dgm:spPr/>
      <dgm:t>
        <a:bodyPr/>
        <a:lstStyle/>
        <a:p>
          <a:endParaRPr lang="en-US"/>
        </a:p>
      </dgm:t>
    </dgm:pt>
    <dgm:pt modelId="{F9AD2F72-4866-4F86-89D1-5E9B4407C326}" type="sibTrans" cxnId="{9B0FD4E3-C5AA-4B51-A226-0F3A80DD1579}">
      <dgm:prSet/>
      <dgm:spPr/>
      <dgm:t>
        <a:bodyPr/>
        <a:lstStyle/>
        <a:p>
          <a:endParaRPr lang="en-US"/>
        </a:p>
      </dgm:t>
    </dgm:pt>
    <dgm:pt modelId="{87317903-4EE6-C84F-B63C-14EA973098FC}" type="pres">
      <dgm:prSet presAssocID="{7017BD8A-D7BD-4672-BD90-D9A82A76D287}" presName="Name0" presStyleCnt="0">
        <dgm:presLayoutVars>
          <dgm:dir/>
          <dgm:resizeHandles val="exact"/>
        </dgm:presLayoutVars>
      </dgm:prSet>
      <dgm:spPr/>
    </dgm:pt>
    <dgm:pt modelId="{4C923E4F-5F65-BB41-B676-237BDB929D2B}" type="pres">
      <dgm:prSet presAssocID="{3358DF6B-D56B-454E-8690-D988FA74A368}" presName="node" presStyleLbl="node1" presStyleIdx="0" presStyleCnt="8">
        <dgm:presLayoutVars>
          <dgm:bulletEnabled val="1"/>
        </dgm:presLayoutVars>
      </dgm:prSet>
      <dgm:spPr/>
    </dgm:pt>
    <dgm:pt modelId="{9D4ED196-7088-914A-80C5-CF29D40E800B}" type="pres">
      <dgm:prSet presAssocID="{A1B5F6A9-6DCB-45C0-AFBB-6AF225661975}" presName="sibTrans" presStyleLbl="sibTrans1D1" presStyleIdx="0" presStyleCnt="7"/>
      <dgm:spPr/>
    </dgm:pt>
    <dgm:pt modelId="{B8F5D19B-0D6E-354E-A55C-B75FF3E16DF3}" type="pres">
      <dgm:prSet presAssocID="{A1B5F6A9-6DCB-45C0-AFBB-6AF225661975}" presName="connectorText" presStyleLbl="sibTrans1D1" presStyleIdx="0" presStyleCnt="7"/>
      <dgm:spPr/>
    </dgm:pt>
    <dgm:pt modelId="{A1691F04-2932-464A-A476-397B103CE89F}" type="pres">
      <dgm:prSet presAssocID="{31C5A3AE-E540-41F4-844B-1D181DC1EE47}" presName="node" presStyleLbl="node1" presStyleIdx="1" presStyleCnt="8">
        <dgm:presLayoutVars>
          <dgm:bulletEnabled val="1"/>
        </dgm:presLayoutVars>
      </dgm:prSet>
      <dgm:spPr/>
    </dgm:pt>
    <dgm:pt modelId="{16D93D28-1B8F-744F-B2D0-868895E976D3}" type="pres">
      <dgm:prSet presAssocID="{E5E7FA96-3B1F-49A9-8C19-C3AFFA6E061B}" presName="sibTrans" presStyleLbl="sibTrans1D1" presStyleIdx="1" presStyleCnt="7"/>
      <dgm:spPr/>
    </dgm:pt>
    <dgm:pt modelId="{DB998F8A-D115-A345-AFD1-3C874731F871}" type="pres">
      <dgm:prSet presAssocID="{E5E7FA96-3B1F-49A9-8C19-C3AFFA6E061B}" presName="connectorText" presStyleLbl="sibTrans1D1" presStyleIdx="1" presStyleCnt="7"/>
      <dgm:spPr/>
    </dgm:pt>
    <dgm:pt modelId="{FE9FAF73-33A4-1348-8D3A-405ED1A49174}" type="pres">
      <dgm:prSet presAssocID="{123E567D-2D43-4CC1-9B9D-280DBFA3F9C4}" presName="node" presStyleLbl="node1" presStyleIdx="2" presStyleCnt="8">
        <dgm:presLayoutVars>
          <dgm:bulletEnabled val="1"/>
        </dgm:presLayoutVars>
      </dgm:prSet>
      <dgm:spPr/>
    </dgm:pt>
    <dgm:pt modelId="{2328D494-5A42-8D4D-955A-D1116D1E856F}" type="pres">
      <dgm:prSet presAssocID="{F9809D57-FEB9-4DD6-8B23-67375DCA4EF5}" presName="sibTrans" presStyleLbl="sibTrans1D1" presStyleIdx="2" presStyleCnt="7"/>
      <dgm:spPr/>
    </dgm:pt>
    <dgm:pt modelId="{50AC8160-B745-3C4B-9FB7-D2A490839820}" type="pres">
      <dgm:prSet presAssocID="{F9809D57-FEB9-4DD6-8B23-67375DCA4EF5}" presName="connectorText" presStyleLbl="sibTrans1D1" presStyleIdx="2" presStyleCnt="7"/>
      <dgm:spPr/>
    </dgm:pt>
    <dgm:pt modelId="{D7B30CCC-145B-AA44-9C8E-D4CF292251B8}" type="pres">
      <dgm:prSet presAssocID="{9C5F411B-E5C1-4474-8361-8184C4133563}" presName="node" presStyleLbl="node1" presStyleIdx="3" presStyleCnt="8">
        <dgm:presLayoutVars>
          <dgm:bulletEnabled val="1"/>
        </dgm:presLayoutVars>
      </dgm:prSet>
      <dgm:spPr/>
    </dgm:pt>
    <dgm:pt modelId="{9347106F-6F0E-3E46-9FD2-57E545F96FF3}" type="pres">
      <dgm:prSet presAssocID="{15C5A487-2EA5-4756-A676-F53148F89810}" presName="sibTrans" presStyleLbl="sibTrans1D1" presStyleIdx="3" presStyleCnt="7"/>
      <dgm:spPr/>
    </dgm:pt>
    <dgm:pt modelId="{C091CA56-6CC7-6349-9567-718423F7D5A9}" type="pres">
      <dgm:prSet presAssocID="{15C5A487-2EA5-4756-A676-F53148F89810}" presName="connectorText" presStyleLbl="sibTrans1D1" presStyleIdx="3" presStyleCnt="7"/>
      <dgm:spPr/>
    </dgm:pt>
    <dgm:pt modelId="{F273A0ED-D937-1E47-8329-23F498A049C1}" type="pres">
      <dgm:prSet presAssocID="{23C6215C-F7E7-489E-8B32-0B143FF8B2F5}" presName="node" presStyleLbl="node1" presStyleIdx="4" presStyleCnt="8">
        <dgm:presLayoutVars>
          <dgm:bulletEnabled val="1"/>
        </dgm:presLayoutVars>
      </dgm:prSet>
      <dgm:spPr/>
    </dgm:pt>
    <dgm:pt modelId="{4F011547-1F7B-9D4C-8048-A8F01ABAD453}" type="pres">
      <dgm:prSet presAssocID="{8DC340F1-796E-4C44-936D-4724355B682A}" presName="sibTrans" presStyleLbl="sibTrans1D1" presStyleIdx="4" presStyleCnt="7"/>
      <dgm:spPr/>
    </dgm:pt>
    <dgm:pt modelId="{311D77F8-5B64-2A42-8F40-1FD5254670E8}" type="pres">
      <dgm:prSet presAssocID="{8DC340F1-796E-4C44-936D-4724355B682A}" presName="connectorText" presStyleLbl="sibTrans1D1" presStyleIdx="4" presStyleCnt="7"/>
      <dgm:spPr/>
    </dgm:pt>
    <dgm:pt modelId="{9AD7ED9E-BE69-3C49-A7BB-04635E0E7738}" type="pres">
      <dgm:prSet presAssocID="{1C979AF5-9397-4979-AD0C-7AC8F569DD20}" presName="node" presStyleLbl="node1" presStyleIdx="5" presStyleCnt="8">
        <dgm:presLayoutVars>
          <dgm:bulletEnabled val="1"/>
        </dgm:presLayoutVars>
      </dgm:prSet>
      <dgm:spPr/>
    </dgm:pt>
    <dgm:pt modelId="{BE59E383-C02E-2441-84AB-2169B61073EF}" type="pres">
      <dgm:prSet presAssocID="{D9275D31-C7DC-4EA6-A7A8-4C2012EAB259}" presName="sibTrans" presStyleLbl="sibTrans1D1" presStyleIdx="5" presStyleCnt="7"/>
      <dgm:spPr/>
    </dgm:pt>
    <dgm:pt modelId="{DB1DAF9C-DE76-124D-85B0-ED12EE85108F}" type="pres">
      <dgm:prSet presAssocID="{D9275D31-C7DC-4EA6-A7A8-4C2012EAB259}" presName="connectorText" presStyleLbl="sibTrans1D1" presStyleIdx="5" presStyleCnt="7"/>
      <dgm:spPr/>
    </dgm:pt>
    <dgm:pt modelId="{A60F1725-0969-154C-A520-71C0C8E42711}" type="pres">
      <dgm:prSet presAssocID="{3D857D8B-BD4B-4A75-A400-DF2B6FABDACA}" presName="node" presStyleLbl="node1" presStyleIdx="6" presStyleCnt="8">
        <dgm:presLayoutVars>
          <dgm:bulletEnabled val="1"/>
        </dgm:presLayoutVars>
      </dgm:prSet>
      <dgm:spPr/>
    </dgm:pt>
    <dgm:pt modelId="{8EED4B8D-213C-964F-88CB-4A0A98C9F4D3}" type="pres">
      <dgm:prSet presAssocID="{CFF7DA3E-6278-400A-8642-6ECF4C54E755}" presName="sibTrans" presStyleLbl="sibTrans1D1" presStyleIdx="6" presStyleCnt="7"/>
      <dgm:spPr/>
    </dgm:pt>
    <dgm:pt modelId="{F97F80D4-5B10-AF44-8C39-4F9E93B62D92}" type="pres">
      <dgm:prSet presAssocID="{CFF7DA3E-6278-400A-8642-6ECF4C54E755}" presName="connectorText" presStyleLbl="sibTrans1D1" presStyleIdx="6" presStyleCnt="7"/>
      <dgm:spPr/>
    </dgm:pt>
    <dgm:pt modelId="{32B9DA61-04C2-2648-B94C-F932DB464B1E}" type="pres">
      <dgm:prSet presAssocID="{0C952486-A4FB-42E9-8F84-207CB1743C80}" presName="node" presStyleLbl="node1" presStyleIdx="7" presStyleCnt="8">
        <dgm:presLayoutVars>
          <dgm:bulletEnabled val="1"/>
        </dgm:presLayoutVars>
      </dgm:prSet>
      <dgm:spPr/>
    </dgm:pt>
  </dgm:ptLst>
  <dgm:cxnLst>
    <dgm:cxn modelId="{79601705-4486-4241-ADAB-4C6BDA340214}" type="presOf" srcId="{D9275D31-C7DC-4EA6-A7A8-4C2012EAB259}" destId="{DB1DAF9C-DE76-124D-85B0-ED12EE85108F}" srcOrd="1" destOrd="0" presId="urn:microsoft.com/office/officeart/2016/7/layout/RepeatingBendingProcessNew"/>
    <dgm:cxn modelId="{FC375419-D140-B244-BD8C-96DBE4C3CE13}" type="presOf" srcId="{7017BD8A-D7BD-4672-BD90-D9A82A76D287}" destId="{87317903-4EE6-C84F-B63C-14EA973098FC}" srcOrd="0" destOrd="0" presId="urn:microsoft.com/office/officeart/2016/7/layout/RepeatingBendingProcessNew"/>
    <dgm:cxn modelId="{35C7471B-AEBB-2D46-BF00-817E09DC9302}" type="presOf" srcId="{23C6215C-F7E7-489E-8B32-0B143FF8B2F5}" destId="{F273A0ED-D937-1E47-8329-23F498A049C1}" srcOrd="0" destOrd="0" presId="urn:microsoft.com/office/officeart/2016/7/layout/RepeatingBendingProcessNew"/>
    <dgm:cxn modelId="{C058641F-F7AA-43E9-A1A3-3E784A62C431}" srcId="{7017BD8A-D7BD-4672-BD90-D9A82A76D287}" destId="{3358DF6B-D56B-454E-8690-D988FA74A368}" srcOrd="0" destOrd="0" parTransId="{88B3BC9D-542F-4BC2-B11C-44D36E6E2DAA}" sibTransId="{A1B5F6A9-6DCB-45C0-AFBB-6AF225661975}"/>
    <dgm:cxn modelId="{3911E926-8224-A74E-BFE4-4B21EE96BDE1}" type="presOf" srcId="{A1B5F6A9-6DCB-45C0-AFBB-6AF225661975}" destId="{9D4ED196-7088-914A-80C5-CF29D40E800B}" srcOrd="0" destOrd="0" presId="urn:microsoft.com/office/officeart/2016/7/layout/RepeatingBendingProcessNew"/>
    <dgm:cxn modelId="{C06E312B-6222-4CF1-BE31-342A77C9C17C}" srcId="{7017BD8A-D7BD-4672-BD90-D9A82A76D287}" destId="{3D857D8B-BD4B-4A75-A400-DF2B6FABDACA}" srcOrd="6" destOrd="0" parTransId="{394D5B6A-50D7-4F9C-8121-5EDF3E5CB5A5}" sibTransId="{CFF7DA3E-6278-400A-8642-6ECF4C54E755}"/>
    <dgm:cxn modelId="{94FC0D33-DD19-254A-9097-2B08E6901A73}" type="presOf" srcId="{0C952486-A4FB-42E9-8F84-207CB1743C80}" destId="{32B9DA61-04C2-2648-B94C-F932DB464B1E}" srcOrd="0" destOrd="0" presId="urn:microsoft.com/office/officeart/2016/7/layout/RepeatingBendingProcessNew"/>
    <dgm:cxn modelId="{529E7C3E-77FC-6F42-9D1C-E648FDAA7328}" type="presOf" srcId="{123E567D-2D43-4CC1-9B9D-280DBFA3F9C4}" destId="{FE9FAF73-33A4-1348-8D3A-405ED1A49174}" srcOrd="0" destOrd="0" presId="urn:microsoft.com/office/officeart/2016/7/layout/RepeatingBendingProcessNew"/>
    <dgm:cxn modelId="{8E171248-683E-4BAA-A4E4-1C855AD889F4}" srcId="{7017BD8A-D7BD-4672-BD90-D9A82A76D287}" destId="{9C5F411B-E5C1-4474-8361-8184C4133563}" srcOrd="3" destOrd="0" parTransId="{E896B0A8-506C-41DE-BEB9-6C13C49EEED2}" sibTransId="{15C5A487-2EA5-4756-A676-F53148F89810}"/>
    <dgm:cxn modelId="{F1F28057-4ECE-0443-9D86-1988AAEFF9A6}" type="presOf" srcId="{15C5A487-2EA5-4756-A676-F53148F89810}" destId="{9347106F-6F0E-3E46-9FD2-57E545F96FF3}" srcOrd="0" destOrd="0" presId="urn:microsoft.com/office/officeart/2016/7/layout/RepeatingBendingProcessNew"/>
    <dgm:cxn modelId="{F6C94558-1E9F-2740-AC51-120926FC7D06}" type="presOf" srcId="{E5E7FA96-3B1F-49A9-8C19-C3AFFA6E061B}" destId="{16D93D28-1B8F-744F-B2D0-868895E976D3}" srcOrd="0" destOrd="0" presId="urn:microsoft.com/office/officeart/2016/7/layout/RepeatingBendingProcessNew"/>
    <dgm:cxn modelId="{2466A058-80BF-7D4A-8D24-F6882EA25B76}" type="presOf" srcId="{3358DF6B-D56B-454E-8690-D988FA74A368}" destId="{4C923E4F-5F65-BB41-B676-237BDB929D2B}" srcOrd="0" destOrd="0" presId="urn:microsoft.com/office/officeart/2016/7/layout/RepeatingBendingProcessNew"/>
    <dgm:cxn modelId="{8596566A-61AA-B34E-8BA4-368121815429}" type="presOf" srcId="{F9809D57-FEB9-4DD6-8B23-67375DCA4EF5}" destId="{50AC8160-B745-3C4B-9FB7-D2A490839820}" srcOrd="1" destOrd="0" presId="urn:microsoft.com/office/officeart/2016/7/layout/RepeatingBendingProcessNew"/>
    <dgm:cxn modelId="{F2783477-0483-4940-BD1C-D9665FF8842C}" srcId="{7017BD8A-D7BD-4672-BD90-D9A82A76D287}" destId="{1C979AF5-9397-4979-AD0C-7AC8F569DD20}" srcOrd="5" destOrd="0" parTransId="{B0F9EC14-C27A-4ED9-A0E2-9C613E852551}" sibTransId="{D9275D31-C7DC-4EA6-A7A8-4C2012EAB259}"/>
    <dgm:cxn modelId="{E35AE27E-A476-9647-A08E-F2A9DF8219BE}" type="presOf" srcId="{F9809D57-FEB9-4DD6-8B23-67375DCA4EF5}" destId="{2328D494-5A42-8D4D-955A-D1116D1E856F}" srcOrd="0" destOrd="0" presId="urn:microsoft.com/office/officeart/2016/7/layout/RepeatingBendingProcessNew"/>
    <dgm:cxn modelId="{19758985-D76A-AC4B-A12B-27F1F1F7EBA4}" type="presOf" srcId="{CFF7DA3E-6278-400A-8642-6ECF4C54E755}" destId="{8EED4B8D-213C-964F-88CB-4A0A98C9F4D3}" srcOrd="0" destOrd="0" presId="urn:microsoft.com/office/officeart/2016/7/layout/RepeatingBendingProcessNew"/>
    <dgm:cxn modelId="{1FBD5192-19FB-E646-B7E6-2828D191DD54}" type="presOf" srcId="{D9275D31-C7DC-4EA6-A7A8-4C2012EAB259}" destId="{BE59E383-C02E-2441-84AB-2169B61073EF}" srcOrd="0" destOrd="0" presId="urn:microsoft.com/office/officeart/2016/7/layout/RepeatingBendingProcessNew"/>
    <dgm:cxn modelId="{B74A5093-95CD-584F-ADC7-93C8EB19FE19}" type="presOf" srcId="{3D857D8B-BD4B-4A75-A400-DF2B6FABDACA}" destId="{A60F1725-0969-154C-A520-71C0C8E42711}" srcOrd="0" destOrd="0" presId="urn:microsoft.com/office/officeart/2016/7/layout/RepeatingBendingProcessNew"/>
    <dgm:cxn modelId="{9B6B3F9A-636E-D64B-86C0-927B55CDE98C}" type="presOf" srcId="{8DC340F1-796E-4C44-936D-4724355B682A}" destId="{4F011547-1F7B-9D4C-8048-A8F01ABAD453}" srcOrd="0" destOrd="0" presId="urn:microsoft.com/office/officeart/2016/7/layout/RepeatingBendingProcessNew"/>
    <dgm:cxn modelId="{8BB543A0-6D77-6C45-8901-EE63A5103ABD}" type="presOf" srcId="{8DC340F1-796E-4C44-936D-4724355B682A}" destId="{311D77F8-5B64-2A42-8F40-1FD5254670E8}" srcOrd="1" destOrd="0" presId="urn:microsoft.com/office/officeart/2016/7/layout/RepeatingBendingProcessNew"/>
    <dgm:cxn modelId="{015A73B2-9817-1844-8DFD-9D80C5B55855}" type="presOf" srcId="{15C5A487-2EA5-4756-A676-F53148F89810}" destId="{C091CA56-6CC7-6349-9567-718423F7D5A9}" srcOrd="1" destOrd="0" presId="urn:microsoft.com/office/officeart/2016/7/layout/RepeatingBendingProcessNew"/>
    <dgm:cxn modelId="{514998B7-A11D-2344-957B-6102EF376273}" type="presOf" srcId="{1C979AF5-9397-4979-AD0C-7AC8F569DD20}" destId="{9AD7ED9E-BE69-3C49-A7BB-04635E0E7738}" srcOrd="0" destOrd="0" presId="urn:microsoft.com/office/officeart/2016/7/layout/RepeatingBendingProcessNew"/>
    <dgm:cxn modelId="{321E44B9-937B-9345-B17B-2990CF1EFCC5}" type="presOf" srcId="{9C5F411B-E5C1-4474-8361-8184C4133563}" destId="{D7B30CCC-145B-AA44-9C8E-D4CF292251B8}" srcOrd="0" destOrd="0" presId="urn:microsoft.com/office/officeart/2016/7/layout/RepeatingBendingProcessNew"/>
    <dgm:cxn modelId="{DE9382C8-258B-B244-BB43-8995C2396B13}" type="presOf" srcId="{E5E7FA96-3B1F-49A9-8C19-C3AFFA6E061B}" destId="{DB998F8A-D115-A345-AFD1-3C874731F871}" srcOrd="1" destOrd="0" presId="urn:microsoft.com/office/officeart/2016/7/layout/RepeatingBendingProcessNew"/>
    <dgm:cxn modelId="{6D9103C9-E4FF-D84A-BAEF-6F1C15BD8285}" type="presOf" srcId="{31C5A3AE-E540-41F4-844B-1D181DC1EE47}" destId="{A1691F04-2932-464A-A476-397B103CE89F}" srcOrd="0" destOrd="0" presId="urn:microsoft.com/office/officeart/2016/7/layout/RepeatingBendingProcessNew"/>
    <dgm:cxn modelId="{6D8027D5-8A91-374A-B7D7-187EBA99A756}" type="presOf" srcId="{CFF7DA3E-6278-400A-8642-6ECF4C54E755}" destId="{F97F80D4-5B10-AF44-8C39-4F9E93B62D92}" srcOrd="1" destOrd="0" presId="urn:microsoft.com/office/officeart/2016/7/layout/RepeatingBendingProcessNew"/>
    <dgm:cxn modelId="{BBD497D6-1E9F-4EC0-854F-AEA1149EBBB3}" srcId="{7017BD8A-D7BD-4672-BD90-D9A82A76D287}" destId="{23C6215C-F7E7-489E-8B32-0B143FF8B2F5}" srcOrd="4" destOrd="0" parTransId="{AAA1D858-2770-44B1-80C1-0C4DF707B060}" sibTransId="{8DC340F1-796E-4C44-936D-4724355B682A}"/>
    <dgm:cxn modelId="{9B0FD4E3-C5AA-4B51-A226-0F3A80DD1579}" srcId="{7017BD8A-D7BD-4672-BD90-D9A82A76D287}" destId="{0C952486-A4FB-42E9-8F84-207CB1743C80}" srcOrd="7" destOrd="0" parTransId="{9DD4BE21-7BFB-4FBB-8019-C653822BAB1A}" sibTransId="{F9AD2F72-4866-4F86-89D1-5E9B4407C326}"/>
    <dgm:cxn modelId="{70425BED-DA7E-49BE-9715-F82B58246DCA}" srcId="{7017BD8A-D7BD-4672-BD90-D9A82A76D287}" destId="{123E567D-2D43-4CC1-9B9D-280DBFA3F9C4}" srcOrd="2" destOrd="0" parTransId="{C07F0A49-9E03-4749-BC24-D6A5F101BF24}" sibTransId="{F9809D57-FEB9-4DD6-8B23-67375DCA4EF5}"/>
    <dgm:cxn modelId="{876638F9-A3A8-6345-B4F2-FD855017DF9B}" type="presOf" srcId="{A1B5F6A9-6DCB-45C0-AFBB-6AF225661975}" destId="{B8F5D19B-0D6E-354E-A55C-B75FF3E16DF3}" srcOrd="1" destOrd="0" presId="urn:microsoft.com/office/officeart/2016/7/layout/RepeatingBendingProcessNew"/>
    <dgm:cxn modelId="{47B8D9FE-DEB1-415B-B7DC-8D3BD368E923}" srcId="{7017BD8A-D7BD-4672-BD90-D9A82A76D287}" destId="{31C5A3AE-E540-41F4-844B-1D181DC1EE47}" srcOrd="1" destOrd="0" parTransId="{D07028B1-D305-4126-84AE-687BAFE027E8}" sibTransId="{E5E7FA96-3B1F-49A9-8C19-C3AFFA6E061B}"/>
    <dgm:cxn modelId="{C057C9B2-B243-8F42-B273-597C059DCF28}" type="presParOf" srcId="{87317903-4EE6-C84F-B63C-14EA973098FC}" destId="{4C923E4F-5F65-BB41-B676-237BDB929D2B}" srcOrd="0" destOrd="0" presId="urn:microsoft.com/office/officeart/2016/7/layout/RepeatingBendingProcessNew"/>
    <dgm:cxn modelId="{5DFCBC74-417D-944C-8BC5-8583941B3446}" type="presParOf" srcId="{87317903-4EE6-C84F-B63C-14EA973098FC}" destId="{9D4ED196-7088-914A-80C5-CF29D40E800B}" srcOrd="1" destOrd="0" presId="urn:microsoft.com/office/officeart/2016/7/layout/RepeatingBendingProcessNew"/>
    <dgm:cxn modelId="{BB4697BD-7D7F-FA4C-933E-9D7E3BB64DB0}" type="presParOf" srcId="{9D4ED196-7088-914A-80C5-CF29D40E800B}" destId="{B8F5D19B-0D6E-354E-A55C-B75FF3E16DF3}" srcOrd="0" destOrd="0" presId="urn:microsoft.com/office/officeart/2016/7/layout/RepeatingBendingProcessNew"/>
    <dgm:cxn modelId="{399655EF-BAA2-5D4E-BC33-A74F9614CDF7}" type="presParOf" srcId="{87317903-4EE6-C84F-B63C-14EA973098FC}" destId="{A1691F04-2932-464A-A476-397B103CE89F}" srcOrd="2" destOrd="0" presId="urn:microsoft.com/office/officeart/2016/7/layout/RepeatingBendingProcessNew"/>
    <dgm:cxn modelId="{1723819D-0FEF-5E46-A8A4-0BADB0F7B990}" type="presParOf" srcId="{87317903-4EE6-C84F-B63C-14EA973098FC}" destId="{16D93D28-1B8F-744F-B2D0-868895E976D3}" srcOrd="3" destOrd="0" presId="urn:microsoft.com/office/officeart/2016/7/layout/RepeatingBendingProcessNew"/>
    <dgm:cxn modelId="{D5E533C7-D651-FA4E-A2F7-4CF9107E805A}" type="presParOf" srcId="{16D93D28-1B8F-744F-B2D0-868895E976D3}" destId="{DB998F8A-D115-A345-AFD1-3C874731F871}" srcOrd="0" destOrd="0" presId="urn:microsoft.com/office/officeart/2016/7/layout/RepeatingBendingProcessNew"/>
    <dgm:cxn modelId="{F1E7A97A-D764-D942-B704-C1C8C8CB3094}" type="presParOf" srcId="{87317903-4EE6-C84F-B63C-14EA973098FC}" destId="{FE9FAF73-33A4-1348-8D3A-405ED1A49174}" srcOrd="4" destOrd="0" presId="urn:microsoft.com/office/officeart/2016/7/layout/RepeatingBendingProcessNew"/>
    <dgm:cxn modelId="{775FEEF7-B076-3948-B03E-473044E604BD}" type="presParOf" srcId="{87317903-4EE6-C84F-B63C-14EA973098FC}" destId="{2328D494-5A42-8D4D-955A-D1116D1E856F}" srcOrd="5" destOrd="0" presId="urn:microsoft.com/office/officeart/2016/7/layout/RepeatingBendingProcessNew"/>
    <dgm:cxn modelId="{6C5051C4-7F19-7D4C-A1CD-BA1F352E2EE9}" type="presParOf" srcId="{2328D494-5A42-8D4D-955A-D1116D1E856F}" destId="{50AC8160-B745-3C4B-9FB7-D2A490839820}" srcOrd="0" destOrd="0" presId="urn:microsoft.com/office/officeart/2016/7/layout/RepeatingBendingProcessNew"/>
    <dgm:cxn modelId="{0EAFDB30-147A-4440-B89E-D58D6D0611DE}" type="presParOf" srcId="{87317903-4EE6-C84F-B63C-14EA973098FC}" destId="{D7B30CCC-145B-AA44-9C8E-D4CF292251B8}" srcOrd="6" destOrd="0" presId="urn:microsoft.com/office/officeart/2016/7/layout/RepeatingBendingProcessNew"/>
    <dgm:cxn modelId="{9563B654-EBA6-9543-A593-3807C8ED8328}" type="presParOf" srcId="{87317903-4EE6-C84F-B63C-14EA973098FC}" destId="{9347106F-6F0E-3E46-9FD2-57E545F96FF3}" srcOrd="7" destOrd="0" presId="urn:microsoft.com/office/officeart/2016/7/layout/RepeatingBendingProcessNew"/>
    <dgm:cxn modelId="{0B8C75AE-2660-E54F-BDFA-BB838ED68B14}" type="presParOf" srcId="{9347106F-6F0E-3E46-9FD2-57E545F96FF3}" destId="{C091CA56-6CC7-6349-9567-718423F7D5A9}" srcOrd="0" destOrd="0" presId="urn:microsoft.com/office/officeart/2016/7/layout/RepeatingBendingProcessNew"/>
    <dgm:cxn modelId="{B55E31BF-668B-D846-A460-31972D1D2BA9}" type="presParOf" srcId="{87317903-4EE6-C84F-B63C-14EA973098FC}" destId="{F273A0ED-D937-1E47-8329-23F498A049C1}" srcOrd="8" destOrd="0" presId="urn:microsoft.com/office/officeart/2016/7/layout/RepeatingBendingProcessNew"/>
    <dgm:cxn modelId="{CE549C51-BBEA-5B47-A720-50D50F0FB57B}" type="presParOf" srcId="{87317903-4EE6-C84F-B63C-14EA973098FC}" destId="{4F011547-1F7B-9D4C-8048-A8F01ABAD453}" srcOrd="9" destOrd="0" presId="urn:microsoft.com/office/officeart/2016/7/layout/RepeatingBendingProcessNew"/>
    <dgm:cxn modelId="{4A33375D-63C4-594A-B359-AF9E86991A57}" type="presParOf" srcId="{4F011547-1F7B-9D4C-8048-A8F01ABAD453}" destId="{311D77F8-5B64-2A42-8F40-1FD5254670E8}" srcOrd="0" destOrd="0" presId="urn:microsoft.com/office/officeart/2016/7/layout/RepeatingBendingProcessNew"/>
    <dgm:cxn modelId="{FE194F96-202B-2348-B0E5-46016FEFA555}" type="presParOf" srcId="{87317903-4EE6-C84F-B63C-14EA973098FC}" destId="{9AD7ED9E-BE69-3C49-A7BB-04635E0E7738}" srcOrd="10" destOrd="0" presId="urn:microsoft.com/office/officeart/2016/7/layout/RepeatingBendingProcessNew"/>
    <dgm:cxn modelId="{2A45EC91-C261-7243-969E-675D3E26678D}" type="presParOf" srcId="{87317903-4EE6-C84F-B63C-14EA973098FC}" destId="{BE59E383-C02E-2441-84AB-2169B61073EF}" srcOrd="11" destOrd="0" presId="urn:microsoft.com/office/officeart/2016/7/layout/RepeatingBendingProcessNew"/>
    <dgm:cxn modelId="{2D5E7FC5-E1EE-934C-B3B9-FF72B705CCCD}" type="presParOf" srcId="{BE59E383-C02E-2441-84AB-2169B61073EF}" destId="{DB1DAF9C-DE76-124D-85B0-ED12EE85108F}" srcOrd="0" destOrd="0" presId="urn:microsoft.com/office/officeart/2016/7/layout/RepeatingBendingProcessNew"/>
    <dgm:cxn modelId="{18390FC6-EE4A-CE4F-B7DA-40363D8213CC}" type="presParOf" srcId="{87317903-4EE6-C84F-B63C-14EA973098FC}" destId="{A60F1725-0969-154C-A520-71C0C8E42711}" srcOrd="12" destOrd="0" presId="urn:microsoft.com/office/officeart/2016/7/layout/RepeatingBendingProcessNew"/>
    <dgm:cxn modelId="{10CF9FAF-53BB-574A-88EE-0A0A0AA6C18D}" type="presParOf" srcId="{87317903-4EE6-C84F-B63C-14EA973098FC}" destId="{8EED4B8D-213C-964F-88CB-4A0A98C9F4D3}" srcOrd="13" destOrd="0" presId="urn:microsoft.com/office/officeart/2016/7/layout/RepeatingBendingProcessNew"/>
    <dgm:cxn modelId="{A20B9E36-30AA-2A4F-8C94-6B25E4A5A5EA}" type="presParOf" srcId="{8EED4B8D-213C-964F-88CB-4A0A98C9F4D3}" destId="{F97F80D4-5B10-AF44-8C39-4F9E93B62D92}" srcOrd="0" destOrd="0" presId="urn:microsoft.com/office/officeart/2016/7/layout/RepeatingBendingProcessNew"/>
    <dgm:cxn modelId="{F0F693D9-2AB6-5949-92FB-80FC1FD9624C}" type="presParOf" srcId="{87317903-4EE6-C84F-B63C-14EA973098FC}" destId="{32B9DA61-04C2-2648-B94C-F932DB464B1E}" srcOrd="14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E91285-8C84-424B-862D-5CCADEB0C754}">
      <dsp:nvSpPr>
        <dsp:cNvPr id="0" name=""/>
        <dsp:cNvSpPr/>
      </dsp:nvSpPr>
      <dsp:spPr>
        <a:xfrm>
          <a:off x="2913703" y="4789"/>
          <a:ext cx="4688193" cy="10472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400" kern="1200"/>
            <a:t>Tipos</a:t>
          </a:r>
          <a:endParaRPr lang="en-US" sz="2400" kern="1200"/>
        </a:p>
      </dsp:txBody>
      <dsp:txXfrm>
        <a:off x="2913703" y="4789"/>
        <a:ext cx="4688193" cy="1047291"/>
      </dsp:txXfrm>
    </dsp:sp>
    <dsp:sp modelId="{140DB99A-645C-7246-ABCA-BA1951279C5F}">
      <dsp:nvSpPr>
        <dsp:cNvPr id="0" name=""/>
        <dsp:cNvSpPr/>
      </dsp:nvSpPr>
      <dsp:spPr>
        <a:xfrm>
          <a:off x="2913703" y="1481299"/>
          <a:ext cx="4652207" cy="10472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400" kern="1200" dirty="0"/>
            <a:t>Estructurada: Preguntas fijas, mismas para todos.</a:t>
          </a:r>
          <a:endParaRPr lang="en-US" sz="2400" kern="1200" dirty="0"/>
        </a:p>
      </dsp:txBody>
      <dsp:txXfrm>
        <a:off x="2913703" y="1481299"/>
        <a:ext cx="4652207" cy="1047291"/>
      </dsp:txXfrm>
    </dsp:sp>
    <dsp:sp modelId="{34A6C0F5-5371-314B-A66F-071DC1AD8B1A}">
      <dsp:nvSpPr>
        <dsp:cNvPr id="0" name=""/>
        <dsp:cNvSpPr/>
      </dsp:nvSpPr>
      <dsp:spPr>
        <a:xfrm>
          <a:off x="2913703" y="2957808"/>
          <a:ext cx="4656774" cy="10472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400" kern="1200" dirty="0"/>
            <a:t>Semiestructurada: Tiene una guía, pero permite profundizar en respuestas interesantes.</a:t>
          </a:r>
          <a:endParaRPr lang="en-US" sz="2400" kern="1200" dirty="0"/>
        </a:p>
      </dsp:txBody>
      <dsp:txXfrm>
        <a:off x="2913703" y="2957808"/>
        <a:ext cx="4656774" cy="1047291"/>
      </dsp:txXfrm>
    </dsp:sp>
    <dsp:sp modelId="{5B0A4EC4-6010-3240-8234-2F0E03E16394}">
      <dsp:nvSpPr>
        <dsp:cNvPr id="0" name=""/>
        <dsp:cNvSpPr/>
      </dsp:nvSpPr>
      <dsp:spPr>
        <a:xfrm>
          <a:off x="2913703" y="4434318"/>
          <a:ext cx="4611724" cy="10472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400" kern="1200"/>
            <a:t>No estructurada: Conversación libre con temas generales.</a:t>
          </a:r>
          <a:endParaRPr lang="en-US" sz="2400" kern="1200"/>
        </a:p>
      </dsp:txBody>
      <dsp:txXfrm>
        <a:off x="2913703" y="4434318"/>
        <a:ext cx="4611724" cy="104729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C6BB7D-D212-914F-BA0A-ACEEE8DE324F}">
      <dsp:nvSpPr>
        <dsp:cNvPr id="0" name=""/>
        <dsp:cNvSpPr/>
      </dsp:nvSpPr>
      <dsp:spPr>
        <a:xfrm>
          <a:off x="0" y="0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29261E-7C4D-FF48-8DFD-6F5DA5CEF6B1}">
      <dsp:nvSpPr>
        <dsp:cNvPr id="0" name=""/>
        <dsp:cNvSpPr/>
      </dsp:nvSpPr>
      <dsp:spPr>
        <a:xfrm>
          <a:off x="0" y="0"/>
          <a:ext cx="10515600" cy="5439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500" b="1" kern="1200"/>
            <a:t>Ventajas</a:t>
          </a:r>
          <a:endParaRPr lang="en-US" sz="2500" kern="1200"/>
        </a:p>
      </dsp:txBody>
      <dsp:txXfrm>
        <a:off x="0" y="0"/>
        <a:ext cx="10515600" cy="543917"/>
      </dsp:txXfrm>
    </dsp:sp>
    <dsp:sp modelId="{1780F33E-6CE7-5342-ADD7-C7DEAFB901B2}">
      <dsp:nvSpPr>
        <dsp:cNvPr id="0" name=""/>
        <dsp:cNvSpPr/>
      </dsp:nvSpPr>
      <dsp:spPr>
        <a:xfrm>
          <a:off x="0" y="543917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4EAF89-6EE8-AC42-9455-D6DC23DF2B7F}">
      <dsp:nvSpPr>
        <dsp:cNvPr id="0" name=""/>
        <dsp:cNvSpPr/>
      </dsp:nvSpPr>
      <dsp:spPr>
        <a:xfrm>
          <a:off x="0" y="543917"/>
          <a:ext cx="10515600" cy="5439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500" kern="1200"/>
            <a:t>Proporciona datos cualitativos ricos.</a:t>
          </a:r>
          <a:endParaRPr lang="en-US" sz="2500" kern="1200"/>
        </a:p>
      </dsp:txBody>
      <dsp:txXfrm>
        <a:off x="0" y="543917"/>
        <a:ext cx="10515600" cy="543917"/>
      </dsp:txXfrm>
    </dsp:sp>
    <dsp:sp modelId="{FBD13877-44AD-E944-8B3E-947874D94F50}">
      <dsp:nvSpPr>
        <dsp:cNvPr id="0" name=""/>
        <dsp:cNvSpPr/>
      </dsp:nvSpPr>
      <dsp:spPr>
        <a:xfrm>
          <a:off x="0" y="1087834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ED7134-7A2E-BD4D-A3B0-9E200EA445F5}">
      <dsp:nvSpPr>
        <dsp:cNvPr id="0" name=""/>
        <dsp:cNvSpPr/>
      </dsp:nvSpPr>
      <dsp:spPr>
        <a:xfrm>
          <a:off x="0" y="1087834"/>
          <a:ext cx="10515600" cy="5439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500" kern="1200"/>
            <a:t>Accede a la perspectiva personal del entrevistado.</a:t>
          </a:r>
          <a:endParaRPr lang="en-US" sz="2500" kern="1200"/>
        </a:p>
      </dsp:txBody>
      <dsp:txXfrm>
        <a:off x="0" y="1087834"/>
        <a:ext cx="10515600" cy="543917"/>
      </dsp:txXfrm>
    </dsp:sp>
    <dsp:sp modelId="{255477EB-DDA9-964E-8257-C68EA8E23735}">
      <dsp:nvSpPr>
        <dsp:cNvPr id="0" name=""/>
        <dsp:cNvSpPr/>
      </dsp:nvSpPr>
      <dsp:spPr>
        <a:xfrm>
          <a:off x="0" y="1631751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DF3AF7-43B5-2C45-9235-160052AD4C69}">
      <dsp:nvSpPr>
        <dsp:cNvPr id="0" name=""/>
        <dsp:cNvSpPr/>
      </dsp:nvSpPr>
      <dsp:spPr>
        <a:xfrm>
          <a:off x="0" y="1631751"/>
          <a:ext cx="10515600" cy="5439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500" kern="1200"/>
            <a:t>Flexible para adaptarse al desarrollo del sujeto.</a:t>
          </a:r>
          <a:endParaRPr lang="en-US" sz="2500" kern="1200"/>
        </a:p>
      </dsp:txBody>
      <dsp:txXfrm>
        <a:off x="0" y="1631751"/>
        <a:ext cx="10515600" cy="543917"/>
      </dsp:txXfrm>
    </dsp:sp>
    <dsp:sp modelId="{85249D30-8E69-CB4D-8B2E-B09D25C19822}">
      <dsp:nvSpPr>
        <dsp:cNvPr id="0" name=""/>
        <dsp:cNvSpPr/>
      </dsp:nvSpPr>
      <dsp:spPr>
        <a:xfrm>
          <a:off x="0" y="2175669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F25802-8781-2644-B50C-15D2824AEC34}">
      <dsp:nvSpPr>
        <dsp:cNvPr id="0" name=""/>
        <dsp:cNvSpPr/>
      </dsp:nvSpPr>
      <dsp:spPr>
        <a:xfrm>
          <a:off x="0" y="2175669"/>
          <a:ext cx="10515600" cy="5439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500" b="1" kern="1200"/>
            <a:t>Desventajas</a:t>
          </a:r>
          <a:endParaRPr lang="en-US" sz="2500" kern="1200"/>
        </a:p>
      </dsp:txBody>
      <dsp:txXfrm>
        <a:off x="0" y="2175669"/>
        <a:ext cx="10515600" cy="543917"/>
      </dsp:txXfrm>
    </dsp:sp>
    <dsp:sp modelId="{720ABFB4-7A4C-9D46-A29B-906852398748}">
      <dsp:nvSpPr>
        <dsp:cNvPr id="0" name=""/>
        <dsp:cNvSpPr/>
      </dsp:nvSpPr>
      <dsp:spPr>
        <a:xfrm>
          <a:off x="0" y="2719586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C915BA-4CBF-FD49-8AFD-A2AE3BEB595C}">
      <dsp:nvSpPr>
        <dsp:cNvPr id="0" name=""/>
        <dsp:cNvSpPr/>
      </dsp:nvSpPr>
      <dsp:spPr>
        <a:xfrm>
          <a:off x="0" y="2719586"/>
          <a:ext cx="10515600" cy="5439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500" kern="1200"/>
            <a:t>Puede haber sesgo en la respuesta (deseabilidad social).</a:t>
          </a:r>
          <a:endParaRPr lang="en-US" sz="2500" kern="1200"/>
        </a:p>
      </dsp:txBody>
      <dsp:txXfrm>
        <a:off x="0" y="2719586"/>
        <a:ext cx="10515600" cy="543917"/>
      </dsp:txXfrm>
    </dsp:sp>
    <dsp:sp modelId="{B0DD6CB4-2358-7A4D-B637-F2871F10C74D}">
      <dsp:nvSpPr>
        <dsp:cNvPr id="0" name=""/>
        <dsp:cNvSpPr/>
      </dsp:nvSpPr>
      <dsp:spPr>
        <a:xfrm>
          <a:off x="0" y="3263503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9AE62C-C8F2-004A-8B8A-BF97B8827230}">
      <dsp:nvSpPr>
        <dsp:cNvPr id="0" name=""/>
        <dsp:cNvSpPr/>
      </dsp:nvSpPr>
      <dsp:spPr>
        <a:xfrm>
          <a:off x="0" y="3263503"/>
          <a:ext cx="10515600" cy="5439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500" kern="1200"/>
            <a:t>Depende de la habilidad del entrevistador.</a:t>
          </a:r>
          <a:endParaRPr lang="en-US" sz="2500" kern="1200"/>
        </a:p>
      </dsp:txBody>
      <dsp:txXfrm>
        <a:off x="0" y="3263503"/>
        <a:ext cx="10515600" cy="543917"/>
      </dsp:txXfrm>
    </dsp:sp>
    <dsp:sp modelId="{77C0A56C-30BC-4744-9F77-46D79A5445DE}">
      <dsp:nvSpPr>
        <dsp:cNvPr id="0" name=""/>
        <dsp:cNvSpPr/>
      </dsp:nvSpPr>
      <dsp:spPr>
        <a:xfrm>
          <a:off x="0" y="3807420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73EFB8-81F3-3D4F-B1F6-A1253D49F975}">
      <dsp:nvSpPr>
        <dsp:cNvPr id="0" name=""/>
        <dsp:cNvSpPr/>
      </dsp:nvSpPr>
      <dsp:spPr>
        <a:xfrm>
          <a:off x="0" y="3807420"/>
          <a:ext cx="10515600" cy="5439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500" kern="1200"/>
            <a:t>Difícil de comparar entre sujetos si no está estandarizada.</a:t>
          </a:r>
          <a:endParaRPr lang="en-US" sz="2500" kern="1200"/>
        </a:p>
      </dsp:txBody>
      <dsp:txXfrm>
        <a:off x="0" y="3807420"/>
        <a:ext cx="10515600" cy="54391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2856EA-3009-4F47-999E-F22FE315C3C7}">
      <dsp:nvSpPr>
        <dsp:cNvPr id="0" name=""/>
        <dsp:cNvSpPr/>
      </dsp:nvSpPr>
      <dsp:spPr>
        <a:xfrm>
          <a:off x="0" y="546868"/>
          <a:ext cx="7559504" cy="252954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4600" kern="1200"/>
            <a:t>De laboratorio: En ambientes controlados, permite mayor control sobre las variables.</a:t>
          </a:r>
          <a:endParaRPr lang="en-US" sz="4600" kern="1200"/>
        </a:p>
      </dsp:txBody>
      <dsp:txXfrm>
        <a:off x="123482" y="670350"/>
        <a:ext cx="7312540" cy="2282576"/>
      </dsp:txXfrm>
    </dsp:sp>
    <dsp:sp modelId="{6F271CAA-4803-B740-925E-5E4F9482BDE1}">
      <dsp:nvSpPr>
        <dsp:cNvPr id="0" name=""/>
        <dsp:cNvSpPr/>
      </dsp:nvSpPr>
      <dsp:spPr>
        <a:xfrm>
          <a:off x="0" y="3208888"/>
          <a:ext cx="7559504" cy="252954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4600" kern="1200"/>
            <a:t>De campo: En contextos naturales pero con intervención del investigador.</a:t>
          </a:r>
          <a:endParaRPr lang="en-US" sz="4600" kern="1200"/>
        </a:p>
      </dsp:txBody>
      <dsp:txXfrm>
        <a:off x="123482" y="3332370"/>
        <a:ext cx="7312540" cy="228257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4ED196-7088-914A-80C5-CF29D40E800B}">
      <dsp:nvSpPr>
        <dsp:cNvPr id="0" name=""/>
        <dsp:cNvSpPr/>
      </dsp:nvSpPr>
      <dsp:spPr>
        <a:xfrm>
          <a:off x="3632325" y="678350"/>
          <a:ext cx="52448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24483" y="45720"/>
              </a:lnTo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80690" y="721295"/>
        <a:ext cx="27754" cy="5550"/>
      </dsp:txXfrm>
    </dsp:sp>
    <dsp:sp modelId="{4C923E4F-5F65-BB41-B676-237BDB929D2B}">
      <dsp:nvSpPr>
        <dsp:cNvPr id="0" name=""/>
        <dsp:cNvSpPr/>
      </dsp:nvSpPr>
      <dsp:spPr>
        <a:xfrm>
          <a:off x="1220719" y="49"/>
          <a:ext cx="2413406" cy="144804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259" tIns="124134" rIns="118259" bIns="12413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100" b="1" kern="1200"/>
            <a:t>Ventajas</a:t>
          </a:r>
          <a:endParaRPr lang="en-US" sz="2100" kern="1200"/>
        </a:p>
      </dsp:txBody>
      <dsp:txXfrm>
        <a:off x="1220719" y="49"/>
        <a:ext cx="2413406" cy="1448043"/>
      </dsp:txXfrm>
    </dsp:sp>
    <dsp:sp modelId="{16D93D28-1B8F-744F-B2D0-868895E976D3}">
      <dsp:nvSpPr>
        <dsp:cNvPr id="0" name=""/>
        <dsp:cNvSpPr/>
      </dsp:nvSpPr>
      <dsp:spPr>
        <a:xfrm>
          <a:off x="6600815" y="678350"/>
          <a:ext cx="52448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24483" y="45720"/>
              </a:lnTo>
            </a:path>
          </a:pathLst>
        </a:custGeom>
        <a:noFill/>
        <a:ln w="6350" cap="flat" cmpd="sng" algn="ctr">
          <a:solidFill>
            <a:schemeClr val="accent5">
              <a:hueOff val="-1126424"/>
              <a:satOff val="-2903"/>
              <a:lumOff val="-1961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849180" y="721295"/>
        <a:ext cx="27754" cy="5550"/>
      </dsp:txXfrm>
    </dsp:sp>
    <dsp:sp modelId="{A1691F04-2932-464A-A476-397B103CE89F}">
      <dsp:nvSpPr>
        <dsp:cNvPr id="0" name=""/>
        <dsp:cNvSpPr/>
      </dsp:nvSpPr>
      <dsp:spPr>
        <a:xfrm>
          <a:off x="4189209" y="49"/>
          <a:ext cx="2413406" cy="1448043"/>
        </a:xfrm>
        <a:prstGeom prst="rect">
          <a:avLst/>
        </a:prstGeom>
        <a:solidFill>
          <a:schemeClr val="accent5">
            <a:hueOff val="-965506"/>
            <a:satOff val="-2488"/>
            <a:lumOff val="-16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259" tIns="124134" rIns="118259" bIns="12413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100" kern="1200"/>
            <a:t>Permite establecer relaciones de causa y efecto.</a:t>
          </a:r>
          <a:endParaRPr lang="en-US" sz="2100" kern="1200"/>
        </a:p>
      </dsp:txBody>
      <dsp:txXfrm>
        <a:off x="4189209" y="49"/>
        <a:ext cx="2413406" cy="1448043"/>
      </dsp:txXfrm>
    </dsp:sp>
    <dsp:sp modelId="{2328D494-5A42-8D4D-955A-D1116D1E856F}">
      <dsp:nvSpPr>
        <dsp:cNvPr id="0" name=""/>
        <dsp:cNvSpPr/>
      </dsp:nvSpPr>
      <dsp:spPr>
        <a:xfrm>
          <a:off x="2427422" y="1446292"/>
          <a:ext cx="5936979" cy="524483"/>
        </a:xfrm>
        <a:custGeom>
          <a:avLst/>
          <a:gdLst/>
          <a:ahLst/>
          <a:cxnLst/>
          <a:rect l="0" t="0" r="0" b="0"/>
          <a:pathLst>
            <a:path>
              <a:moveTo>
                <a:pt x="5936979" y="0"/>
              </a:moveTo>
              <a:lnTo>
                <a:pt x="5936979" y="279341"/>
              </a:lnTo>
              <a:lnTo>
                <a:pt x="0" y="279341"/>
              </a:lnTo>
              <a:lnTo>
                <a:pt x="0" y="524483"/>
              </a:lnTo>
            </a:path>
          </a:pathLst>
        </a:custGeom>
        <a:noFill/>
        <a:ln w="6350" cap="flat" cmpd="sng" algn="ctr">
          <a:solidFill>
            <a:schemeClr val="accent5">
              <a:hueOff val="-2252848"/>
              <a:satOff val="-5806"/>
              <a:lumOff val="-3922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46840" y="1705759"/>
        <a:ext cx="298143" cy="5550"/>
      </dsp:txXfrm>
    </dsp:sp>
    <dsp:sp modelId="{FE9FAF73-33A4-1348-8D3A-405ED1A49174}">
      <dsp:nvSpPr>
        <dsp:cNvPr id="0" name=""/>
        <dsp:cNvSpPr/>
      </dsp:nvSpPr>
      <dsp:spPr>
        <a:xfrm>
          <a:off x="7157699" y="49"/>
          <a:ext cx="2413406" cy="1448043"/>
        </a:xfrm>
        <a:prstGeom prst="rect">
          <a:avLst/>
        </a:prstGeom>
        <a:solidFill>
          <a:schemeClr val="accent5">
            <a:hueOff val="-1931012"/>
            <a:satOff val="-4977"/>
            <a:lumOff val="-33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259" tIns="124134" rIns="118259" bIns="12413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100" kern="1200"/>
            <a:t>Alta validez interna.</a:t>
          </a:r>
          <a:endParaRPr lang="en-US" sz="2100" kern="1200"/>
        </a:p>
      </dsp:txBody>
      <dsp:txXfrm>
        <a:off x="7157699" y="49"/>
        <a:ext cx="2413406" cy="1448043"/>
      </dsp:txXfrm>
    </dsp:sp>
    <dsp:sp modelId="{9347106F-6F0E-3E46-9FD2-57E545F96FF3}">
      <dsp:nvSpPr>
        <dsp:cNvPr id="0" name=""/>
        <dsp:cNvSpPr/>
      </dsp:nvSpPr>
      <dsp:spPr>
        <a:xfrm>
          <a:off x="3632325" y="2681478"/>
          <a:ext cx="52448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24483" y="45720"/>
              </a:lnTo>
            </a:path>
          </a:pathLst>
        </a:custGeom>
        <a:noFill/>
        <a:ln w="635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80690" y="2724422"/>
        <a:ext cx="27754" cy="5550"/>
      </dsp:txXfrm>
    </dsp:sp>
    <dsp:sp modelId="{D7B30CCC-145B-AA44-9C8E-D4CF292251B8}">
      <dsp:nvSpPr>
        <dsp:cNvPr id="0" name=""/>
        <dsp:cNvSpPr/>
      </dsp:nvSpPr>
      <dsp:spPr>
        <a:xfrm>
          <a:off x="1220719" y="2003176"/>
          <a:ext cx="2413406" cy="1448043"/>
        </a:xfrm>
        <a:prstGeom prst="rect">
          <a:avLst/>
        </a:prstGeom>
        <a:solidFill>
          <a:schemeClr val="accent5">
            <a:hueOff val="-2896518"/>
            <a:satOff val="-7465"/>
            <a:lumOff val="-504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259" tIns="124134" rIns="118259" bIns="12413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100" kern="1200"/>
            <a:t>Control de variables externas.</a:t>
          </a:r>
          <a:endParaRPr lang="en-US" sz="2100" kern="1200"/>
        </a:p>
      </dsp:txBody>
      <dsp:txXfrm>
        <a:off x="1220719" y="2003176"/>
        <a:ext cx="2413406" cy="1448043"/>
      </dsp:txXfrm>
    </dsp:sp>
    <dsp:sp modelId="{4F011547-1F7B-9D4C-8048-A8F01ABAD453}">
      <dsp:nvSpPr>
        <dsp:cNvPr id="0" name=""/>
        <dsp:cNvSpPr/>
      </dsp:nvSpPr>
      <dsp:spPr>
        <a:xfrm>
          <a:off x="6600815" y="2681478"/>
          <a:ext cx="52448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24483" y="45720"/>
              </a:lnTo>
            </a:path>
          </a:pathLst>
        </a:custGeom>
        <a:noFill/>
        <a:ln w="6350" cap="flat" cmpd="sng" algn="ctr">
          <a:solidFill>
            <a:schemeClr val="accent5">
              <a:hueOff val="-4505695"/>
              <a:satOff val="-11613"/>
              <a:lumOff val="-7843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849180" y="2724422"/>
        <a:ext cx="27754" cy="5550"/>
      </dsp:txXfrm>
    </dsp:sp>
    <dsp:sp modelId="{F273A0ED-D937-1E47-8329-23F498A049C1}">
      <dsp:nvSpPr>
        <dsp:cNvPr id="0" name=""/>
        <dsp:cNvSpPr/>
      </dsp:nvSpPr>
      <dsp:spPr>
        <a:xfrm>
          <a:off x="4189209" y="2003176"/>
          <a:ext cx="2413406" cy="1448043"/>
        </a:xfrm>
        <a:prstGeom prst="rect">
          <a:avLst/>
        </a:prstGeom>
        <a:solidFill>
          <a:schemeClr val="accent5">
            <a:hueOff val="-3862025"/>
            <a:satOff val="-9954"/>
            <a:lumOff val="-672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259" tIns="124134" rIns="118259" bIns="12413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100" b="1" kern="1200"/>
            <a:t>Desventajas:</a:t>
          </a:r>
          <a:endParaRPr lang="en-US" sz="2100" kern="1200"/>
        </a:p>
      </dsp:txBody>
      <dsp:txXfrm>
        <a:off x="4189209" y="2003176"/>
        <a:ext cx="2413406" cy="1448043"/>
      </dsp:txXfrm>
    </dsp:sp>
    <dsp:sp modelId="{BE59E383-C02E-2441-84AB-2169B61073EF}">
      <dsp:nvSpPr>
        <dsp:cNvPr id="0" name=""/>
        <dsp:cNvSpPr/>
      </dsp:nvSpPr>
      <dsp:spPr>
        <a:xfrm>
          <a:off x="2427422" y="3449419"/>
          <a:ext cx="5936979" cy="524483"/>
        </a:xfrm>
        <a:custGeom>
          <a:avLst/>
          <a:gdLst/>
          <a:ahLst/>
          <a:cxnLst/>
          <a:rect l="0" t="0" r="0" b="0"/>
          <a:pathLst>
            <a:path>
              <a:moveTo>
                <a:pt x="5936979" y="0"/>
              </a:moveTo>
              <a:lnTo>
                <a:pt x="5936979" y="279341"/>
              </a:lnTo>
              <a:lnTo>
                <a:pt x="0" y="279341"/>
              </a:lnTo>
              <a:lnTo>
                <a:pt x="0" y="524483"/>
              </a:lnTo>
            </a:path>
          </a:pathLst>
        </a:custGeom>
        <a:noFill/>
        <a:ln w="6350" cap="flat" cmpd="sng" algn="ctr">
          <a:solidFill>
            <a:schemeClr val="accent5">
              <a:hueOff val="-5632119"/>
              <a:satOff val="-14516"/>
              <a:lumOff val="-9804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46840" y="3708886"/>
        <a:ext cx="298143" cy="5550"/>
      </dsp:txXfrm>
    </dsp:sp>
    <dsp:sp modelId="{9AD7ED9E-BE69-3C49-A7BB-04635E0E7738}">
      <dsp:nvSpPr>
        <dsp:cNvPr id="0" name=""/>
        <dsp:cNvSpPr/>
      </dsp:nvSpPr>
      <dsp:spPr>
        <a:xfrm>
          <a:off x="7157699" y="2003176"/>
          <a:ext cx="2413406" cy="1448043"/>
        </a:xfrm>
        <a:prstGeom prst="rect">
          <a:avLst/>
        </a:prstGeom>
        <a:solidFill>
          <a:schemeClr val="accent5">
            <a:hueOff val="-4827531"/>
            <a:satOff val="-12442"/>
            <a:lumOff val="-84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259" tIns="124134" rIns="118259" bIns="12413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100" kern="1200"/>
            <a:t>Puede ser artificial o poco realista (especialmente en laboratorio).</a:t>
          </a:r>
          <a:endParaRPr lang="en-US" sz="2100" kern="1200"/>
        </a:p>
      </dsp:txBody>
      <dsp:txXfrm>
        <a:off x="7157699" y="2003176"/>
        <a:ext cx="2413406" cy="1448043"/>
      </dsp:txXfrm>
    </dsp:sp>
    <dsp:sp modelId="{8EED4B8D-213C-964F-88CB-4A0A98C9F4D3}">
      <dsp:nvSpPr>
        <dsp:cNvPr id="0" name=""/>
        <dsp:cNvSpPr/>
      </dsp:nvSpPr>
      <dsp:spPr>
        <a:xfrm>
          <a:off x="3632325" y="4684605"/>
          <a:ext cx="52448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24483" y="45720"/>
              </a:lnTo>
            </a:path>
          </a:pathLst>
        </a:custGeom>
        <a:noFill/>
        <a:ln w="635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80690" y="4727549"/>
        <a:ext cx="27754" cy="5550"/>
      </dsp:txXfrm>
    </dsp:sp>
    <dsp:sp modelId="{A60F1725-0969-154C-A520-71C0C8E42711}">
      <dsp:nvSpPr>
        <dsp:cNvPr id="0" name=""/>
        <dsp:cNvSpPr/>
      </dsp:nvSpPr>
      <dsp:spPr>
        <a:xfrm>
          <a:off x="1220719" y="4006303"/>
          <a:ext cx="2413406" cy="1448043"/>
        </a:xfrm>
        <a:prstGeom prst="rect">
          <a:avLst/>
        </a:prstGeom>
        <a:solidFill>
          <a:schemeClr val="accent5">
            <a:hueOff val="-5793037"/>
            <a:satOff val="-14931"/>
            <a:lumOff val="-1008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259" tIns="124134" rIns="118259" bIns="12413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100" kern="1200"/>
            <a:t>Aspectos éticos en la manipulación de variables en niños.</a:t>
          </a:r>
          <a:endParaRPr lang="en-US" sz="2100" kern="1200"/>
        </a:p>
      </dsp:txBody>
      <dsp:txXfrm>
        <a:off x="1220719" y="4006303"/>
        <a:ext cx="2413406" cy="1448043"/>
      </dsp:txXfrm>
    </dsp:sp>
    <dsp:sp modelId="{32B9DA61-04C2-2648-B94C-F932DB464B1E}">
      <dsp:nvSpPr>
        <dsp:cNvPr id="0" name=""/>
        <dsp:cNvSpPr/>
      </dsp:nvSpPr>
      <dsp:spPr>
        <a:xfrm>
          <a:off x="4189209" y="4006303"/>
          <a:ext cx="2413406" cy="1448043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259" tIns="124134" rIns="118259" bIns="12413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100" kern="1200"/>
            <a:t>No siempre se puede aplicar a todos los temas del desarrollo.</a:t>
          </a:r>
          <a:endParaRPr lang="en-US" sz="2100" kern="1200"/>
        </a:p>
      </dsp:txBody>
      <dsp:txXfrm>
        <a:off x="4189209" y="4006303"/>
        <a:ext cx="2413406" cy="14480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B8DD62-BC43-1B91-60FC-5B58B0DE04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21322E6-7876-858B-2A24-581DC1FFEA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30CE34E-D785-976F-0173-20EF1942F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ADCF6-C641-8546-8F17-1B1766ED8B28}" type="datetimeFigureOut">
              <a:rPr lang="es-EC" smtClean="0"/>
              <a:t>14/4/25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D08105E-4B94-02A1-88E2-A3F1ADC0C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C495B09-8537-09D9-C4BB-3D9FB15F9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54B2-9BA8-914E-9EA3-66DE21D8B81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99400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52E59E-29E6-D2BF-604F-A61B938C0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EAD90D9-1FF0-F476-B14F-0BE4574046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29B74C8-0478-6C5A-9120-673572199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ADCF6-C641-8546-8F17-1B1766ED8B28}" type="datetimeFigureOut">
              <a:rPr lang="es-EC" smtClean="0"/>
              <a:t>14/4/25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1EEF3ED-CA93-AB04-8EC6-DF3525BDC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A24A849-7616-6045-E373-DD3311A86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54B2-9BA8-914E-9EA3-66DE21D8B81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998423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6A616E6-4EE9-AD4E-31B1-0703EE7565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CA84892-FC89-97FD-E6C9-89091995D1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ADFF7FB-B532-0289-0B5C-96CB9DDD3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ADCF6-C641-8546-8F17-1B1766ED8B28}" type="datetimeFigureOut">
              <a:rPr lang="es-EC" smtClean="0"/>
              <a:t>14/4/25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93AEA41-2426-B2F0-2365-C56340F00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BFC243F-DD19-1D97-6C0E-5A5BF3112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54B2-9BA8-914E-9EA3-66DE21D8B81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7369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D4034D-D246-E617-3C48-24680AD58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A63DDE2-513B-094C-74E1-0E5A13BC60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A29138D-1EB1-9C9E-D0CB-B8690FD95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ADCF6-C641-8546-8F17-1B1766ED8B28}" type="datetimeFigureOut">
              <a:rPr lang="es-EC" smtClean="0"/>
              <a:t>14/4/25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F273971-CEA2-5498-296D-D75B54E8E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D2DE885-7C12-492E-9B35-BC780911B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54B2-9BA8-914E-9EA3-66DE21D8B81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542979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1F747D-96E8-3802-26F9-222C87ADED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DAD1BEE-D44F-3F74-90E9-9FA610E7CB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55F274-740A-729F-0A23-6719B13DE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ADCF6-C641-8546-8F17-1B1766ED8B28}" type="datetimeFigureOut">
              <a:rPr lang="es-EC" smtClean="0"/>
              <a:t>14/4/25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F7810F7-237C-06B0-7884-3D7FBA375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E671F2D-BB59-29B6-0FB1-102E7BBA1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54B2-9BA8-914E-9EA3-66DE21D8B81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10789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64F153-D916-1A5D-AAF9-22FEDA16A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C464D29-3D84-1F58-DD88-06D72FDCEB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C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0A4937D-F3B6-5C17-1DFF-245A4DCDE4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CEC8BB6-928C-713D-2CB4-447F8F724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ADCF6-C641-8546-8F17-1B1766ED8B28}" type="datetimeFigureOut">
              <a:rPr lang="es-EC" smtClean="0"/>
              <a:t>14/4/25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E0AD7BD-6FFA-246D-D63E-0E1A1FAA9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AA3071-240C-2DCE-39D7-B95F0528A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54B2-9BA8-914E-9EA3-66DE21D8B81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201301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9DE6D7-DA31-18F6-6DB7-B9AB9C5727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DB366B0-E1DF-5DA5-07A2-23C0DCEF5B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9916DB-DD2C-FFDB-C146-9986EACAEE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C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6422BA7-8E39-8286-D898-26AB6D74ED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922DC2D-4943-6858-D4D0-2F97C2F64A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C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432D415-4C83-FCE0-E7EF-B8B73F6BC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ADCF6-C641-8546-8F17-1B1766ED8B28}" type="datetimeFigureOut">
              <a:rPr lang="es-EC" smtClean="0"/>
              <a:t>14/4/25</a:t>
            </a:fld>
            <a:endParaRPr lang="es-EC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6F36661-08C4-6247-E93A-F9E96FEC2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163A86A-11F7-D8B1-AB07-C2BD6F24D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54B2-9BA8-914E-9EA3-66DE21D8B81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569017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F9A303-8BD0-A1D9-154D-7080EB6D0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8B468E9-923B-3EE5-8F5A-6FCE32795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ADCF6-C641-8546-8F17-1B1766ED8B28}" type="datetimeFigureOut">
              <a:rPr lang="es-EC" smtClean="0"/>
              <a:t>14/4/25</a:t>
            </a:fld>
            <a:endParaRPr lang="es-EC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7B71954-187D-66F7-EFFB-A9280CEA1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CD7020F-7940-0688-C5D8-5D5CC722B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54B2-9BA8-914E-9EA3-66DE21D8B81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078314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0665409-D869-B919-F722-49502382F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ADCF6-C641-8546-8F17-1B1766ED8B28}" type="datetimeFigureOut">
              <a:rPr lang="es-EC" smtClean="0"/>
              <a:t>14/4/25</a:t>
            </a:fld>
            <a:endParaRPr lang="es-EC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02DD51B-EB08-09A3-4A2B-429579F79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BDCE82C-7517-9465-1E59-D15CFF68F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54B2-9BA8-914E-9EA3-66DE21D8B81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00893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569E61-C6AC-7110-3968-1D4A851BAD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89E5588-1AFF-5DBA-4EE2-765F5CDE65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239C2C2-942C-0FA0-685A-3FCBBDE901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358D2DC-3501-0861-F32F-4DFD3E151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ADCF6-C641-8546-8F17-1B1766ED8B28}" type="datetimeFigureOut">
              <a:rPr lang="es-EC" smtClean="0"/>
              <a:t>14/4/25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D639521-BF92-4B23-14BA-202825129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3263F38-5ABA-3F21-E09E-25CA0CFD2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54B2-9BA8-914E-9EA3-66DE21D8B81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19755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719141-4EB4-621C-7791-9B77BF247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2FA484B-D137-65AB-0420-547A44D01E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7B84B05-BF3C-013F-4644-D8AD4213C9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58E09DE-25D6-5730-6E6F-7F27CEAD9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ADCF6-C641-8546-8F17-1B1766ED8B28}" type="datetimeFigureOut">
              <a:rPr lang="es-EC" smtClean="0"/>
              <a:t>14/4/25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C781D92-A8EE-C131-86FF-10327A929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EBFE556-A733-DA4B-040B-244A58245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54B2-9BA8-914E-9EA3-66DE21D8B81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174710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9BF1F82-D1F8-7707-7FBB-D4F267D4B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B4B1B70-A049-850E-AD7B-412D15A1E8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51F93C6-F13A-1401-B9E8-FCD1568EB6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1ADCF6-C641-8546-8F17-1B1766ED8B28}" type="datetimeFigureOut">
              <a:rPr lang="es-EC" smtClean="0"/>
              <a:t>14/4/25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66B683-5A26-0FB9-F6A6-58C1DDAC6A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49DFB1C-A8BB-26F7-9ADE-D46B53E570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E54B2-9BA8-914E-9EA3-66DE21D8B81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39048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522B21E-B2B9-4C72-9A71-C87EFD1374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B7D2A2-F448-44D4-938C-DC84CBCB3B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44125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71AEA07-1E14-44B4-8E55-64EF049CD6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464" y="551962"/>
            <a:ext cx="10999072" cy="461854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054B718-66CD-BA9A-D4FA-3699005F7E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93338"/>
            <a:ext cx="9144000" cy="2378550"/>
          </a:xfrm>
        </p:spPr>
        <p:txBody>
          <a:bodyPr anchor="ctr">
            <a:normAutofit fontScale="90000"/>
          </a:bodyPr>
          <a:lstStyle/>
          <a:p>
            <a:r>
              <a:rPr lang="es-EC" sz="7200" dirty="0">
                <a:latin typeface="+mn-lt"/>
              </a:rPr>
              <a:t>Métodos de Investigación del Desarrollo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DAC06EE-9BF3-AB2E-2007-6B0031E1B8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64545"/>
            <a:ext cx="9144000" cy="1201417"/>
          </a:xfrm>
        </p:spPr>
        <p:txBody>
          <a:bodyPr anchor="ctr">
            <a:normAutofit/>
          </a:bodyPr>
          <a:lstStyle/>
          <a:p>
            <a:pPr algn="just"/>
            <a:r>
              <a:rPr lang="es-EC" sz="1900" dirty="0"/>
              <a:t>"</a:t>
            </a:r>
            <a:r>
              <a:rPr lang="es-EC" dirty="0"/>
              <a:t>Comprender el desarrollo humano requiere métodos científicos que permitan observar, describir, explicar y predecir el cambio a lo largo del ciclo vital."(Papalia et al., 2010)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7C8EA93-3210-4C62-99E9-153C275E3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96464" y="6354708"/>
            <a:ext cx="11000232" cy="0"/>
          </a:xfrm>
          <a:prstGeom prst="line">
            <a:avLst/>
          </a:prstGeom>
          <a:ln w="1016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12357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69DF79-64E3-BC94-2AB5-C98C75630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0283" y="741391"/>
            <a:ext cx="3397017" cy="1616203"/>
          </a:xfrm>
        </p:spPr>
        <p:txBody>
          <a:bodyPr anchor="b">
            <a:normAutofit/>
          </a:bodyPr>
          <a:lstStyle/>
          <a:p>
            <a:r>
              <a:rPr lang="es-EC" sz="3200" dirty="0"/>
              <a:t> </a:t>
            </a:r>
            <a:r>
              <a:rPr lang="es-EC" sz="3200" b="1" dirty="0"/>
              <a:t>Experimentos</a:t>
            </a:r>
          </a:p>
        </p:txBody>
      </p:sp>
      <p:pic>
        <p:nvPicPr>
          <p:cNvPr id="4098" name="Picture 2" descr="Qué experimento querrías hacer para entender mejor la pandemia?">
            <a:extLst>
              <a:ext uri="{FF2B5EF4-FFF2-40B4-BE49-F238E27FC236}">
                <a16:creationId xmlns:a16="http://schemas.microsoft.com/office/drawing/2014/main" id="{1F6DE201-AA87-0D5F-6700-5BE0A9CE18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43" r="13274" b="-1"/>
          <a:stretch/>
        </p:blipFill>
        <p:spPr bwMode="auto">
          <a:xfrm>
            <a:off x="884698" y="877413"/>
            <a:ext cx="6406903" cy="5043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103" name="Group 4102">
            <a:extLst>
              <a:ext uri="{FF2B5EF4-FFF2-40B4-BE49-F238E27FC236}">
                <a16:creationId xmlns:a16="http://schemas.microsoft.com/office/drawing/2014/main" id="{BE589684-54CA-64D8-C963-5F19FF75BF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84697" y="5858828"/>
            <a:ext cx="6406903" cy="123363"/>
            <a:chOff x="7015162" y="5858828"/>
            <a:chExt cx="4300544" cy="123363"/>
          </a:xfrm>
        </p:grpSpPr>
        <p:sp>
          <p:nvSpPr>
            <p:cNvPr id="4104" name="Rectangle 4103">
              <a:extLst>
                <a:ext uri="{FF2B5EF4-FFF2-40B4-BE49-F238E27FC236}">
                  <a16:creationId xmlns:a16="http://schemas.microsoft.com/office/drawing/2014/main" id="{9B56B8E8-B789-DA4D-E4BE-03FA3165B3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9103753" y="3770237"/>
              <a:ext cx="123362" cy="4300544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5"/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05" name="Rectangle 4104">
              <a:extLst>
                <a:ext uri="{FF2B5EF4-FFF2-40B4-BE49-F238E27FC236}">
                  <a16:creationId xmlns:a16="http://schemas.microsoft.com/office/drawing/2014/main" id="{2255D907-377D-0DF9-B4A4-4B44C46FBE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09789" y="4876274"/>
              <a:ext cx="123362" cy="2088471"/>
            </a:xfrm>
            <a:prstGeom prst="rect">
              <a:avLst/>
            </a:prstGeom>
            <a:gradFill>
              <a:gsLst>
                <a:gs pos="19000">
                  <a:schemeClr val="accent5"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AD9B6D8-C961-9C56-65D9-BA4D834444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10284" y="2533476"/>
            <a:ext cx="3405415" cy="3447832"/>
          </a:xfrm>
        </p:spPr>
        <p:txBody>
          <a:bodyPr anchor="t">
            <a:normAutofit/>
          </a:bodyPr>
          <a:lstStyle/>
          <a:p>
            <a:pPr algn="just"/>
            <a:r>
              <a:rPr lang="es-EC" sz="2400" dirty="0"/>
              <a:t>Método que implica manipular una variable (independiente) para observar su efecto sobre otra variable (dependiente), bajo condiciones controladas.</a:t>
            </a:r>
          </a:p>
          <a:p>
            <a:endParaRPr lang="es-EC" sz="2000" dirty="0"/>
          </a:p>
        </p:txBody>
      </p:sp>
    </p:spTree>
    <p:extLst>
      <p:ext uri="{BB962C8B-B14F-4D97-AF65-F5344CB8AC3E}">
        <p14:creationId xmlns:p14="http://schemas.microsoft.com/office/powerpoint/2010/main" val="36135989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Slide background fill">
            <a:extLst>
              <a:ext uri="{FF2B5EF4-FFF2-40B4-BE49-F238E27FC236}">
                <a16:creationId xmlns:a16="http://schemas.microsoft.com/office/drawing/2014/main" id="{CB49665F-0298-4449-8D2D-209989CB9E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4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Color 2">
            <a:extLst>
              <a:ext uri="{FF2B5EF4-FFF2-40B4-BE49-F238E27FC236}">
                <a16:creationId xmlns:a16="http://schemas.microsoft.com/office/drawing/2014/main" id="{A71EEC14-174A-46FA-B046-4747504571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49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EB6CB95-E653-4C6C-AE51-62FD848E8D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889" y="-2"/>
            <a:ext cx="3468234" cy="6858000"/>
            <a:chOff x="651279" y="598259"/>
            <a:chExt cx="10889442" cy="5680742"/>
          </a:xfrm>
        </p:grpSpPr>
        <p:sp>
          <p:nvSpPr>
            <p:cNvPr id="14" name="Color">
              <a:extLst>
                <a:ext uri="{FF2B5EF4-FFF2-40B4-BE49-F238E27FC236}">
                  <a16:creationId xmlns:a16="http://schemas.microsoft.com/office/drawing/2014/main" id="{BDD3CB8E-ABA7-4F37-BB2C-64FFD19813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Color">
              <a:extLst>
                <a:ext uri="{FF2B5EF4-FFF2-40B4-BE49-F238E27FC236}">
                  <a16:creationId xmlns:a16="http://schemas.microsoft.com/office/drawing/2014/main" id="{C2CA788A-B2FD-494C-BED0-83E31F6DFF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3F5E015-E085-4624-B431-B424144486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24" y="0"/>
            <a:ext cx="12188952" cy="6858000"/>
            <a:chOff x="0" y="0"/>
            <a:chExt cx="12188952" cy="6858000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4DDB60AE-8B9C-4BA0-93DC-F8C9EBF6D8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9F247760-BE07-41A2-969E-570081E65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57A70BD2-76FC-4BDD-9E64-3B93D5EF36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ADD9643-5489-42CB-9762-FBAC2AAE9F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9A2C16E-2745-4E3D-BECC-D66755221E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52E5A063-571D-4461-9869-B3E93F6E69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366019AD-E33B-4DBF-BAD3-AE361160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9F357341-8AF6-C6AF-68B9-0F2EE799B5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200000">
            <a:off x="-1325880" y="1947672"/>
            <a:ext cx="5961888" cy="2788920"/>
          </a:xfrm>
        </p:spPr>
        <p:txBody>
          <a:bodyPr anchor="ctr">
            <a:normAutofit/>
          </a:bodyPr>
          <a:lstStyle/>
          <a:p>
            <a:endParaRPr lang="es-EC" sz="4800">
              <a:solidFill>
                <a:schemeClr val="bg1"/>
              </a:solidFill>
            </a:endParaRPr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DBBB8C96-44FA-80E6-FCAD-00C8E70168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8790055"/>
              </p:ext>
            </p:extLst>
          </p:nvPr>
        </p:nvGraphicFramePr>
        <p:xfrm>
          <a:off x="3794296" y="288758"/>
          <a:ext cx="7559504" cy="62852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198850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301F447-EEF7-48F5-AF73-7566EE7F64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7117410-A2A4-4085-9ADC-46744551DB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2772" y="0"/>
            <a:ext cx="10506456" cy="1913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9F74EB5-E547-4FB4-95F5-BCC788F3C4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512994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1F4612DA-C105-7F78-4F97-C69CD57670B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4012986"/>
              </p:ext>
            </p:extLst>
          </p:nvPr>
        </p:nvGraphicFramePr>
        <p:xfrm>
          <a:off x="838199" y="818388"/>
          <a:ext cx="10791825" cy="54543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96086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671DE9-2BBB-2059-4EEE-B9D290019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6694" y="741391"/>
            <a:ext cx="3549649" cy="1616203"/>
          </a:xfrm>
        </p:spPr>
        <p:txBody>
          <a:bodyPr anchor="b">
            <a:normAutofit/>
          </a:bodyPr>
          <a:lstStyle/>
          <a:p>
            <a:r>
              <a:rPr lang="es-EC" sz="3200" b="1" dirty="0"/>
              <a:t>Estudio de Caso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384B489-A0CD-872A-9AF0-ED80DE6FE5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6693" y="2533476"/>
            <a:ext cx="3346964" cy="3447832"/>
          </a:xfrm>
        </p:spPr>
        <p:txBody>
          <a:bodyPr anchor="t">
            <a:normAutofit fontScale="92500" lnSpcReduction="10000"/>
          </a:bodyPr>
          <a:lstStyle/>
          <a:p>
            <a:pPr algn="just"/>
            <a:r>
              <a:rPr lang="es-EC" sz="2400" dirty="0"/>
              <a:t>Es un método cualitativo de investigación que consiste en el análisis profundo, detallado y contextualizado de un solo individuo (o un grupo muy reducido) durante un período de tiempo, para comprender su desarrollo físico, cognitivo, emocional y social.</a:t>
            </a:r>
          </a:p>
          <a:p>
            <a:endParaRPr lang="es-EC" sz="2000" dirty="0"/>
          </a:p>
        </p:txBody>
      </p:sp>
      <p:pic>
        <p:nvPicPr>
          <p:cNvPr id="1028" name="Picture 4" descr="Los estudios de caso - Revista Voces">
            <a:extLst>
              <a:ext uri="{FF2B5EF4-FFF2-40B4-BE49-F238E27FC236}">
                <a16:creationId xmlns:a16="http://schemas.microsoft.com/office/drawing/2014/main" id="{2D95F3D1-02E4-46A9-2489-4F94FB3897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3" r="10089" b="1"/>
          <a:stretch/>
        </p:blipFill>
        <p:spPr bwMode="auto">
          <a:xfrm>
            <a:off x="5089243" y="877413"/>
            <a:ext cx="6222628" cy="5043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39" name="Group 1032">
            <a:extLst>
              <a:ext uri="{FF2B5EF4-FFF2-40B4-BE49-F238E27FC236}">
                <a16:creationId xmlns:a16="http://schemas.microsoft.com/office/drawing/2014/main" id="{3AFCAD34-1AFC-BC1A-F6B2-C34C63912E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089243" y="5858828"/>
            <a:ext cx="6226463" cy="123363"/>
            <a:chOff x="7015162" y="5858828"/>
            <a:chExt cx="4300544" cy="123363"/>
          </a:xfrm>
        </p:grpSpPr>
        <p:sp>
          <p:nvSpPr>
            <p:cNvPr id="1034" name="Rectangle 1033">
              <a:extLst>
                <a:ext uri="{FF2B5EF4-FFF2-40B4-BE49-F238E27FC236}">
                  <a16:creationId xmlns:a16="http://schemas.microsoft.com/office/drawing/2014/main" id="{1129F4A2-3705-CF87-3DDA-AF9CE9389B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9103753" y="3770237"/>
              <a:ext cx="123362" cy="4300544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5"/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0" name="Rectangle 1034">
              <a:extLst>
                <a:ext uri="{FF2B5EF4-FFF2-40B4-BE49-F238E27FC236}">
                  <a16:creationId xmlns:a16="http://schemas.microsoft.com/office/drawing/2014/main" id="{891B1028-FC76-5583-3A1F-5815A7DCF9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09789" y="4876274"/>
              <a:ext cx="123362" cy="2088471"/>
            </a:xfrm>
            <a:prstGeom prst="rect">
              <a:avLst/>
            </a:prstGeom>
            <a:gradFill>
              <a:gsLst>
                <a:gs pos="19000">
                  <a:schemeClr val="accent5"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75617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Marcador de contenido 2">
            <a:extLst>
              <a:ext uri="{FF2B5EF4-FFF2-40B4-BE49-F238E27FC236}">
                <a16:creationId xmlns:a16="http://schemas.microsoft.com/office/drawing/2014/main" id="{B3B53201-BEAA-7834-09BE-565AE3CC24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C" b="1" dirty="0"/>
              <a:t>Ventajas</a:t>
            </a:r>
          </a:p>
          <a:p>
            <a:pPr marL="0" indent="0">
              <a:buNone/>
            </a:pPr>
            <a:endParaRPr lang="es-EC" b="1" dirty="0"/>
          </a:p>
          <a:p>
            <a:r>
              <a:rPr lang="es-EC" dirty="0"/>
              <a:t>Profundiza en los detalles y el contexto del desarrollo.</a:t>
            </a:r>
          </a:p>
          <a:p>
            <a:r>
              <a:rPr lang="es-EC" dirty="0"/>
              <a:t>Útil para estudiar fenómenos poco comunes.</a:t>
            </a:r>
          </a:p>
          <a:p>
            <a:r>
              <a:rPr lang="es-EC" dirty="0"/>
              <a:t>Puede generar hipótesis para futuras investigaciones.</a:t>
            </a:r>
          </a:p>
          <a:p>
            <a:endParaRPr lang="es-EC" sz="2200" dirty="0"/>
          </a:p>
        </p:txBody>
      </p:sp>
    </p:spTree>
    <p:extLst>
      <p:ext uri="{BB962C8B-B14F-4D97-AF65-F5344CB8AC3E}">
        <p14:creationId xmlns:p14="http://schemas.microsoft.com/office/powerpoint/2010/main" val="1794702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2DA98B6-4F13-450D-5D17-7A3A51745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C" sz="2400" b="1" dirty="0"/>
              <a:t>Desventajas</a:t>
            </a:r>
          </a:p>
          <a:p>
            <a:endParaRPr lang="es-EC" sz="2400" dirty="0"/>
          </a:p>
          <a:p>
            <a:r>
              <a:rPr lang="es-EC" sz="2400" dirty="0"/>
              <a:t>No se puede generalizar a la población general.</a:t>
            </a:r>
          </a:p>
          <a:p>
            <a:r>
              <a:rPr lang="es-EC" sz="2400" dirty="0"/>
              <a:t>Riesgo de sesgo del investigador.</a:t>
            </a:r>
          </a:p>
          <a:p>
            <a:r>
              <a:rPr lang="es-EC" sz="2400" dirty="0"/>
              <a:t>Depende mucho de la calidad de los datos disponibles.</a:t>
            </a:r>
          </a:p>
          <a:p>
            <a:endParaRPr lang="es-EC" sz="2400" dirty="0"/>
          </a:p>
          <a:p>
            <a:endParaRPr lang="es-EC" sz="2200" dirty="0"/>
          </a:p>
        </p:txBody>
      </p:sp>
    </p:spTree>
    <p:extLst>
      <p:ext uri="{BB962C8B-B14F-4D97-AF65-F5344CB8AC3E}">
        <p14:creationId xmlns:p14="http://schemas.microsoft.com/office/powerpoint/2010/main" val="4163435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5" name="Rectangle 2054">
            <a:extLst>
              <a:ext uri="{FF2B5EF4-FFF2-40B4-BE49-F238E27FC236}">
                <a16:creationId xmlns:a16="http://schemas.microsoft.com/office/drawing/2014/main" id="{7FF47CB7-972F-479F-A36D-9E72D26EC8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7" name="Freeform: Shape 2056">
            <a:extLst>
              <a:ext uri="{FF2B5EF4-FFF2-40B4-BE49-F238E27FC236}">
                <a16:creationId xmlns:a16="http://schemas.microsoft.com/office/drawing/2014/main" id="{0D153B68-5844-490D-8E67-F616D6D72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1766176" cy="2061837"/>
          </a:xfrm>
          <a:custGeom>
            <a:avLst/>
            <a:gdLst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13657 w 10768629"/>
              <a:gd name="connsiteY144" fmla="*/ 1730706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40853 w 10768629"/>
              <a:gd name="connsiteY141" fmla="*/ 1657958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232341 w 10768629"/>
              <a:gd name="connsiteY179" fmla="*/ 1785942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232341 w 10768629"/>
              <a:gd name="connsiteY179" fmla="*/ 1785942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0257 w 10768629"/>
              <a:gd name="connsiteY182" fmla="*/ 1789615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84330 h 1978172"/>
              <a:gd name="connsiteX182" fmla="*/ 1120257 w 10768629"/>
              <a:gd name="connsiteY182" fmla="*/ 1789615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</a:cxnLst>
            <a:rect l="l" t="t" r="r" b="b"/>
            <a:pathLst>
              <a:path w="10768629" h="1978172">
                <a:moveTo>
                  <a:pt x="0" y="0"/>
                </a:moveTo>
                <a:lnTo>
                  <a:pt x="10768629" y="0"/>
                </a:lnTo>
                <a:lnTo>
                  <a:pt x="10733254" y="31439"/>
                </a:lnTo>
                <a:lnTo>
                  <a:pt x="10727085" y="37910"/>
                </a:lnTo>
                <a:cubicBezTo>
                  <a:pt x="10712973" y="56080"/>
                  <a:pt x="10699457" y="78430"/>
                  <a:pt x="10675953" y="68623"/>
                </a:cubicBezTo>
                <a:cubicBezTo>
                  <a:pt x="10685972" y="89202"/>
                  <a:pt x="10641629" y="69781"/>
                  <a:pt x="10637091" y="90361"/>
                </a:cubicBezTo>
                <a:cubicBezTo>
                  <a:pt x="10635214" y="107005"/>
                  <a:pt x="10621323" y="104993"/>
                  <a:pt x="10610971" y="110764"/>
                </a:cubicBezTo>
                <a:cubicBezTo>
                  <a:pt x="10603980" y="127568"/>
                  <a:pt x="10551417" y="141180"/>
                  <a:pt x="10532872" y="138028"/>
                </a:cubicBezTo>
                <a:cubicBezTo>
                  <a:pt x="10480300" y="119072"/>
                  <a:pt x="10440532" y="186296"/>
                  <a:pt x="10398558" y="172911"/>
                </a:cubicBezTo>
                <a:cubicBezTo>
                  <a:pt x="10387708" y="174114"/>
                  <a:pt x="10378792" y="177646"/>
                  <a:pt x="10371128" y="182609"/>
                </a:cubicBezTo>
                <a:lnTo>
                  <a:pt x="10352178" y="199976"/>
                </a:lnTo>
                <a:lnTo>
                  <a:pt x="10351815" y="211879"/>
                </a:lnTo>
                <a:lnTo>
                  <a:pt x="10337471" y="218661"/>
                </a:lnTo>
                <a:lnTo>
                  <a:pt x="10334625" y="222351"/>
                </a:lnTo>
                <a:cubicBezTo>
                  <a:pt x="10321108" y="225227"/>
                  <a:pt x="10278615" y="228401"/>
                  <a:pt x="10256365" y="235917"/>
                </a:cubicBezTo>
                <a:cubicBezTo>
                  <a:pt x="10218136" y="258033"/>
                  <a:pt x="10224552" y="209685"/>
                  <a:pt x="10201127" y="267448"/>
                </a:cubicBezTo>
                <a:cubicBezTo>
                  <a:pt x="10121320" y="273476"/>
                  <a:pt x="10040763" y="345580"/>
                  <a:pt x="9961218" y="326720"/>
                </a:cubicBezTo>
                <a:cubicBezTo>
                  <a:pt x="9980173" y="341621"/>
                  <a:pt x="9883038" y="318484"/>
                  <a:pt x="9859715" y="355698"/>
                </a:cubicBezTo>
                <a:cubicBezTo>
                  <a:pt x="9812822" y="367758"/>
                  <a:pt x="9752089" y="383830"/>
                  <a:pt x="9679867" y="399081"/>
                </a:cubicBezTo>
                <a:cubicBezTo>
                  <a:pt x="9618357" y="415668"/>
                  <a:pt x="9525492" y="446315"/>
                  <a:pt x="9490654" y="455225"/>
                </a:cubicBezTo>
                <a:lnTo>
                  <a:pt x="9470837" y="452539"/>
                </a:lnTo>
                <a:lnTo>
                  <a:pt x="9469082" y="454891"/>
                </a:lnTo>
                <a:cubicBezTo>
                  <a:pt x="9460057" y="461184"/>
                  <a:pt x="9453495" y="461729"/>
                  <a:pt x="9448038" y="459733"/>
                </a:cubicBezTo>
                <a:lnTo>
                  <a:pt x="9396821" y="455795"/>
                </a:lnTo>
                <a:lnTo>
                  <a:pt x="9392197" y="459796"/>
                </a:lnTo>
                <a:lnTo>
                  <a:pt x="9347994" y="464462"/>
                </a:lnTo>
                <a:cubicBezTo>
                  <a:pt x="9347959" y="465155"/>
                  <a:pt x="9347925" y="465846"/>
                  <a:pt x="9347889" y="466539"/>
                </a:cubicBezTo>
                <a:cubicBezTo>
                  <a:pt x="9346648" y="471307"/>
                  <a:pt x="9343831" y="475025"/>
                  <a:pt x="9337639" y="476654"/>
                </a:cubicBezTo>
                <a:cubicBezTo>
                  <a:pt x="9354547" y="503661"/>
                  <a:pt x="9307720" y="510631"/>
                  <a:pt x="9287964" y="513052"/>
                </a:cubicBezTo>
                <a:cubicBezTo>
                  <a:pt x="9269905" y="526173"/>
                  <a:pt x="9245386" y="544358"/>
                  <a:pt x="9229283" y="555377"/>
                </a:cubicBezTo>
                <a:lnTo>
                  <a:pt x="9220274" y="557502"/>
                </a:lnTo>
                <a:cubicBezTo>
                  <a:pt x="9220250" y="557668"/>
                  <a:pt x="9220226" y="557835"/>
                  <a:pt x="9220202" y="558001"/>
                </a:cubicBezTo>
                <a:cubicBezTo>
                  <a:pt x="9218468" y="559434"/>
                  <a:pt x="9215591" y="560497"/>
                  <a:pt x="9210908" y="561147"/>
                </a:cubicBezTo>
                <a:lnTo>
                  <a:pt x="9186374" y="565502"/>
                </a:lnTo>
                <a:lnTo>
                  <a:pt x="9181058" y="569943"/>
                </a:lnTo>
                <a:lnTo>
                  <a:pt x="9167549" y="584727"/>
                </a:lnTo>
                <a:lnTo>
                  <a:pt x="9149110" y="598906"/>
                </a:lnTo>
                <a:cubicBezTo>
                  <a:pt x="9133575" y="594395"/>
                  <a:pt x="9087390" y="636567"/>
                  <a:pt x="9078556" y="644039"/>
                </a:cubicBezTo>
                <a:lnTo>
                  <a:pt x="8996399" y="690055"/>
                </a:lnTo>
                <a:cubicBezTo>
                  <a:pt x="8913147" y="777045"/>
                  <a:pt x="8867993" y="772591"/>
                  <a:pt x="8803791" y="813860"/>
                </a:cubicBezTo>
                <a:cubicBezTo>
                  <a:pt x="8745270" y="819906"/>
                  <a:pt x="8690049" y="823612"/>
                  <a:pt x="8636202" y="848463"/>
                </a:cubicBezTo>
                <a:cubicBezTo>
                  <a:pt x="8594799" y="860014"/>
                  <a:pt x="8568613" y="864779"/>
                  <a:pt x="8555372" y="883171"/>
                </a:cubicBezTo>
                <a:lnTo>
                  <a:pt x="8507229" y="901665"/>
                </a:lnTo>
                <a:lnTo>
                  <a:pt x="8428473" y="927985"/>
                </a:lnTo>
                <a:cubicBezTo>
                  <a:pt x="8428287" y="929817"/>
                  <a:pt x="8428100" y="931648"/>
                  <a:pt x="8427914" y="933480"/>
                </a:cubicBezTo>
                <a:lnTo>
                  <a:pt x="8420327" y="941984"/>
                </a:lnTo>
                <a:lnTo>
                  <a:pt x="8394729" y="948347"/>
                </a:lnTo>
                <a:lnTo>
                  <a:pt x="8380548" y="987916"/>
                </a:lnTo>
                <a:lnTo>
                  <a:pt x="8375330" y="965444"/>
                </a:lnTo>
                <a:cubicBezTo>
                  <a:pt x="8372375" y="964202"/>
                  <a:pt x="8344433" y="977378"/>
                  <a:pt x="8340796" y="980522"/>
                </a:cubicBezTo>
                <a:cubicBezTo>
                  <a:pt x="8328292" y="982128"/>
                  <a:pt x="8319237" y="991089"/>
                  <a:pt x="8304438" y="996739"/>
                </a:cubicBezTo>
                <a:cubicBezTo>
                  <a:pt x="8297193" y="1005683"/>
                  <a:pt x="8289328" y="1014568"/>
                  <a:pt x="8280929" y="1023089"/>
                </a:cubicBezTo>
                <a:lnTo>
                  <a:pt x="8275760" y="1027772"/>
                </a:lnTo>
                <a:lnTo>
                  <a:pt x="8275478" y="1027605"/>
                </a:lnTo>
                <a:cubicBezTo>
                  <a:pt x="8273970" y="1028076"/>
                  <a:pt x="8251461" y="1029408"/>
                  <a:pt x="8249003" y="1032033"/>
                </a:cubicBezTo>
                <a:lnTo>
                  <a:pt x="8203836" y="1037347"/>
                </a:lnTo>
                <a:cubicBezTo>
                  <a:pt x="8172789" y="1049890"/>
                  <a:pt x="8148166" y="1034625"/>
                  <a:pt x="8122936" y="1063113"/>
                </a:cubicBezTo>
                <a:cubicBezTo>
                  <a:pt x="8093850" y="1074757"/>
                  <a:pt x="8066781" y="1075350"/>
                  <a:pt x="8043658" y="1092746"/>
                </a:cubicBezTo>
                <a:cubicBezTo>
                  <a:pt x="8032157" y="1089174"/>
                  <a:pt x="8022145" y="1089998"/>
                  <a:pt x="8015351" y="1105478"/>
                </a:cubicBezTo>
                <a:cubicBezTo>
                  <a:pt x="7987544" y="1113006"/>
                  <a:pt x="7977708" y="1099152"/>
                  <a:pt x="7963145" y="1119346"/>
                </a:cubicBezTo>
                <a:cubicBezTo>
                  <a:pt x="7942622" y="1098880"/>
                  <a:pt x="7943760" y="1109516"/>
                  <a:pt x="7938145" y="1120225"/>
                </a:cubicBezTo>
                <a:lnTo>
                  <a:pt x="7937238" y="1121204"/>
                </a:lnTo>
                <a:lnTo>
                  <a:pt x="7934398" y="1118240"/>
                </a:lnTo>
                <a:lnTo>
                  <a:pt x="7918248" y="1124371"/>
                </a:lnTo>
                <a:lnTo>
                  <a:pt x="7914119" y="1127653"/>
                </a:lnTo>
                <a:cubicBezTo>
                  <a:pt x="7911201" y="1129547"/>
                  <a:pt x="7909169" y="1130331"/>
                  <a:pt x="7907658" y="1130350"/>
                </a:cubicBezTo>
                <a:lnTo>
                  <a:pt x="7907434" y="1130103"/>
                </a:lnTo>
                <a:lnTo>
                  <a:pt x="7901508" y="1133245"/>
                </a:lnTo>
                <a:cubicBezTo>
                  <a:pt x="7891644" y="1139271"/>
                  <a:pt x="7882185" y="1145815"/>
                  <a:pt x="7873287" y="1152609"/>
                </a:cubicBezTo>
                <a:cubicBezTo>
                  <a:pt x="7864672" y="1141906"/>
                  <a:pt x="7845199" y="1159242"/>
                  <a:pt x="7834833" y="1153868"/>
                </a:cubicBezTo>
                <a:lnTo>
                  <a:pt x="7828661" y="1139994"/>
                </a:lnTo>
                <a:lnTo>
                  <a:pt x="7823966" y="1143178"/>
                </a:lnTo>
                <a:lnTo>
                  <a:pt x="7815078" y="1151776"/>
                </a:lnTo>
                <a:cubicBezTo>
                  <a:pt x="7813692" y="1152943"/>
                  <a:pt x="7812687" y="1153116"/>
                  <a:pt x="7812026" y="1151522"/>
                </a:cubicBezTo>
                <a:cubicBezTo>
                  <a:pt x="7806555" y="1153054"/>
                  <a:pt x="7788673" y="1159989"/>
                  <a:pt x="7782249" y="1160970"/>
                </a:cubicBezTo>
                <a:lnTo>
                  <a:pt x="7773476" y="1157414"/>
                </a:lnTo>
                <a:lnTo>
                  <a:pt x="7769600" y="1157365"/>
                </a:lnTo>
                <a:lnTo>
                  <a:pt x="7752631" y="1172815"/>
                </a:lnTo>
                <a:lnTo>
                  <a:pt x="7739392" y="1192062"/>
                </a:lnTo>
                <a:lnTo>
                  <a:pt x="7677677" y="1216394"/>
                </a:lnTo>
                <a:lnTo>
                  <a:pt x="7586920" y="1261888"/>
                </a:lnTo>
                <a:cubicBezTo>
                  <a:pt x="7556723" y="1298911"/>
                  <a:pt x="7489187" y="1284518"/>
                  <a:pt x="7486100" y="1292563"/>
                </a:cubicBezTo>
                <a:cubicBezTo>
                  <a:pt x="7454875" y="1308356"/>
                  <a:pt x="7453335" y="1326361"/>
                  <a:pt x="7411323" y="1340732"/>
                </a:cubicBezTo>
                <a:cubicBezTo>
                  <a:pt x="7372519" y="1390006"/>
                  <a:pt x="7288617" y="1403664"/>
                  <a:pt x="7240698" y="1438832"/>
                </a:cubicBezTo>
                <a:cubicBezTo>
                  <a:pt x="7206467" y="1417136"/>
                  <a:pt x="7227555" y="1441678"/>
                  <a:pt x="7197675" y="1447530"/>
                </a:cubicBezTo>
                <a:cubicBezTo>
                  <a:pt x="7211601" y="1474927"/>
                  <a:pt x="7159483" y="1444981"/>
                  <a:pt x="7164788" y="1480293"/>
                </a:cubicBezTo>
                <a:cubicBezTo>
                  <a:pt x="7159184" y="1480240"/>
                  <a:pt x="7153584" y="1479075"/>
                  <a:pt x="7147929" y="1477641"/>
                </a:cubicBezTo>
                <a:lnTo>
                  <a:pt x="7144965" y="1476908"/>
                </a:lnTo>
                <a:lnTo>
                  <a:pt x="7134299" y="1479969"/>
                </a:lnTo>
                <a:lnTo>
                  <a:pt x="7129809" y="1473339"/>
                </a:lnTo>
                <a:lnTo>
                  <a:pt x="7112688" y="1472575"/>
                </a:lnTo>
                <a:cubicBezTo>
                  <a:pt x="7106506" y="1473449"/>
                  <a:pt x="7100123" y="1475741"/>
                  <a:pt x="7093470" y="1480300"/>
                </a:cubicBezTo>
                <a:cubicBezTo>
                  <a:pt x="7079039" y="1501274"/>
                  <a:pt x="7048991" y="1495718"/>
                  <a:pt x="7025034" y="1506934"/>
                </a:cubicBezTo>
                <a:lnTo>
                  <a:pt x="7014783" y="1515868"/>
                </a:lnTo>
                <a:lnTo>
                  <a:pt x="6979706" y="1523511"/>
                </a:lnTo>
                <a:lnTo>
                  <a:pt x="6977890" y="1525793"/>
                </a:lnTo>
                <a:cubicBezTo>
                  <a:pt x="6971996" y="1527914"/>
                  <a:pt x="6959488" y="1529941"/>
                  <a:pt x="6944339" y="1536237"/>
                </a:cubicBezTo>
                <a:lnTo>
                  <a:pt x="6886996" y="1563569"/>
                </a:lnTo>
                <a:lnTo>
                  <a:pt x="6874510" y="1558469"/>
                </a:lnTo>
                <a:lnTo>
                  <a:pt x="6871943" y="1554651"/>
                </a:lnTo>
                <a:lnTo>
                  <a:pt x="6856174" y="1562024"/>
                </a:lnTo>
                <a:lnTo>
                  <a:pt x="6842321" y="1560554"/>
                </a:lnTo>
                <a:lnTo>
                  <a:pt x="6832713" y="1569357"/>
                </a:lnTo>
                <a:lnTo>
                  <a:pt x="6816351" y="1571495"/>
                </a:lnTo>
                <a:cubicBezTo>
                  <a:pt x="6810216" y="1571510"/>
                  <a:pt x="6803310" y="1571324"/>
                  <a:pt x="6795800" y="1572010"/>
                </a:cubicBezTo>
                <a:lnTo>
                  <a:pt x="6777546" y="1568661"/>
                </a:lnTo>
                <a:lnTo>
                  <a:pt x="6751528" y="1574143"/>
                </a:lnTo>
                <a:cubicBezTo>
                  <a:pt x="6731455" y="1578562"/>
                  <a:pt x="6712054" y="1582098"/>
                  <a:pt x="6691966" y="1582255"/>
                </a:cubicBezTo>
                <a:cubicBezTo>
                  <a:pt x="6677921" y="1590738"/>
                  <a:pt x="6663787" y="1595441"/>
                  <a:pt x="6646941" y="1588471"/>
                </a:cubicBezTo>
                <a:cubicBezTo>
                  <a:pt x="6605135" y="1597971"/>
                  <a:pt x="6598373" y="1612583"/>
                  <a:pt x="6568576" y="1606488"/>
                </a:cubicBezTo>
                <a:cubicBezTo>
                  <a:pt x="6562510" y="1614734"/>
                  <a:pt x="6558067" y="1619360"/>
                  <a:pt x="6554358" y="1621701"/>
                </a:cubicBezTo>
                <a:cubicBezTo>
                  <a:pt x="6543227" y="1628727"/>
                  <a:pt x="6538724" y="1615196"/>
                  <a:pt x="6516968" y="1617195"/>
                </a:cubicBezTo>
                <a:cubicBezTo>
                  <a:pt x="6493173" y="1617368"/>
                  <a:pt x="6528193" y="1598652"/>
                  <a:pt x="6506479" y="1602227"/>
                </a:cubicBezTo>
                <a:cubicBezTo>
                  <a:pt x="6486674" y="1613929"/>
                  <a:pt x="6478484" y="1593997"/>
                  <a:pt x="6458436" y="1607332"/>
                </a:cubicBezTo>
                <a:cubicBezTo>
                  <a:pt x="6471168" y="1620800"/>
                  <a:pt x="6410323" y="1615478"/>
                  <a:pt x="6414786" y="1628815"/>
                </a:cubicBezTo>
                <a:cubicBezTo>
                  <a:pt x="6385942" y="1615041"/>
                  <a:pt x="6386569" y="1640238"/>
                  <a:pt x="6357085" y="1640846"/>
                </a:cubicBezTo>
                <a:cubicBezTo>
                  <a:pt x="6341163" y="1636809"/>
                  <a:pt x="6331497" y="1637754"/>
                  <a:pt x="6322636" y="1648213"/>
                </a:cubicBezTo>
                <a:cubicBezTo>
                  <a:pt x="6248448" y="1627802"/>
                  <a:pt x="6286748" y="1654976"/>
                  <a:pt x="6226172" y="1654676"/>
                </a:cubicBezTo>
                <a:lnTo>
                  <a:pt x="6221217" y="1654506"/>
                </a:lnTo>
                <a:lnTo>
                  <a:pt x="6204956" y="1664280"/>
                </a:lnTo>
                <a:cubicBezTo>
                  <a:pt x="6204728" y="1665114"/>
                  <a:pt x="6204498" y="1665947"/>
                  <a:pt x="6204270" y="1666782"/>
                </a:cubicBezTo>
                <a:lnTo>
                  <a:pt x="6143810" y="1661963"/>
                </a:lnTo>
                <a:lnTo>
                  <a:pt x="6136560" y="1665728"/>
                </a:lnTo>
                <a:lnTo>
                  <a:pt x="6096155" y="1656951"/>
                </a:lnTo>
                <a:lnTo>
                  <a:pt x="6075812" y="1655422"/>
                </a:lnTo>
                <a:lnTo>
                  <a:pt x="6039495" y="1649680"/>
                </a:lnTo>
                <a:lnTo>
                  <a:pt x="6036523" y="1652121"/>
                </a:lnTo>
                <a:lnTo>
                  <a:pt x="6029328" y="1649904"/>
                </a:lnTo>
                <a:lnTo>
                  <a:pt x="6024075" y="1652779"/>
                </a:lnTo>
                <a:lnTo>
                  <a:pt x="6018085" y="1652030"/>
                </a:lnTo>
                <a:cubicBezTo>
                  <a:pt x="6006658" y="1653831"/>
                  <a:pt x="5968194" y="1662035"/>
                  <a:pt x="5955513" y="1663584"/>
                </a:cubicBezTo>
                <a:lnTo>
                  <a:pt x="5941996" y="1661326"/>
                </a:lnTo>
                <a:lnTo>
                  <a:pt x="5931789" y="1669915"/>
                </a:lnTo>
                <a:lnTo>
                  <a:pt x="5888686" y="1672175"/>
                </a:lnTo>
                <a:lnTo>
                  <a:pt x="5873794" y="1665454"/>
                </a:lnTo>
                <a:lnTo>
                  <a:pt x="5860022" y="1660635"/>
                </a:lnTo>
                <a:lnTo>
                  <a:pt x="5858237" y="1660649"/>
                </a:lnTo>
                <a:lnTo>
                  <a:pt x="5840319" y="1660798"/>
                </a:lnTo>
                <a:lnTo>
                  <a:pt x="5806984" y="1661075"/>
                </a:lnTo>
                <a:cubicBezTo>
                  <a:pt x="5785708" y="1661533"/>
                  <a:pt x="5764126" y="1662974"/>
                  <a:pt x="5742351" y="1667489"/>
                </a:cubicBezTo>
                <a:cubicBezTo>
                  <a:pt x="5659069" y="1645168"/>
                  <a:pt x="5615134" y="1706361"/>
                  <a:pt x="5521171" y="1671626"/>
                </a:cubicBezTo>
                <a:cubicBezTo>
                  <a:pt x="5491803" y="1671296"/>
                  <a:pt x="5498089" y="1662666"/>
                  <a:pt x="5457384" y="1683952"/>
                </a:cubicBezTo>
                <a:cubicBezTo>
                  <a:pt x="5356959" y="1699287"/>
                  <a:pt x="5078905" y="1774579"/>
                  <a:pt x="4950070" y="1748401"/>
                </a:cubicBezTo>
                <a:cubicBezTo>
                  <a:pt x="4918276" y="1752255"/>
                  <a:pt x="4891043" y="1756936"/>
                  <a:pt x="4872172" y="1757222"/>
                </a:cubicBezTo>
                <a:lnTo>
                  <a:pt x="4809524" y="1761033"/>
                </a:lnTo>
                <a:cubicBezTo>
                  <a:pt x="4791324" y="1772975"/>
                  <a:pt x="4777258" y="1754591"/>
                  <a:pt x="4759058" y="1766533"/>
                </a:cubicBezTo>
                <a:cubicBezTo>
                  <a:pt x="4747481" y="1770744"/>
                  <a:pt x="4734604" y="1772921"/>
                  <a:pt x="4719749" y="1771811"/>
                </a:cubicBezTo>
                <a:cubicBezTo>
                  <a:pt x="4671168" y="1780243"/>
                  <a:pt x="4634134" y="1775931"/>
                  <a:pt x="4568686" y="1786141"/>
                </a:cubicBezTo>
                <a:cubicBezTo>
                  <a:pt x="4544667" y="1777910"/>
                  <a:pt x="4432547" y="1778168"/>
                  <a:pt x="4418751" y="1796932"/>
                </a:cubicBezTo>
                <a:cubicBezTo>
                  <a:pt x="4403360" y="1801488"/>
                  <a:pt x="4385278" y="1795746"/>
                  <a:pt x="4378377" y="1815528"/>
                </a:cubicBezTo>
                <a:cubicBezTo>
                  <a:pt x="4366870" y="1839461"/>
                  <a:pt x="4337372" y="1814003"/>
                  <a:pt x="4320575" y="1832722"/>
                </a:cubicBezTo>
                <a:cubicBezTo>
                  <a:pt x="4277898" y="1857053"/>
                  <a:pt x="4243945" y="1846759"/>
                  <a:pt x="4211935" y="1860177"/>
                </a:cubicBezTo>
                <a:cubicBezTo>
                  <a:pt x="4181519" y="1859584"/>
                  <a:pt x="4171342" y="1859762"/>
                  <a:pt x="4101228" y="1868717"/>
                </a:cubicBezTo>
                <a:cubicBezTo>
                  <a:pt x="4080159" y="1876188"/>
                  <a:pt x="4039427" y="1877381"/>
                  <a:pt x="3973223" y="1881015"/>
                </a:cubicBezTo>
                <a:cubicBezTo>
                  <a:pt x="3971330" y="1884974"/>
                  <a:pt x="3952843" y="1879225"/>
                  <a:pt x="3900992" y="1880603"/>
                </a:cubicBezTo>
                <a:cubicBezTo>
                  <a:pt x="3849141" y="1881981"/>
                  <a:pt x="3740060" y="1895686"/>
                  <a:pt x="3662119" y="1889285"/>
                </a:cubicBezTo>
                <a:cubicBezTo>
                  <a:pt x="3565155" y="1881322"/>
                  <a:pt x="3613412" y="1915150"/>
                  <a:pt x="3496919" y="1873180"/>
                </a:cubicBezTo>
                <a:cubicBezTo>
                  <a:pt x="3488062" y="1895719"/>
                  <a:pt x="3474293" y="1876288"/>
                  <a:pt x="3449433" y="1889681"/>
                </a:cubicBezTo>
                <a:cubicBezTo>
                  <a:pt x="3406553" y="1891629"/>
                  <a:pt x="3413217" y="1897797"/>
                  <a:pt x="3369766" y="1916653"/>
                </a:cubicBezTo>
                <a:cubicBezTo>
                  <a:pt x="3338805" y="1929531"/>
                  <a:pt x="3289487" y="1928617"/>
                  <a:pt x="3269672" y="1938036"/>
                </a:cubicBezTo>
                <a:lnTo>
                  <a:pt x="3224897" y="1943733"/>
                </a:lnTo>
                <a:cubicBezTo>
                  <a:pt x="3188693" y="1949271"/>
                  <a:pt x="3178540" y="1909145"/>
                  <a:pt x="3161463" y="1946591"/>
                </a:cubicBezTo>
                <a:lnTo>
                  <a:pt x="3112044" y="1935614"/>
                </a:lnTo>
                <a:lnTo>
                  <a:pt x="3069716" y="1930463"/>
                </a:lnTo>
                <a:cubicBezTo>
                  <a:pt x="3049937" y="1924285"/>
                  <a:pt x="3047816" y="1925644"/>
                  <a:pt x="3005773" y="1915878"/>
                </a:cubicBezTo>
                <a:cubicBezTo>
                  <a:pt x="2978838" y="1921092"/>
                  <a:pt x="2967972" y="1927319"/>
                  <a:pt x="2897201" y="1926772"/>
                </a:cubicBezTo>
                <a:lnTo>
                  <a:pt x="2783891" y="1931749"/>
                </a:lnTo>
                <a:cubicBezTo>
                  <a:pt x="2753098" y="1932794"/>
                  <a:pt x="2731621" y="1915151"/>
                  <a:pt x="2712447" y="1933044"/>
                </a:cubicBezTo>
                <a:cubicBezTo>
                  <a:pt x="2621923" y="1990472"/>
                  <a:pt x="2637976" y="1949546"/>
                  <a:pt x="2560151" y="1963609"/>
                </a:cubicBezTo>
                <a:cubicBezTo>
                  <a:pt x="2472084" y="1973456"/>
                  <a:pt x="2423631" y="1962133"/>
                  <a:pt x="2367221" y="1971884"/>
                </a:cubicBezTo>
                <a:cubicBezTo>
                  <a:pt x="2355331" y="1950582"/>
                  <a:pt x="2295649" y="1950006"/>
                  <a:pt x="2272130" y="1961162"/>
                </a:cubicBezTo>
                <a:cubicBezTo>
                  <a:pt x="2229336" y="1964326"/>
                  <a:pt x="2232627" y="1943953"/>
                  <a:pt x="2189404" y="1978172"/>
                </a:cubicBezTo>
                <a:cubicBezTo>
                  <a:pt x="2153824" y="1968017"/>
                  <a:pt x="2114605" y="1969166"/>
                  <a:pt x="2077704" y="1965002"/>
                </a:cubicBezTo>
                <a:cubicBezTo>
                  <a:pt x="2053064" y="1962036"/>
                  <a:pt x="2051584" y="1971011"/>
                  <a:pt x="2033299" y="1969042"/>
                </a:cubicBezTo>
                <a:cubicBezTo>
                  <a:pt x="2015014" y="1967073"/>
                  <a:pt x="1998956" y="1958903"/>
                  <a:pt x="1967996" y="1953187"/>
                </a:cubicBezTo>
                <a:cubicBezTo>
                  <a:pt x="1924117" y="1970917"/>
                  <a:pt x="1915668" y="1940297"/>
                  <a:pt x="1855805" y="1926082"/>
                </a:cubicBezTo>
                <a:cubicBezTo>
                  <a:pt x="1830663" y="1943732"/>
                  <a:pt x="1810564" y="1935694"/>
                  <a:pt x="1790957" y="1919460"/>
                </a:cubicBezTo>
                <a:cubicBezTo>
                  <a:pt x="1732588" y="1924884"/>
                  <a:pt x="1679506" y="1900619"/>
                  <a:pt x="1613978" y="1891581"/>
                </a:cubicBezTo>
                <a:cubicBezTo>
                  <a:pt x="1542961" y="1912227"/>
                  <a:pt x="1506863" y="1865666"/>
                  <a:pt x="1436831" y="1856201"/>
                </a:cubicBezTo>
                <a:cubicBezTo>
                  <a:pt x="1409149" y="1862955"/>
                  <a:pt x="1416370" y="1829853"/>
                  <a:pt x="1357365" y="1832140"/>
                </a:cubicBezTo>
                <a:cubicBezTo>
                  <a:pt x="1285880" y="1811785"/>
                  <a:pt x="1273193" y="1786872"/>
                  <a:pt x="1232341" y="1785942"/>
                </a:cubicBezTo>
                <a:cubicBezTo>
                  <a:pt x="1223903" y="1792798"/>
                  <a:pt x="1160576" y="1793911"/>
                  <a:pt x="1162595" y="1784330"/>
                </a:cubicBezTo>
                <a:cubicBezTo>
                  <a:pt x="1153167" y="1787110"/>
                  <a:pt x="1122206" y="1805077"/>
                  <a:pt x="1120257" y="1789615"/>
                </a:cubicBezTo>
                <a:cubicBezTo>
                  <a:pt x="1073149" y="1786750"/>
                  <a:pt x="1034361" y="1768718"/>
                  <a:pt x="991903" y="1786741"/>
                </a:cubicBezTo>
                <a:cubicBezTo>
                  <a:pt x="966383" y="1781126"/>
                  <a:pt x="949501" y="1800915"/>
                  <a:pt x="883960" y="1809389"/>
                </a:cubicBezTo>
                <a:cubicBezTo>
                  <a:pt x="836064" y="1808194"/>
                  <a:pt x="826980" y="1826610"/>
                  <a:pt x="766531" y="1805053"/>
                </a:cubicBezTo>
                <a:cubicBezTo>
                  <a:pt x="732778" y="1801141"/>
                  <a:pt x="694055" y="1787044"/>
                  <a:pt x="669779" y="1800537"/>
                </a:cubicBezTo>
                <a:cubicBezTo>
                  <a:pt x="645252" y="1794709"/>
                  <a:pt x="563495" y="1813232"/>
                  <a:pt x="523898" y="1811085"/>
                </a:cubicBezTo>
                <a:cubicBezTo>
                  <a:pt x="457555" y="1798530"/>
                  <a:pt x="395227" y="1824052"/>
                  <a:pt x="360251" y="1830735"/>
                </a:cubicBezTo>
                <a:cubicBezTo>
                  <a:pt x="313564" y="1825583"/>
                  <a:pt x="298281" y="1811622"/>
                  <a:pt x="255207" y="1818275"/>
                </a:cubicBezTo>
                <a:cubicBezTo>
                  <a:pt x="206572" y="1839769"/>
                  <a:pt x="160277" y="1836800"/>
                  <a:pt x="101803" y="1870647"/>
                </a:cubicBezTo>
                <a:cubicBezTo>
                  <a:pt x="85849" y="1910002"/>
                  <a:pt x="27997" y="1845258"/>
                  <a:pt x="25397" y="1888443"/>
                </a:cubicBezTo>
                <a:cubicBezTo>
                  <a:pt x="19096" y="1881154"/>
                  <a:pt x="11260" y="1878398"/>
                  <a:pt x="2370" y="1878311"/>
                </a:cubicBezTo>
                <a:lnTo>
                  <a:pt x="0" y="1878785"/>
                </a:lnTo>
                <a:lnTo>
                  <a:pt x="0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BF78D90-9D4A-04D5-75CA-AC9F295058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4" y="609597"/>
            <a:ext cx="9392421" cy="1330841"/>
          </a:xfrm>
        </p:spPr>
        <p:txBody>
          <a:bodyPr>
            <a:normAutofit/>
          </a:bodyPr>
          <a:lstStyle/>
          <a:p>
            <a:r>
              <a:rPr lang="es-EC" b="1" dirty="0"/>
              <a:t>Observación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C7CE841-7BA4-192A-0B38-9ED19F49CC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7034" y="2198362"/>
            <a:ext cx="4958966" cy="3917773"/>
          </a:xfrm>
        </p:spPr>
        <p:txBody>
          <a:bodyPr>
            <a:normAutofit/>
          </a:bodyPr>
          <a:lstStyle/>
          <a:p>
            <a:pPr algn="just"/>
            <a:r>
              <a:rPr lang="es-EC" sz="2000" dirty="0"/>
              <a:t>Consiste en registrar el comportamiento de los individuos tal como ocurre en su entorno natural o en situaciones controladas.</a:t>
            </a:r>
          </a:p>
          <a:p>
            <a:pPr algn="just"/>
            <a:endParaRPr lang="es-EC" sz="2000" dirty="0"/>
          </a:p>
          <a:p>
            <a:pPr algn="just"/>
            <a:r>
              <a:rPr lang="es-EC" sz="2000" dirty="0"/>
              <a:t>Observación Naturalista: Se realiza en ambientes reales (hogar, escuela, parque).</a:t>
            </a:r>
          </a:p>
          <a:p>
            <a:pPr algn="just"/>
            <a:endParaRPr lang="es-EC" sz="2000" dirty="0"/>
          </a:p>
          <a:p>
            <a:pPr algn="just"/>
            <a:r>
              <a:rPr lang="es-EC" sz="2000" dirty="0"/>
              <a:t>Observación Estructurada: Se realiza en un ambiente controlado donde el investigador establece condiciones específicas.</a:t>
            </a:r>
          </a:p>
          <a:p>
            <a:endParaRPr lang="es-EC" sz="2000" dirty="0"/>
          </a:p>
        </p:txBody>
      </p:sp>
      <p:pic>
        <p:nvPicPr>
          <p:cNvPr id="2050" name="Picture 2" descr="Tipos de observación: Características y ventajas">
            <a:extLst>
              <a:ext uri="{FF2B5EF4-FFF2-40B4-BE49-F238E27FC236}">
                <a16:creationId xmlns:a16="http://schemas.microsoft.com/office/drawing/2014/main" id="{6C41668C-A57A-8CAA-5315-F3375BD422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19367" y="2639484"/>
            <a:ext cx="4788505" cy="2846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9" name="Freeform: Shape 2058">
            <a:extLst>
              <a:ext uri="{FF2B5EF4-FFF2-40B4-BE49-F238E27FC236}">
                <a16:creationId xmlns:a16="http://schemas.microsoft.com/office/drawing/2014/main" id="{9A0D773F-7A7D-4DBB-9DEA-86BB8B8F4B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5381624" y="6209414"/>
            <a:ext cx="6810375" cy="648586"/>
          </a:xfrm>
          <a:custGeom>
            <a:avLst/>
            <a:gdLst>
              <a:gd name="connsiteX0" fmla="*/ 0 w 10753706"/>
              <a:gd name="connsiteY0" fmla="*/ 0 h 1027260"/>
              <a:gd name="connsiteX1" fmla="*/ 10753706 w 10753706"/>
              <a:gd name="connsiteY1" fmla="*/ 0 h 1027260"/>
              <a:gd name="connsiteX2" fmla="*/ 10748809 w 10753706"/>
              <a:gd name="connsiteY2" fmla="*/ 2522 h 1027260"/>
              <a:gd name="connsiteX3" fmla="*/ 10725330 w 10753706"/>
              <a:gd name="connsiteY3" fmla="*/ 11977 h 1027260"/>
              <a:gd name="connsiteX4" fmla="*/ 10615423 w 10753706"/>
              <a:gd name="connsiteY4" fmla="*/ 52967 h 1027260"/>
              <a:gd name="connsiteX5" fmla="*/ 10533936 w 10753706"/>
              <a:gd name="connsiteY5" fmla="*/ 53095 h 1027260"/>
              <a:gd name="connsiteX6" fmla="*/ 10466876 w 10753706"/>
              <a:gd name="connsiteY6" fmla="*/ 45180 h 1027260"/>
              <a:gd name="connsiteX7" fmla="*/ 10355090 w 10753706"/>
              <a:gd name="connsiteY7" fmla="*/ 89741 h 1027260"/>
              <a:gd name="connsiteX8" fmla="*/ 10087145 w 10753706"/>
              <a:gd name="connsiteY8" fmla="*/ 66115 h 1027260"/>
              <a:gd name="connsiteX9" fmla="*/ 10015902 w 10753706"/>
              <a:gd name="connsiteY9" fmla="*/ 76178 h 1027260"/>
              <a:gd name="connsiteX10" fmla="*/ 9806005 w 10753706"/>
              <a:gd name="connsiteY10" fmla="*/ 102435 h 1027260"/>
              <a:gd name="connsiteX11" fmla="*/ 9602583 w 10753706"/>
              <a:gd name="connsiteY11" fmla="*/ 179170 h 1027260"/>
              <a:gd name="connsiteX12" fmla="*/ 9469719 w 10753706"/>
              <a:gd name="connsiteY12" fmla="*/ 174721 h 1027260"/>
              <a:gd name="connsiteX13" fmla="*/ 9408692 w 10753706"/>
              <a:gd name="connsiteY13" fmla="*/ 189513 h 1027260"/>
              <a:gd name="connsiteX14" fmla="*/ 9364151 w 10753706"/>
              <a:gd name="connsiteY14" fmla="*/ 194072 h 1027260"/>
              <a:gd name="connsiteX15" fmla="*/ 9337751 w 10753706"/>
              <a:gd name="connsiteY15" fmla="*/ 197579 h 1027260"/>
              <a:gd name="connsiteX16" fmla="*/ 9297166 w 10753706"/>
              <a:gd name="connsiteY16" fmla="*/ 216558 h 1027260"/>
              <a:gd name="connsiteX17" fmla="*/ 9123859 w 10753706"/>
              <a:gd name="connsiteY17" fmla="*/ 237356 h 1027260"/>
              <a:gd name="connsiteX18" fmla="*/ 8950741 w 10753706"/>
              <a:gd name="connsiteY18" fmla="*/ 238020 h 1027260"/>
              <a:gd name="connsiteX19" fmla="*/ 8718236 w 10753706"/>
              <a:gd name="connsiteY19" fmla="*/ 303148 h 1027260"/>
              <a:gd name="connsiteX20" fmla="*/ 8694011 w 10753706"/>
              <a:gd name="connsiteY20" fmla="*/ 308812 h 1027260"/>
              <a:gd name="connsiteX21" fmla="*/ 8611976 w 10753706"/>
              <a:gd name="connsiteY21" fmla="*/ 324819 h 1027260"/>
              <a:gd name="connsiteX22" fmla="*/ 8562074 w 10753706"/>
              <a:gd name="connsiteY22" fmla="*/ 337971 h 1027260"/>
              <a:gd name="connsiteX23" fmla="*/ 8501724 w 10753706"/>
              <a:gd name="connsiteY23" fmla="*/ 360865 h 1027260"/>
              <a:gd name="connsiteX24" fmla="*/ 8504489 w 10753706"/>
              <a:gd name="connsiteY24" fmla="*/ 364790 h 1027260"/>
              <a:gd name="connsiteX25" fmla="*/ 8492774 w 10753706"/>
              <a:gd name="connsiteY25" fmla="*/ 366181 h 1027260"/>
              <a:gd name="connsiteX26" fmla="*/ 8466405 w 10753706"/>
              <a:gd name="connsiteY26" fmla="*/ 368724 h 1027260"/>
              <a:gd name="connsiteX27" fmla="*/ 8427069 w 10753706"/>
              <a:gd name="connsiteY27" fmla="*/ 387211 h 1027260"/>
              <a:gd name="connsiteX28" fmla="*/ 8387766 w 10753706"/>
              <a:gd name="connsiteY28" fmla="*/ 377161 h 1027260"/>
              <a:gd name="connsiteX29" fmla="*/ 8315874 w 10753706"/>
              <a:gd name="connsiteY29" fmla="*/ 395527 h 1027260"/>
              <a:gd name="connsiteX30" fmla="*/ 8274474 w 10753706"/>
              <a:gd name="connsiteY30" fmla="*/ 405112 h 1027260"/>
              <a:gd name="connsiteX31" fmla="*/ 8234664 w 10753706"/>
              <a:gd name="connsiteY31" fmla="*/ 410219 h 1027260"/>
              <a:gd name="connsiteX32" fmla="*/ 8211268 w 10753706"/>
              <a:gd name="connsiteY32" fmla="*/ 416791 h 1027260"/>
              <a:gd name="connsiteX33" fmla="*/ 8188615 w 10753706"/>
              <a:gd name="connsiteY33" fmla="*/ 421755 h 1027260"/>
              <a:gd name="connsiteX34" fmla="*/ 8179981 w 10753706"/>
              <a:gd name="connsiteY34" fmla="*/ 420402 h 1027260"/>
              <a:gd name="connsiteX35" fmla="*/ 8179307 w 10753706"/>
              <a:gd name="connsiteY35" fmla="*/ 422516 h 1027260"/>
              <a:gd name="connsiteX36" fmla="*/ 8147929 w 10753706"/>
              <a:gd name="connsiteY36" fmla="*/ 450302 h 1027260"/>
              <a:gd name="connsiteX37" fmla="*/ 8089136 w 10753706"/>
              <a:gd name="connsiteY37" fmla="*/ 465283 h 1027260"/>
              <a:gd name="connsiteX38" fmla="*/ 8049973 w 10753706"/>
              <a:gd name="connsiteY38" fmla="*/ 454121 h 1027260"/>
              <a:gd name="connsiteX39" fmla="*/ 7965913 w 10753706"/>
              <a:gd name="connsiteY39" fmla="*/ 464415 h 1027260"/>
              <a:gd name="connsiteX40" fmla="*/ 7945093 w 10753706"/>
              <a:gd name="connsiteY40" fmla="*/ 464798 h 1027260"/>
              <a:gd name="connsiteX41" fmla="*/ 7935335 w 10753706"/>
              <a:gd name="connsiteY41" fmla="*/ 462442 h 1027260"/>
              <a:gd name="connsiteX42" fmla="*/ 7904779 w 10753706"/>
              <a:gd name="connsiteY42" fmla="*/ 471429 h 1027260"/>
              <a:gd name="connsiteX43" fmla="*/ 7855604 w 10753706"/>
              <a:gd name="connsiteY43" fmla="*/ 480199 h 1027260"/>
              <a:gd name="connsiteX44" fmla="*/ 7832630 w 10753706"/>
              <a:gd name="connsiteY44" fmla="*/ 485371 h 1027260"/>
              <a:gd name="connsiteX45" fmla="*/ 7812438 w 10753706"/>
              <a:gd name="connsiteY45" fmla="*/ 485391 h 1027260"/>
              <a:gd name="connsiteX46" fmla="*/ 7701399 w 10753706"/>
              <a:gd name="connsiteY46" fmla="*/ 495197 h 1027260"/>
              <a:gd name="connsiteX47" fmla="*/ 7674778 w 10753706"/>
              <a:gd name="connsiteY47" fmla="*/ 494723 h 1027260"/>
              <a:gd name="connsiteX48" fmla="*/ 7660445 w 10753706"/>
              <a:gd name="connsiteY48" fmla="*/ 490194 h 1027260"/>
              <a:gd name="connsiteX49" fmla="*/ 7651781 w 10753706"/>
              <a:gd name="connsiteY49" fmla="*/ 493084 h 1027260"/>
              <a:gd name="connsiteX50" fmla="*/ 7584807 w 10753706"/>
              <a:gd name="connsiteY50" fmla="*/ 499490 h 1027260"/>
              <a:gd name="connsiteX51" fmla="*/ 7541324 w 10753706"/>
              <a:gd name="connsiteY51" fmla="*/ 504184 h 1027260"/>
              <a:gd name="connsiteX52" fmla="*/ 7541756 w 10753706"/>
              <a:gd name="connsiteY52" fmla="*/ 512184 h 1027260"/>
              <a:gd name="connsiteX53" fmla="*/ 7503906 w 10753706"/>
              <a:gd name="connsiteY53" fmla="*/ 518551 h 1027260"/>
              <a:gd name="connsiteX54" fmla="*/ 7460411 w 10753706"/>
              <a:gd name="connsiteY54" fmla="*/ 517415 h 1027260"/>
              <a:gd name="connsiteX55" fmla="*/ 7460116 w 10753706"/>
              <a:gd name="connsiteY55" fmla="*/ 517548 h 1027260"/>
              <a:gd name="connsiteX56" fmla="*/ 7297810 w 10753706"/>
              <a:gd name="connsiteY56" fmla="*/ 563947 h 1027260"/>
              <a:gd name="connsiteX57" fmla="*/ 6946388 w 10753706"/>
              <a:gd name="connsiteY57" fmla="*/ 665244 h 1027260"/>
              <a:gd name="connsiteX58" fmla="*/ 6741704 w 10753706"/>
              <a:gd name="connsiteY58" fmla="*/ 679365 h 1027260"/>
              <a:gd name="connsiteX59" fmla="*/ 6624680 w 10753706"/>
              <a:gd name="connsiteY59" fmla="*/ 677674 h 1027260"/>
              <a:gd name="connsiteX60" fmla="*/ 6605700 w 10753706"/>
              <a:gd name="connsiteY60" fmla="*/ 683566 h 1027260"/>
              <a:gd name="connsiteX61" fmla="*/ 6576922 w 10753706"/>
              <a:gd name="connsiteY61" fmla="*/ 683030 h 1027260"/>
              <a:gd name="connsiteX62" fmla="*/ 6405123 w 10753706"/>
              <a:gd name="connsiteY62" fmla="*/ 721946 h 1027260"/>
              <a:gd name="connsiteX63" fmla="*/ 6368938 w 10753706"/>
              <a:gd name="connsiteY63" fmla="*/ 717341 h 1027260"/>
              <a:gd name="connsiteX64" fmla="*/ 6295102 w 10753706"/>
              <a:gd name="connsiteY64" fmla="*/ 729508 h 1027260"/>
              <a:gd name="connsiteX65" fmla="*/ 6202084 w 10753706"/>
              <a:gd name="connsiteY65" fmla="*/ 767091 h 1027260"/>
              <a:gd name="connsiteX66" fmla="*/ 6067157 w 10753706"/>
              <a:gd name="connsiteY66" fmla="*/ 790339 h 1027260"/>
              <a:gd name="connsiteX67" fmla="*/ 6061443 w 10753706"/>
              <a:gd name="connsiteY67" fmla="*/ 796151 h 1027260"/>
              <a:gd name="connsiteX68" fmla="*/ 6051406 w 10753706"/>
              <a:gd name="connsiteY68" fmla="*/ 800684 h 1027260"/>
              <a:gd name="connsiteX69" fmla="*/ 6049097 w 10753706"/>
              <a:gd name="connsiteY69" fmla="*/ 800636 h 1027260"/>
              <a:gd name="connsiteX70" fmla="*/ 6034222 w 10753706"/>
              <a:gd name="connsiteY70" fmla="*/ 804110 h 1027260"/>
              <a:gd name="connsiteX71" fmla="*/ 6033121 w 10753706"/>
              <a:gd name="connsiteY71" fmla="*/ 806078 h 1027260"/>
              <a:gd name="connsiteX72" fmla="*/ 6023593 w 10753706"/>
              <a:gd name="connsiteY72" fmla="*/ 808842 h 1027260"/>
              <a:gd name="connsiteX73" fmla="*/ 6006639 w 10753706"/>
              <a:gd name="connsiteY73" fmla="*/ 815304 h 1027260"/>
              <a:gd name="connsiteX74" fmla="*/ 6001762 w 10753706"/>
              <a:gd name="connsiteY74" fmla="*/ 815557 h 1027260"/>
              <a:gd name="connsiteX75" fmla="*/ 5973534 w 10753706"/>
              <a:gd name="connsiteY75" fmla="*/ 823815 h 1027260"/>
              <a:gd name="connsiteX76" fmla="*/ 5972336 w 10753706"/>
              <a:gd name="connsiteY76" fmla="*/ 823476 h 1027260"/>
              <a:gd name="connsiteX77" fmla="*/ 5960841 w 10753706"/>
              <a:gd name="connsiteY77" fmla="*/ 823819 h 1027260"/>
              <a:gd name="connsiteX78" fmla="*/ 5940719 w 10753706"/>
              <a:gd name="connsiteY78" fmla="*/ 825514 h 1027260"/>
              <a:gd name="connsiteX79" fmla="*/ 5884298 w 10753706"/>
              <a:gd name="connsiteY79" fmla="*/ 823806 h 1027260"/>
              <a:gd name="connsiteX80" fmla="*/ 5854779 w 10753706"/>
              <a:gd name="connsiteY80" fmla="*/ 832365 h 1027260"/>
              <a:gd name="connsiteX81" fmla="*/ 5848382 w 10753706"/>
              <a:gd name="connsiteY81" fmla="*/ 833844 h 1027260"/>
              <a:gd name="connsiteX82" fmla="*/ 5848066 w 10753706"/>
              <a:gd name="connsiteY82" fmla="*/ 833772 h 1027260"/>
              <a:gd name="connsiteX83" fmla="*/ 5840944 w 10753706"/>
              <a:gd name="connsiteY83" fmla="*/ 835132 h 1027260"/>
              <a:gd name="connsiteX84" fmla="*/ 5836719 w 10753706"/>
              <a:gd name="connsiteY84" fmla="*/ 836539 h 1027260"/>
              <a:gd name="connsiteX85" fmla="*/ 5824311 w 10753706"/>
              <a:gd name="connsiteY85" fmla="*/ 839408 h 1027260"/>
              <a:gd name="connsiteX86" fmla="*/ 5818788 w 10753706"/>
              <a:gd name="connsiteY86" fmla="*/ 839727 h 1027260"/>
              <a:gd name="connsiteX87" fmla="*/ 5763953 w 10753706"/>
              <a:gd name="connsiteY87" fmla="*/ 834282 h 1027260"/>
              <a:gd name="connsiteX88" fmla="*/ 5667748 w 10753706"/>
              <a:gd name="connsiteY88" fmla="*/ 840211 h 1027260"/>
              <a:gd name="connsiteX89" fmla="*/ 5573108 w 10753706"/>
              <a:gd name="connsiteY89" fmla="*/ 847611 h 1027260"/>
              <a:gd name="connsiteX90" fmla="*/ 5539137 w 10753706"/>
              <a:gd name="connsiteY90" fmla="*/ 851033 h 1027260"/>
              <a:gd name="connsiteX91" fmla="*/ 5510651 w 10753706"/>
              <a:gd name="connsiteY91" fmla="*/ 844215 h 1027260"/>
              <a:gd name="connsiteX92" fmla="*/ 5457331 w 10753706"/>
              <a:gd name="connsiteY92" fmla="*/ 839159 h 1027260"/>
              <a:gd name="connsiteX93" fmla="*/ 5410613 w 10753706"/>
              <a:gd name="connsiteY93" fmla="*/ 834358 h 1027260"/>
              <a:gd name="connsiteX94" fmla="*/ 5370040 w 10753706"/>
              <a:gd name="connsiteY94" fmla="*/ 862127 h 1027260"/>
              <a:gd name="connsiteX95" fmla="*/ 5318778 w 10753706"/>
              <a:gd name="connsiteY95" fmla="*/ 855310 h 1027260"/>
              <a:gd name="connsiteX96" fmla="*/ 5298645 w 10753706"/>
              <a:gd name="connsiteY96" fmla="*/ 855171 h 1027260"/>
              <a:gd name="connsiteX97" fmla="*/ 5253828 w 10753706"/>
              <a:gd name="connsiteY97" fmla="*/ 859670 h 1027260"/>
              <a:gd name="connsiteX98" fmla="*/ 5216955 w 10753706"/>
              <a:gd name="connsiteY98" fmla="*/ 866245 h 1027260"/>
              <a:gd name="connsiteX99" fmla="*/ 5214344 w 10753706"/>
              <a:gd name="connsiteY99" fmla="*/ 868102 h 1027260"/>
              <a:gd name="connsiteX100" fmla="*/ 5195561 w 10753706"/>
              <a:gd name="connsiteY100" fmla="*/ 869949 h 1027260"/>
              <a:gd name="connsiteX101" fmla="*/ 5182555 w 10753706"/>
              <a:gd name="connsiteY101" fmla="*/ 873542 h 1027260"/>
              <a:gd name="connsiteX102" fmla="*/ 5172552 w 10753706"/>
              <a:gd name="connsiteY102" fmla="*/ 878801 h 1027260"/>
              <a:gd name="connsiteX103" fmla="*/ 5027993 w 10753706"/>
              <a:gd name="connsiteY103" fmla="*/ 889666 h 1027260"/>
              <a:gd name="connsiteX104" fmla="*/ 4939844 w 10753706"/>
              <a:gd name="connsiteY104" fmla="*/ 934802 h 1027260"/>
              <a:gd name="connsiteX105" fmla="*/ 4792576 w 10753706"/>
              <a:gd name="connsiteY105" fmla="*/ 934820 h 1027260"/>
              <a:gd name="connsiteX106" fmla="*/ 4602423 w 10753706"/>
              <a:gd name="connsiteY106" fmla="*/ 958063 h 1027260"/>
              <a:gd name="connsiteX107" fmla="*/ 4290656 w 10753706"/>
              <a:gd name="connsiteY107" fmla="*/ 969152 h 1027260"/>
              <a:gd name="connsiteX108" fmla="*/ 3952334 w 10753706"/>
              <a:gd name="connsiteY108" fmla="*/ 954043 h 1027260"/>
              <a:gd name="connsiteX109" fmla="*/ 3858560 w 10753706"/>
              <a:gd name="connsiteY109" fmla="*/ 948781 h 1027260"/>
              <a:gd name="connsiteX110" fmla="*/ 3846597 w 10753706"/>
              <a:gd name="connsiteY110" fmla="*/ 948382 h 1027260"/>
              <a:gd name="connsiteX111" fmla="*/ 3736044 w 10753706"/>
              <a:gd name="connsiteY111" fmla="*/ 947759 h 1027260"/>
              <a:gd name="connsiteX112" fmla="*/ 3713136 w 10753706"/>
              <a:gd name="connsiteY112" fmla="*/ 946963 h 1027260"/>
              <a:gd name="connsiteX113" fmla="*/ 3695939 w 10753706"/>
              <a:gd name="connsiteY113" fmla="*/ 943639 h 1027260"/>
              <a:gd name="connsiteX114" fmla="*/ 3694125 w 10753706"/>
              <a:gd name="connsiteY114" fmla="*/ 940567 h 1027260"/>
              <a:gd name="connsiteX115" fmla="*/ 3681925 w 10753706"/>
              <a:gd name="connsiteY115" fmla="*/ 939706 h 1027260"/>
              <a:gd name="connsiteX116" fmla="*/ 3679204 w 10753706"/>
              <a:gd name="connsiteY116" fmla="*/ 938926 h 1027260"/>
              <a:gd name="connsiteX117" fmla="*/ 3615656 w 10753706"/>
              <a:gd name="connsiteY117" fmla="*/ 940320 h 1027260"/>
              <a:gd name="connsiteX118" fmla="*/ 3567983 w 10753706"/>
              <a:gd name="connsiteY118" fmla="*/ 935596 h 1027260"/>
              <a:gd name="connsiteX119" fmla="*/ 3422423 w 10753706"/>
              <a:gd name="connsiteY119" fmla="*/ 932129 h 1027260"/>
              <a:gd name="connsiteX120" fmla="*/ 3310925 w 10753706"/>
              <a:gd name="connsiteY120" fmla="*/ 911072 h 1027260"/>
              <a:gd name="connsiteX121" fmla="*/ 3139421 w 10753706"/>
              <a:gd name="connsiteY121" fmla="*/ 934151 h 1027260"/>
              <a:gd name="connsiteX122" fmla="*/ 2996922 w 10753706"/>
              <a:gd name="connsiteY122" fmla="*/ 927537 h 1027260"/>
              <a:gd name="connsiteX123" fmla="*/ 2982785 w 10753706"/>
              <a:gd name="connsiteY123" fmla="*/ 931453 h 1027260"/>
              <a:gd name="connsiteX124" fmla="*/ 2967478 w 10753706"/>
              <a:gd name="connsiteY124" fmla="*/ 933397 h 1027260"/>
              <a:gd name="connsiteX125" fmla="*/ 2948552 w 10753706"/>
              <a:gd name="connsiteY125" fmla="*/ 932961 h 1027260"/>
              <a:gd name="connsiteX126" fmla="*/ 2944404 w 10753706"/>
              <a:gd name="connsiteY126" fmla="*/ 934452 h 1027260"/>
              <a:gd name="connsiteX127" fmla="*/ 2908608 w 10753706"/>
              <a:gd name="connsiteY127" fmla="*/ 937205 h 1027260"/>
              <a:gd name="connsiteX128" fmla="*/ 2904443 w 10753706"/>
              <a:gd name="connsiteY128" fmla="*/ 936455 h 1027260"/>
              <a:gd name="connsiteX129" fmla="*/ 2868935 w 10753706"/>
              <a:gd name="connsiteY129" fmla="*/ 938022 h 1027260"/>
              <a:gd name="connsiteX130" fmla="*/ 2868586 w 10753706"/>
              <a:gd name="connsiteY130" fmla="*/ 937487 h 1027260"/>
              <a:gd name="connsiteX131" fmla="*/ 2859191 w 10753706"/>
              <a:gd name="connsiteY131" fmla="*/ 935503 h 1027260"/>
              <a:gd name="connsiteX132" fmla="*/ 2840915 w 10753706"/>
              <a:gd name="connsiteY132" fmla="*/ 932977 h 1027260"/>
              <a:gd name="connsiteX133" fmla="*/ 2763509 w 10753706"/>
              <a:gd name="connsiteY133" fmla="*/ 921850 h 1027260"/>
              <a:gd name="connsiteX134" fmla="*/ 2756121 w 10753706"/>
              <a:gd name="connsiteY134" fmla="*/ 921864 h 1027260"/>
              <a:gd name="connsiteX135" fmla="*/ 2755998 w 10753706"/>
              <a:gd name="connsiteY135" fmla="*/ 921739 h 1027260"/>
              <a:gd name="connsiteX136" fmla="*/ 2748255 w 10753706"/>
              <a:gd name="connsiteY136" fmla="*/ 921505 h 1027260"/>
              <a:gd name="connsiteX137" fmla="*/ 2694601 w 10753706"/>
              <a:gd name="connsiteY137" fmla="*/ 915575 h 1027260"/>
              <a:gd name="connsiteX138" fmla="*/ 2635357 w 10753706"/>
              <a:gd name="connsiteY138" fmla="*/ 910976 h 1027260"/>
              <a:gd name="connsiteX139" fmla="*/ 2601047 w 10753706"/>
              <a:gd name="connsiteY139" fmla="*/ 910263 h 1027260"/>
              <a:gd name="connsiteX140" fmla="*/ 2507482 w 10753706"/>
              <a:gd name="connsiteY140" fmla="*/ 906211 h 1027260"/>
              <a:gd name="connsiteX141" fmla="*/ 2413884 w 10753706"/>
              <a:gd name="connsiteY141" fmla="*/ 900545 h 1027260"/>
              <a:gd name="connsiteX142" fmla="*/ 2368912 w 10753706"/>
              <a:gd name="connsiteY142" fmla="*/ 888755 h 1027260"/>
              <a:gd name="connsiteX143" fmla="*/ 2349490 w 10753706"/>
              <a:gd name="connsiteY143" fmla="*/ 889719 h 1027260"/>
              <a:gd name="connsiteX144" fmla="*/ 2344290 w 10753706"/>
              <a:gd name="connsiteY144" fmla="*/ 890584 h 1027260"/>
              <a:gd name="connsiteX145" fmla="*/ 2336488 w 10753706"/>
              <a:gd name="connsiteY145" fmla="*/ 891058 h 1027260"/>
              <a:gd name="connsiteX146" fmla="*/ 2329015 w 10753706"/>
              <a:gd name="connsiteY146" fmla="*/ 891627 h 1027260"/>
              <a:gd name="connsiteX147" fmla="*/ 2293898 w 10753706"/>
              <a:gd name="connsiteY147" fmla="*/ 896431 h 1027260"/>
              <a:gd name="connsiteX148" fmla="*/ 2243927 w 10753706"/>
              <a:gd name="connsiteY148" fmla="*/ 888076 h 1027260"/>
              <a:gd name="connsiteX149" fmla="*/ 2223920 w 10753706"/>
              <a:gd name="connsiteY149" fmla="*/ 887331 h 1027260"/>
              <a:gd name="connsiteX150" fmla="*/ 2213081 w 10753706"/>
              <a:gd name="connsiteY150" fmla="*/ 886302 h 1027260"/>
              <a:gd name="connsiteX151" fmla="*/ 2212307 w 10753706"/>
              <a:gd name="connsiteY151" fmla="*/ 885829 h 1027260"/>
              <a:gd name="connsiteX152" fmla="*/ 2152321 w 10753706"/>
              <a:gd name="connsiteY152" fmla="*/ 894418 h 1027260"/>
              <a:gd name="connsiteX153" fmla="*/ 2140985 w 10753706"/>
              <a:gd name="connsiteY153" fmla="*/ 895968 h 1027260"/>
              <a:gd name="connsiteX154" fmla="*/ 2121210 w 10753706"/>
              <a:gd name="connsiteY154" fmla="*/ 899354 h 1027260"/>
              <a:gd name="connsiteX155" fmla="*/ 2119146 w 10753706"/>
              <a:gd name="connsiteY155" fmla="*/ 899033 h 1027260"/>
              <a:gd name="connsiteX156" fmla="*/ 2105666 w 10753706"/>
              <a:gd name="connsiteY156" fmla="*/ 902240 h 1027260"/>
              <a:gd name="connsiteX157" fmla="*/ 2094924 w 10753706"/>
              <a:gd name="connsiteY157" fmla="*/ 907203 h 1027260"/>
              <a:gd name="connsiteX158" fmla="*/ 1949478 w 10753706"/>
              <a:gd name="connsiteY158" fmla="*/ 913748 h 1027260"/>
              <a:gd name="connsiteX159" fmla="*/ 1749684 w 10753706"/>
              <a:gd name="connsiteY159" fmla="*/ 942223 h 1027260"/>
              <a:gd name="connsiteX160" fmla="*/ 1585576 w 10753706"/>
              <a:gd name="connsiteY160" fmla="*/ 954170 h 1027260"/>
              <a:gd name="connsiteX161" fmla="*/ 1476250 w 10753706"/>
              <a:gd name="connsiteY161" fmla="*/ 950653 h 1027260"/>
              <a:gd name="connsiteX162" fmla="*/ 1433927 w 10753706"/>
              <a:gd name="connsiteY162" fmla="*/ 959926 h 1027260"/>
              <a:gd name="connsiteX163" fmla="*/ 1414893 w 10753706"/>
              <a:gd name="connsiteY163" fmla="*/ 957671 h 1027260"/>
              <a:gd name="connsiteX164" fmla="*/ 1411585 w 10753706"/>
              <a:gd name="connsiteY164" fmla="*/ 957179 h 1027260"/>
              <a:gd name="connsiteX165" fmla="*/ 1398896 w 10753706"/>
              <a:gd name="connsiteY165" fmla="*/ 957460 h 1027260"/>
              <a:gd name="connsiteX166" fmla="*/ 1394632 w 10753706"/>
              <a:gd name="connsiteY166" fmla="*/ 954725 h 1027260"/>
              <a:gd name="connsiteX167" fmla="*/ 1375043 w 10753706"/>
              <a:gd name="connsiteY167" fmla="*/ 953132 h 1027260"/>
              <a:gd name="connsiteX168" fmla="*/ 1351876 w 10753706"/>
              <a:gd name="connsiteY168" fmla="*/ 954436 h 1027260"/>
              <a:gd name="connsiteX169" fmla="*/ 1242676 w 10753706"/>
              <a:gd name="connsiteY169" fmla="*/ 963767 h 1027260"/>
              <a:gd name="connsiteX170" fmla="*/ 1205993 w 10753706"/>
              <a:gd name="connsiteY170" fmla="*/ 974080 h 1027260"/>
              <a:gd name="connsiteX171" fmla="*/ 1052221 w 10753706"/>
              <a:gd name="connsiteY171" fmla="*/ 963954 h 1027260"/>
              <a:gd name="connsiteX172" fmla="*/ 968270 w 10753706"/>
              <a:gd name="connsiteY172" fmla="*/ 964761 h 1027260"/>
              <a:gd name="connsiteX173" fmla="*/ 874493 w 10753706"/>
              <a:gd name="connsiteY173" fmla="*/ 998122 h 1027260"/>
              <a:gd name="connsiteX174" fmla="*/ 814411 w 10753706"/>
              <a:gd name="connsiteY174" fmla="*/ 1007391 h 1027260"/>
              <a:gd name="connsiteX175" fmla="*/ 688604 w 10753706"/>
              <a:gd name="connsiteY175" fmla="*/ 1015631 h 1027260"/>
              <a:gd name="connsiteX176" fmla="*/ 618171 w 10753706"/>
              <a:gd name="connsiteY176" fmla="*/ 1027260 h 1027260"/>
              <a:gd name="connsiteX177" fmla="*/ 570379 w 10753706"/>
              <a:gd name="connsiteY177" fmla="*/ 1023487 h 1027260"/>
              <a:gd name="connsiteX178" fmla="*/ 482519 w 10753706"/>
              <a:gd name="connsiteY178" fmla="*/ 1002108 h 1027260"/>
              <a:gd name="connsiteX179" fmla="*/ 475319 w 10753706"/>
              <a:gd name="connsiteY179" fmla="*/ 1009922 h 1027260"/>
              <a:gd name="connsiteX180" fmla="*/ 431104 w 10753706"/>
              <a:gd name="connsiteY180" fmla="*/ 1009317 h 1027260"/>
              <a:gd name="connsiteX181" fmla="*/ 363782 w 10753706"/>
              <a:gd name="connsiteY181" fmla="*/ 1007585 h 1027260"/>
              <a:gd name="connsiteX182" fmla="*/ 325533 w 10753706"/>
              <a:gd name="connsiteY182" fmla="*/ 1008502 h 1027260"/>
              <a:gd name="connsiteX183" fmla="*/ 220429 w 10753706"/>
              <a:gd name="connsiteY183" fmla="*/ 1008927 h 1027260"/>
              <a:gd name="connsiteX184" fmla="*/ 114676 w 10753706"/>
              <a:gd name="connsiteY184" fmla="*/ 1007765 h 1027260"/>
              <a:gd name="connsiteX185" fmla="*/ 13470 w 10753706"/>
              <a:gd name="connsiteY185" fmla="*/ 998544 h 1027260"/>
              <a:gd name="connsiteX186" fmla="*/ 0 w 10753706"/>
              <a:gd name="connsiteY186" fmla="*/ 997355 h 1027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</a:cxnLst>
            <a:rect l="l" t="t" r="r" b="b"/>
            <a:pathLst>
              <a:path w="10753706" h="1027260">
                <a:moveTo>
                  <a:pt x="0" y="0"/>
                </a:moveTo>
                <a:lnTo>
                  <a:pt x="10753706" y="0"/>
                </a:lnTo>
                <a:lnTo>
                  <a:pt x="10748809" y="2522"/>
                </a:lnTo>
                <a:cubicBezTo>
                  <a:pt x="10744031" y="4644"/>
                  <a:pt x="10737551" y="7204"/>
                  <a:pt x="10725330" y="11977"/>
                </a:cubicBezTo>
                <a:cubicBezTo>
                  <a:pt x="10700888" y="21523"/>
                  <a:pt x="10652058" y="39304"/>
                  <a:pt x="10615423" y="52967"/>
                </a:cubicBezTo>
                <a:cubicBezTo>
                  <a:pt x="10598524" y="49017"/>
                  <a:pt x="10550674" y="61360"/>
                  <a:pt x="10533936" y="53095"/>
                </a:cubicBezTo>
                <a:cubicBezTo>
                  <a:pt x="10519435" y="55674"/>
                  <a:pt x="10480156" y="49393"/>
                  <a:pt x="10466876" y="45180"/>
                </a:cubicBezTo>
                <a:cubicBezTo>
                  <a:pt x="10443145" y="68059"/>
                  <a:pt x="10382269" y="71294"/>
                  <a:pt x="10355090" y="89741"/>
                </a:cubicBezTo>
                <a:cubicBezTo>
                  <a:pt x="10286222" y="95376"/>
                  <a:pt x="10146285" y="63529"/>
                  <a:pt x="10087145" y="66115"/>
                </a:cubicBezTo>
                <a:cubicBezTo>
                  <a:pt x="10067575" y="79584"/>
                  <a:pt x="10043111" y="68921"/>
                  <a:pt x="10015902" y="76178"/>
                </a:cubicBezTo>
                <a:cubicBezTo>
                  <a:pt x="9952302" y="84628"/>
                  <a:pt x="9893286" y="103337"/>
                  <a:pt x="9806005" y="102435"/>
                </a:cubicBezTo>
                <a:cubicBezTo>
                  <a:pt x="9782247" y="141133"/>
                  <a:pt x="9674787" y="151643"/>
                  <a:pt x="9602583" y="179170"/>
                </a:cubicBezTo>
                <a:cubicBezTo>
                  <a:pt x="9557658" y="187584"/>
                  <a:pt x="9478290" y="154235"/>
                  <a:pt x="9469719" y="174721"/>
                </a:cubicBezTo>
                <a:cubicBezTo>
                  <a:pt x="9443779" y="165070"/>
                  <a:pt x="9431317" y="185692"/>
                  <a:pt x="9408692" y="189513"/>
                </a:cubicBezTo>
                <a:cubicBezTo>
                  <a:pt x="9387154" y="183843"/>
                  <a:pt x="9380475" y="191089"/>
                  <a:pt x="9364151" y="194072"/>
                </a:cubicBezTo>
                <a:cubicBezTo>
                  <a:pt x="9354686" y="190222"/>
                  <a:pt x="9340485" y="191782"/>
                  <a:pt x="9337751" y="197579"/>
                </a:cubicBezTo>
                <a:cubicBezTo>
                  <a:pt x="9349566" y="209270"/>
                  <a:pt x="9297468" y="207714"/>
                  <a:pt x="9297166" y="216558"/>
                </a:cubicBezTo>
                <a:cubicBezTo>
                  <a:pt x="9269057" y="220999"/>
                  <a:pt x="9139630" y="221783"/>
                  <a:pt x="9123859" y="237356"/>
                </a:cubicBezTo>
                <a:cubicBezTo>
                  <a:pt x="9068176" y="249209"/>
                  <a:pt x="8975349" y="235349"/>
                  <a:pt x="8950741" y="238020"/>
                </a:cubicBezTo>
                <a:cubicBezTo>
                  <a:pt x="8916265" y="215428"/>
                  <a:pt x="8822808" y="292026"/>
                  <a:pt x="8718236" y="303148"/>
                </a:cubicBezTo>
                <a:cubicBezTo>
                  <a:pt x="8703111" y="302060"/>
                  <a:pt x="8695551" y="302792"/>
                  <a:pt x="8694011" y="308812"/>
                </a:cubicBezTo>
                <a:cubicBezTo>
                  <a:pt x="8661810" y="312764"/>
                  <a:pt x="8637956" y="329628"/>
                  <a:pt x="8611976" y="324819"/>
                </a:cubicBezTo>
                <a:cubicBezTo>
                  <a:pt x="8621849" y="336388"/>
                  <a:pt x="8562809" y="325917"/>
                  <a:pt x="8562074" y="337971"/>
                </a:cubicBezTo>
                <a:cubicBezTo>
                  <a:pt x="8543699" y="343978"/>
                  <a:pt x="8511321" y="356396"/>
                  <a:pt x="8501724" y="360865"/>
                </a:cubicBezTo>
                <a:lnTo>
                  <a:pt x="8504489" y="364790"/>
                </a:lnTo>
                <a:lnTo>
                  <a:pt x="8492774" y="366181"/>
                </a:lnTo>
                <a:lnTo>
                  <a:pt x="8466405" y="368724"/>
                </a:lnTo>
                <a:cubicBezTo>
                  <a:pt x="8455454" y="372229"/>
                  <a:pt x="8440175" y="385805"/>
                  <a:pt x="8427069" y="387211"/>
                </a:cubicBezTo>
                <a:cubicBezTo>
                  <a:pt x="8400442" y="392215"/>
                  <a:pt x="8397079" y="382989"/>
                  <a:pt x="8387766" y="377161"/>
                </a:cubicBezTo>
                <a:cubicBezTo>
                  <a:pt x="8369233" y="378548"/>
                  <a:pt x="8334756" y="390869"/>
                  <a:pt x="8315874" y="395527"/>
                </a:cubicBezTo>
                <a:cubicBezTo>
                  <a:pt x="8306664" y="400500"/>
                  <a:pt x="8272845" y="393679"/>
                  <a:pt x="8274474" y="405112"/>
                </a:cubicBezTo>
                <a:cubicBezTo>
                  <a:pt x="8255483" y="406194"/>
                  <a:pt x="8244963" y="408376"/>
                  <a:pt x="8234664" y="410219"/>
                </a:cubicBezTo>
                <a:lnTo>
                  <a:pt x="8211268" y="416791"/>
                </a:lnTo>
                <a:cubicBezTo>
                  <a:pt x="8204720" y="419941"/>
                  <a:pt x="8197411" y="422004"/>
                  <a:pt x="8188615" y="421755"/>
                </a:cubicBezTo>
                <a:lnTo>
                  <a:pt x="8179981" y="420402"/>
                </a:lnTo>
                <a:lnTo>
                  <a:pt x="8179307" y="422516"/>
                </a:lnTo>
                <a:cubicBezTo>
                  <a:pt x="8179027" y="425797"/>
                  <a:pt x="8175790" y="448341"/>
                  <a:pt x="8147929" y="450302"/>
                </a:cubicBezTo>
                <a:cubicBezTo>
                  <a:pt x="8130300" y="457967"/>
                  <a:pt x="8114933" y="461015"/>
                  <a:pt x="8089136" y="465283"/>
                </a:cubicBezTo>
                <a:cubicBezTo>
                  <a:pt x="8072810" y="465920"/>
                  <a:pt x="8069376" y="451569"/>
                  <a:pt x="8049973" y="454121"/>
                </a:cubicBezTo>
                <a:cubicBezTo>
                  <a:pt x="7974508" y="471465"/>
                  <a:pt x="8006050" y="447139"/>
                  <a:pt x="7965913" y="464415"/>
                </a:cubicBezTo>
                <a:cubicBezTo>
                  <a:pt x="7958234" y="466025"/>
                  <a:pt x="7951405" y="465800"/>
                  <a:pt x="7945093" y="464798"/>
                </a:cubicBezTo>
                <a:lnTo>
                  <a:pt x="7935335" y="462442"/>
                </a:lnTo>
                <a:lnTo>
                  <a:pt x="7904779" y="471429"/>
                </a:lnTo>
                <a:cubicBezTo>
                  <a:pt x="7889387" y="474999"/>
                  <a:pt x="7872867" y="477951"/>
                  <a:pt x="7855604" y="480199"/>
                </a:cubicBezTo>
                <a:cubicBezTo>
                  <a:pt x="7850005" y="476378"/>
                  <a:pt x="7838628" y="483595"/>
                  <a:pt x="7832630" y="485371"/>
                </a:cubicBezTo>
                <a:cubicBezTo>
                  <a:pt x="7831473" y="482645"/>
                  <a:pt x="7816623" y="482661"/>
                  <a:pt x="7812438" y="485391"/>
                </a:cubicBezTo>
                <a:cubicBezTo>
                  <a:pt x="7709470" y="505049"/>
                  <a:pt x="7759426" y="473956"/>
                  <a:pt x="7701399" y="495197"/>
                </a:cubicBezTo>
                <a:cubicBezTo>
                  <a:pt x="7690986" y="496989"/>
                  <a:pt x="7682397" y="496365"/>
                  <a:pt x="7674778" y="494723"/>
                </a:cubicBezTo>
                <a:lnTo>
                  <a:pt x="7660445" y="490194"/>
                </a:lnTo>
                <a:lnTo>
                  <a:pt x="7651781" y="493084"/>
                </a:lnTo>
                <a:cubicBezTo>
                  <a:pt x="7616113" y="496548"/>
                  <a:pt x="7603273" y="491735"/>
                  <a:pt x="7584807" y="499490"/>
                </a:cubicBezTo>
                <a:cubicBezTo>
                  <a:pt x="7549256" y="490212"/>
                  <a:pt x="7563949" y="500167"/>
                  <a:pt x="7541324" y="504184"/>
                </a:cubicBezTo>
                <a:cubicBezTo>
                  <a:pt x="7523851" y="508307"/>
                  <a:pt x="7559546" y="509825"/>
                  <a:pt x="7541756" y="512184"/>
                </a:cubicBezTo>
                <a:cubicBezTo>
                  <a:pt x="7520963" y="510864"/>
                  <a:pt x="7525755" y="520497"/>
                  <a:pt x="7503906" y="518551"/>
                </a:cubicBezTo>
                <a:cubicBezTo>
                  <a:pt x="7505924" y="510774"/>
                  <a:pt x="7464361" y="523683"/>
                  <a:pt x="7460411" y="517415"/>
                </a:cubicBezTo>
                <a:lnTo>
                  <a:pt x="7460116" y="517548"/>
                </a:lnTo>
                <a:cubicBezTo>
                  <a:pt x="7447785" y="530928"/>
                  <a:pt x="7310141" y="550568"/>
                  <a:pt x="7297810" y="563947"/>
                </a:cubicBezTo>
                <a:cubicBezTo>
                  <a:pt x="7221791" y="605698"/>
                  <a:pt x="7039072" y="646008"/>
                  <a:pt x="6946388" y="665244"/>
                </a:cubicBezTo>
                <a:cubicBezTo>
                  <a:pt x="6853704" y="684480"/>
                  <a:pt x="6804875" y="677485"/>
                  <a:pt x="6741704" y="679365"/>
                </a:cubicBezTo>
                <a:lnTo>
                  <a:pt x="6624680" y="677674"/>
                </a:lnTo>
                <a:lnTo>
                  <a:pt x="6605700" y="683566"/>
                </a:lnTo>
                <a:cubicBezTo>
                  <a:pt x="6603309" y="685184"/>
                  <a:pt x="6599550" y="685647"/>
                  <a:pt x="6576922" y="683030"/>
                </a:cubicBezTo>
                <a:cubicBezTo>
                  <a:pt x="6527275" y="698355"/>
                  <a:pt x="6440981" y="702347"/>
                  <a:pt x="6405123" y="721946"/>
                </a:cubicBezTo>
                <a:cubicBezTo>
                  <a:pt x="6407963" y="715467"/>
                  <a:pt x="6383450" y="712913"/>
                  <a:pt x="6368938" y="717341"/>
                </a:cubicBezTo>
                <a:cubicBezTo>
                  <a:pt x="6377914" y="692119"/>
                  <a:pt x="6315316" y="744281"/>
                  <a:pt x="6295102" y="729508"/>
                </a:cubicBezTo>
                <a:cubicBezTo>
                  <a:pt x="6300358" y="744473"/>
                  <a:pt x="6240070" y="776254"/>
                  <a:pt x="6202084" y="767091"/>
                </a:cubicBezTo>
                <a:cubicBezTo>
                  <a:pt x="6152826" y="774744"/>
                  <a:pt x="6122010" y="790367"/>
                  <a:pt x="6067157" y="790339"/>
                </a:cubicBezTo>
                <a:cubicBezTo>
                  <a:pt x="6066310" y="792484"/>
                  <a:pt x="6064283" y="794403"/>
                  <a:pt x="6061443" y="796151"/>
                </a:cubicBezTo>
                <a:lnTo>
                  <a:pt x="6051406" y="800684"/>
                </a:lnTo>
                <a:lnTo>
                  <a:pt x="6049097" y="800636"/>
                </a:lnTo>
                <a:cubicBezTo>
                  <a:pt x="6040408" y="801393"/>
                  <a:pt x="6036299" y="802645"/>
                  <a:pt x="6034222" y="804110"/>
                </a:cubicBezTo>
                <a:lnTo>
                  <a:pt x="6033121" y="806078"/>
                </a:lnTo>
                <a:lnTo>
                  <a:pt x="6023593" y="808842"/>
                </a:lnTo>
                <a:lnTo>
                  <a:pt x="6006639" y="815304"/>
                </a:lnTo>
                <a:lnTo>
                  <a:pt x="6001762" y="815557"/>
                </a:lnTo>
                <a:lnTo>
                  <a:pt x="5973534" y="823815"/>
                </a:lnTo>
                <a:lnTo>
                  <a:pt x="5972336" y="823476"/>
                </a:lnTo>
                <a:cubicBezTo>
                  <a:pt x="5969004" y="822901"/>
                  <a:pt x="5965329" y="822833"/>
                  <a:pt x="5960841" y="823819"/>
                </a:cubicBezTo>
                <a:cubicBezTo>
                  <a:pt x="5955860" y="815655"/>
                  <a:pt x="5953515" y="821882"/>
                  <a:pt x="5940719" y="825514"/>
                </a:cubicBezTo>
                <a:cubicBezTo>
                  <a:pt x="5930130" y="813644"/>
                  <a:pt x="5900943" y="827979"/>
                  <a:pt x="5884298" y="823806"/>
                </a:cubicBezTo>
                <a:cubicBezTo>
                  <a:pt x="5875133" y="826741"/>
                  <a:pt x="5865250" y="829630"/>
                  <a:pt x="5854779" y="832365"/>
                </a:cubicBezTo>
                <a:lnTo>
                  <a:pt x="5848382" y="833844"/>
                </a:lnTo>
                <a:lnTo>
                  <a:pt x="5848066" y="833772"/>
                </a:lnTo>
                <a:cubicBezTo>
                  <a:pt x="5846273" y="833879"/>
                  <a:pt x="5844018" y="834284"/>
                  <a:pt x="5840944" y="835132"/>
                </a:cubicBezTo>
                <a:lnTo>
                  <a:pt x="5836719" y="836539"/>
                </a:lnTo>
                <a:lnTo>
                  <a:pt x="5824311" y="839408"/>
                </a:lnTo>
                <a:lnTo>
                  <a:pt x="5818788" y="839727"/>
                </a:lnTo>
                <a:cubicBezTo>
                  <a:pt x="5797008" y="838594"/>
                  <a:pt x="5786883" y="822081"/>
                  <a:pt x="5763953" y="834282"/>
                </a:cubicBezTo>
                <a:cubicBezTo>
                  <a:pt x="5726813" y="837521"/>
                  <a:pt x="5699446" y="830949"/>
                  <a:pt x="5667748" y="840211"/>
                </a:cubicBezTo>
                <a:cubicBezTo>
                  <a:pt x="5632959" y="843205"/>
                  <a:pt x="5601436" y="842280"/>
                  <a:pt x="5573108" y="847611"/>
                </a:cubicBezTo>
                <a:cubicBezTo>
                  <a:pt x="5560030" y="845832"/>
                  <a:pt x="5549547" y="851598"/>
                  <a:pt x="5539137" y="851033"/>
                </a:cubicBezTo>
                <a:cubicBezTo>
                  <a:pt x="5528728" y="850467"/>
                  <a:pt x="5529256" y="837509"/>
                  <a:pt x="5510651" y="844215"/>
                </a:cubicBezTo>
                <a:cubicBezTo>
                  <a:pt x="5494241" y="833607"/>
                  <a:pt x="5466101" y="839171"/>
                  <a:pt x="5457331" y="839159"/>
                </a:cubicBezTo>
                <a:lnTo>
                  <a:pt x="5410613" y="834358"/>
                </a:lnTo>
                <a:lnTo>
                  <a:pt x="5370040" y="862127"/>
                </a:lnTo>
                <a:cubicBezTo>
                  <a:pt x="5357863" y="856469"/>
                  <a:pt x="5319115" y="868069"/>
                  <a:pt x="5318778" y="855310"/>
                </a:cubicBezTo>
                <a:cubicBezTo>
                  <a:pt x="5303920" y="857760"/>
                  <a:pt x="5296727" y="863736"/>
                  <a:pt x="5298645" y="855171"/>
                </a:cubicBezTo>
                <a:cubicBezTo>
                  <a:pt x="5287819" y="855897"/>
                  <a:pt x="5267444" y="857825"/>
                  <a:pt x="5253828" y="859670"/>
                </a:cubicBezTo>
                <a:lnTo>
                  <a:pt x="5216955" y="866245"/>
                </a:lnTo>
                <a:lnTo>
                  <a:pt x="5214344" y="868102"/>
                </a:lnTo>
                <a:cubicBezTo>
                  <a:pt x="5210778" y="868719"/>
                  <a:pt x="5200859" y="869042"/>
                  <a:pt x="5195561" y="869949"/>
                </a:cubicBezTo>
                <a:lnTo>
                  <a:pt x="5182555" y="873542"/>
                </a:lnTo>
                <a:cubicBezTo>
                  <a:pt x="5178496" y="875023"/>
                  <a:pt x="5175066" y="876746"/>
                  <a:pt x="5172552" y="878801"/>
                </a:cubicBezTo>
                <a:cubicBezTo>
                  <a:pt x="5121406" y="873797"/>
                  <a:pt x="5080096" y="886529"/>
                  <a:pt x="5027993" y="889666"/>
                </a:cubicBezTo>
                <a:cubicBezTo>
                  <a:pt x="4999924" y="877115"/>
                  <a:pt x="4946973" y="919452"/>
                  <a:pt x="4939844" y="934802"/>
                </a:cubicBezTo>
                <a:cubicBezTo>
                  <a:pt x="4895154" y="940701"/>
                  <a:pt x="4844006" y="928240"/>
                  <a:pt x="4792576" y="934820"/>
                </a:cubicBezTo>
                <a:lnTo>
                  <a:pt x="4602423" y="958063"/>
                </a:lnTo>
                <a:cubicBezTo>
                  <a:pt x="4488530" y="967131"/>
                  <a:pt x="4399004" y="969822"/>
                  <a:pt x="4290656" y="969152"/>
                </a:cubicBezTo>
                <a:cubicBezTo>
                  <a:pt x="4182308" y="968482"/>
                  <a:pt x="4046938" y="971167"/>
                  <a:pt x="3952334" y="954043"/>
                </a:cubicBezTo>
                <a:lnTo>
                  <a:pt x="3858560" y="948781"/>
                </a:lnTo>
                <a:lnTo>
                  <a:pt x="3846597" y="948382"/>
                </a:lnTo>
                <a:cubicBezTo>
                  <a:pt x="3807516" y="956616"/>
                  <a:pt x="3767475" y="941640"/>
                  <a:pt x="3736044" y="947759"/>
                </a:cubicBezTo>
                <a:cubicBezTo>
                  <a:pt x="3727323" y="948128"/>
                  <a:pt x="3719828" y="947771"/>
                  <a:pt x="3713136" y="946963"/>
                </a:cubicBezTo>
                <a:lnTo>
                  <a:pt x="3695939" y="943639"/>
                </a:lnTo>
                <a:lnTo>
                  <a:pt x="3694125" y="940567"/>
                </a:lnTo>
                <a:lnTo>
                  <a:pt x="3681925" y="939706"/>
                </a:lnTo>
                <a:lnTo>
                  <a:pt x="3679204" y="938926"/>
                </a:lnTo>
                <a:cubicBezTo>
                  <a:pt x="3668160" y="939028"/>
                  <a:pt x="3634193" y="940875"/>
                  <a:pt x="3615656" y="940320"/>
                </a:cubicBezTo>
                <a:cubicBezTo>
                  <a:pt x="3582626" y="936974"/>
                  <a:pt x="3593904" y="949140"/>
                  <a:pt x="3567983" y="935596"/>
                </a:cubicBezTo>
                <a:cubicBezTo>
                  <a:pt x="3504185" y="939048"/>
                  <a:pt x="3482818" y="922224"/>
                  <a:pt x="3422423" y="932129"/>
                </a:cubicBezTo>
                <a:cubicBezTo>
                  <a:pt x="3369166" y="933413"/>
                  <a:pt x="3329486" y="910108"/>
                  <a:pt x="3310925" y="911072"/>
                </a:cubicBezTo>
                <a:cubicBezTo>
                  <a:pt x="3261363" y="909787"/>
                  <a:pt x="3198415" y="933574"/>
                  <a:pt x="3139421" y="934151"/>
                </a:cubicBezTo>
                <a:cubicBezTo>
                  <a:pt x="3088799" y="931012"/>
                  <a:pt x="3038941" y="938464"/>
                  <a:pt x="2996922" y="927537"/>
                </a:cubicBezTo>
                <a:cubicBezTo>
                  <a:pt x="2992673" y="929234"/>
                  <a:pt x="2987900" y="930498"/>
                  <a:pt x="2982785" y="931453"/>
                </a:cubicBezTo>
                <a:lnTo>
                  <a:pt x="2967478" y="933397"/>
                </a:lnTo>
                <a:lnTo>
                  <a:pt x="2948552" y="932961"/>
                </a:lnTo>
                <a:lnTo>
                  <a:pt x="2944404" y="934452"/>
                </a:lnTo>
                <a:lnTo>
                  <a:pt x="2908608" y="937205"/>
                </a:lnTo>
                <a:lnTo>
                  <a:pt x="2904443" y="936455"/>
                </a:lnTo>
                <a:lnTo>
                  <a:pt x="2868935" y="938022"/>
                </a:lnTo>
                <a:lnTo>
                  <a:pt x="2868586" y="937487"/>
                </a:lnTo>
                <a:cubicBezTo>
                  <a:pt x="2866994" y="936327"/>
                  <a:pt x="2864292" y="935538"/>
                  <a:pt x="2859191" y="935503"/>
                </a:cubicBezTo>
                <a:cubicBezTo>
                  <a:pt x="2869075" y="927418"/>
                  <a:pt x="2856828" y="932364"/>
                  <a:pt x="2840915" y="932977"/>
                </a:cubicBezTo>
                <a:lnTo>
                  <a:pt x="2763509" y="921850"/>
                </a:lnTo>
                <a:lnTo>
                  <a:pt x="2756121" y="921864"/>
                </a:lnTo>
                <a:cubicBezTo>
                  <a:pt x="2756081" y="921822"/>
                  <a:pt x="2756039" y="921781"/>
                  <a:pt x="2755998" y="921739"/>
                </a:cubicBezTo>
                <a:cubicBezTo>
                  <a:pt x="2754445" y="921476"/>
                  <a:pt x="2752036" y="921380"/>
                  <a:pt x="2748255" y="921505"/>
                </a:cubicBezTo>
                <a:lnTo>
                  <a:pt x="2694601" y="915575"/>
                </a:lnTo>
                <a:cubicBezTo>
                  <a:pt x="2671223" y="919874"/>
                  <a:pt x="2666972" y="913376"/>
                  <a:pt x="2635357" y="910976"/>
                </a:cubicBezTo>
                <a:cubicBezTo>
                  <a:pt x="2621906" y="915051"/>
                  <a:pt x="2611315" y="913542"/>
                  <a:pt x="2601047" y="910263"/>
                </a:cubicBezTo>
                <a:cubicBezTo>
                  <a:pt x="2570084" y="912074"/>
                  <a:pt x="2542135" y="907435"/>
                  <a:pt x="2507482" y="906211"/>
                </a:cubicBezTo>
                <a:cubicBezTo>
                  <a:pt x="2469706" y="911437"/>
                  <a:pt x="2450920" y="901812"/>
                  <a:pt x="2413884" y="900545"/>
                </a:cubicBezTo>
                <a:cubicBezTo>
                  <a:pt x="2381338" y="909664"/>
                  <a:pt x="2387753" y="892438"/>
                  <a:pt x="2368912" y="888755"/>
                </a:cubicBezTo>
                <a:lnTo>
                  <a:pt x="2349490" y="889719"/>
                </a:lnTo>
                <a:lnTo>
                  <a:pt x="2344290" y="890584"/>
                </a:lnTo>
                <a:cubicBezTo>
                  <a:pt x="2340673" y="891041"/>
                  <a:pt x="2338228" y="891167"/>
                  <a:pt x="2336488" y="891058"/>
                </a:cubicBezTo>
                <a:lnTo>
                  <a:pt x="2329015" y="891627"/>
                </a:lnTo>
                <a:cubicBezTo>
                  <a:pt x="2316843" y="893039"/>
                  <a:pt x="2305064" y="894669"/>
                  <a:pt x="2293898" y="896431"/>
                </a:cubicBezTo>
                <a:cubicBezTo>
                  <a:pt x="2282637" y="890404"/>
                  <a:pt x="2242346" y="900851"/>
                  <a:pt x="2243927" y="888076"/>
                </a:cubicBezTo>
                <a:cubicBezTo>
                  <a:pt x="2228778" y="890081"/>
                  <a:pt x="2220725" y="895845"/>
                  <a:pt x="2223920" y="887331"/>
                </a:cubicBezTo>
                <a:cubicBezTo>
                  <a:pt x="2218877" y="887756"/>
                  <a:pt x="2215583" y="887254"/>
                  <a:pt x="2213081" y="886302"/>
                </a:cubicBezTo>
                <a:lnTo>
                  <a:pt x="2212307" y="885829"/>
                </a:lnTo>
                <a:lnTo>
                  <a:pt x="2152321" y="894418"/>
                </a:lnTo>
                <a:lnTo>
                  <a:pt x="2140985" y="895968"/>
                </a:lnTo>
                <a:lnTo>
                  <a:pt x="2121210" y="899354"/>
                </a:lnTo>
                <a:lnTo>
                  <a:pt x="2119146" y="899033"/>
                </a:lnTo>
                <a:lnTo>
                  <a:pt x="2105666" y="902240"/>
                </a:lnTo>
                <a:cubicBezTo>
                  <a:pt x="2101407" y="903601"/>
                  <a:pt x="2097735" y="905221"/>
                  <a:pt x="2094924" y="907203"/>
                </a:cubicBezTo>
                <a:cubicBezTo>
                  <a:pt x="2044793" y="900664"/>
                  <a:pt x="2001785" y="912168"/>
                  <a:pt x="1949478" y="913748"/>
                </a:cubicBezTo>
                <a:cubicBezTo>
                  <a:pt x="1891937" y="919585"/>
                  <a:pt x="1810334" y="935486"/>
                  <a:pt x="1749684" y="942223"/>
                </a:cubicBezTo>
                <a:lnTo>
                  <a:pt x="1585576" y="954170"/>
                </a:lnTo>
                <a:cubicBezTo>
                  <a:pt x="1549165" y="943719"/>
                  <a:pt x="1511425" y="950847"/>
                  <a:pt x="1476250" y="950653"/>
                </a:cubicBezTo>
                <a:cubicBezTo>
                  <a:pt x="1488515" y="961596"/>
                  <a:pt x="1432660" y="946795"/>
                  <a:pt x="1433927" y="959926"/>
                </a:cubicBezTo>
                <a:cubicBezTo>
                  <a:pt x="1427485" y="959475"/>
                  <a:pt x="1421205" y="958623"/>
                  <a:pt x="1414893" y="957671"/>
                </a:cubicBezTo>
                <a:lnTo>
                  <a:pt x="1411585" y="957179"/>
                </a:lnTo>
                <a:lnTo>
                  <a:pt x="1398896" y="957460"/>
                </a:lnTo>
                <a:lnTo>
                  <a:pt x="1394632" y="954725"/>
                </a:lnTo>
                <a:lnTo>
                  <a:pt x="1375043" y="953132"/>
                </a:lnTo>
                <a:cubicBezTo>
                  <a:pt x="1367813" y="952970"/>
                  <a:pt x="1360155" y="953305"/>
                  <a:pt x="1351876" y="954436"/>
                </a:cubicBezTo>
                <a:cubicBezTo>
                  <a:pt x="1325912" y="963028"/>
                  <a:pt x="1274459" y="952492"/>
                  <a:pt x="1242676" y="963767"/>
                </a:cubicBezTo>
                <a:cubicBezTo>
                  <a:pt x="1230276" y="966918"/>
                  <a:pt x="1216715" y="977098"/>
                  <a:pt x="1205993" y="974080"/>
                </a:cubicBezTo>
                <a:cubicBezTo>
                  <a:pt x="1174251" y="974112"/>
                  <a:pt x="1086982" y="964420"/>
                  <a:pt x="1052221" y="963954"/>
                </a:cubicBezTo>
                <a:cubicBezTo>
                  <a:pt x="1038515" y="970622"/>
                  <a:pt x="1009522" y="962342"/>
                  <a:pt x="968270" y="964761"/>
                </a:cubicBezTo>
                <a:cubicBezTo>
                  <a:pt x="943437" y="973698"/>
                  <a:pt x="900136" y="991017"/>
                  <a:pt x="874493" y="998122"/>
                </a:cubicBezTo>
                <a:cubicBezTo>
                  <a:pt x="848849" y="1005226"/>
                  <a:pt x="853424" y="1009427"/>
                  <a:pt x="814411" y="1007391"/>
                </a:cubicBezTo>
                <a:cubicBezTo>
                  <a:pt x="765926" y="1022821"/>
                  <a:pt x="732885" y="1009859"/>
                  <a:pt x="688604" y="1015631"/>
                </a:cubicBezTo>
                <a:cubicBezTo>
                  <a:pt x="638045" y="1020877"/>
                  <a:pt x="677999" y="1011556"/>
                  <a:pt x="618171" y="1027260"/>
                </a:cubicBezTo>
                <a:cubicBezTo>
                  <a:pt x="609680" y="1023165"/>
                  <a:pt x="583253" y="1020277"/>
                  <a:pt x="570379" y="1023487"/>
                </a:cubicBezTo>
                <a:cubicBezTo>
                  <a:pt x="543992" y="1022523"/>
                  <a:pt x="505183" y="1001686"/>
                  <a:pt x="482519" y="1002108"/>
                </a:cubicBezTo>
                <a:cubicBezTo>
                  <a:pt x="464011" y="1002285"/>
                  <a:pt x="495211" y="1007995"/>
                  <a:pt x="475319" y="1009922"/>
                </a:cubicBezTo>
                <a:cubicBezTo>
                  <a:pt x="450818" y="1011135"/>
                  <a:pt x="454804" y="1022539"/>
                  <a:pt x="431104" y="1009317"/>
                </a:cubicBezTo>
                <a:cubicBezTo>
                  <a:pt x="406857" y="1014651"/>
                  <a:pt x="399686" y="1008456"/>
                  <a:pt x="363782" y="1007585"/>
                </a:cubicBezTo>
                <a:cubicBezTo>
                  <a:pt x="350440" y="1012231"/>
                  <a:pt x="338145" y="1011245"/>
                  <a:pt x="325533" y="1008502"/>
                </a:cubicBezTo>
                <a:cubicBezTo>
                  <a:pt x="291944" y="1011745"/>
                  <a:pt x="259251" y="1008497"/>
                  <a:pt x="220429" y="1008927"/>
                </a:cubicBezTo>
                <a:cubicBezTo>
                  <a:pt x="180594" y="1015852"/>
                  <a:pt x="156150" y="1007265"/>
                  <a:pt x="114676" y="1007765"/>
                </a:cubicBezTo>
                <a:cubicBezTo>
                  <a:pt x="85718" y="1006195"/>
                  <a:pt x="43316" y="1001491"/>
                  <a:pt x="13470" y="998544"/>
                </a:cubicBezTo>
                <a:lnTo>
                  <a:pt x="0" y="997355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053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661341D-4023-4DD0-D904-A8528C8D13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71550"/>
            <a:ext cx="10515600" cy="520541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s-EC" sz="4500" b="1" dirty="0"/>
              <a:t>Ventajas</a:t>
            </a:r>
          </a:p>
          <a:p>
            <a:endParaRPr lang="es-EC" dirty="0"/>
          </a:p>
          <a:p>
            <a:r>
              <a:rPr lang="es-EC" dirty="0"/>
              <a:t>Permite observar comportamientos reales en contextos naturales.</a:t>
            </a:r>
          </a:p>
          <a:p>
            <a:endParaRPr lang="es-EC" dirty="0"/>
          </a:p>
          <a:p>
            <a:r>
              <a:rPr lang="es-EC" dirty="0"/>
              <a:t>Ideal para estudiar interacciones sociales o comportamientos espontáneos.</a:t>
            </a:r>
          </a:p>
          <a:p>
            <a:endParaRPr lang="es-EC" dirty="0"/>
          </a:p>
          <a:p>
            <a:r>
              <a:rPr lang="es-EC" dirty="0"/>
              <a:t>Desventajas:</a:t>
            </a:r>
          </a:p>
          <a:p>
            <a:endParaRPr lang="es-EC" dirty="0"/>
          </a:p>
          <a:p>
            <a:r>
              <a:rPr lang="es-EC" dirty="0"/>
              <a:t>Difícil controlar variables externas.</a:t>
            </a:r>
          </a:p>
          <a:p>
            <a:endParaRPr lang="es-EC" dirty="0"/>
          </a:p>
          <a:p>
            <a:r>
              <a:rPr lang="es-EC" dirty="0"/>
              <a:t>El sujeto puede cambiar su comportamiento si sabe que está siendo observado (efecto del observador).</a:t>
            </a:r>
          </a:p>
          <a:p>
            <a:endParaRPr lang="es-EC" dirty="0"/>
          </a:p>
          <a:p>
            <a:r>
              <a:rPr lang="es-EC" dirty="0"/>
              <a:t>Puede ser subjetiva si no se usa una guía clara de observación.</a:t>
            </a:r>
          </a:p>
        </p:txBody>
      </p:sp>
    </p:spTree>
    <p:extLst>
      <p:ext uri="{BB962C8B-B14F-4D97-AF65-F5344CB8AC3E}">
        <p14:creationId xmlns:p14="http://schemas.microsoft.com/office/powerpoint/2010/main" val="4002389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79" name="Rectangle 3078">
            <a:extLst>
              <a:ext uri="{FF2B5EF4-FFF2-40B4-BE49-F238E27FC236}">
                <a16:creationId xmlns:a16="http://schemas.microsoft.com/office/drawing/2014/main" id="{1E020063-2385-44AC-BD67-258E1F0B9F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1" name="Rectangle 3080">
            <a:extLst>
              <a:ext uri="{FF2B5EF4-FFF2-40B4-BE49-F238E27FC236}">
                <a16:creationId xmlns:a16="http://schemas.microsoft.com/office/drawing/2014/main" id="{7E014A0B-5338-4077-AFE9-A90D04D449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F5D9642-8715-DC45-8314-179CB8978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576" y="1261423"/>
            <a:ext cx="9829800" cy="1325880"/>
          </a:xfrm>
        </p:spPr>
        <p:txBody>
          <a:bodyPr anchor="b">
            <a:normAutofit/>
          </a:bodyPr>
          <a:lstStyle/>
          <a:p>
            <a:pPr algn="ctr"/>
            <a:r>
              <a:rPr lang="es-EC" sz="3600" b="1" dirty="0">
                <a:solidFill>
                  <a:schemeClr val="tx2"/>
                </a:solidFill>
              </a:rPr>
              <a:t>Entrevista</a:t>
            </a:r>
          </a:p>
        </p:txBody>
      </p:sp>
      <p:grpSp>
        <p:nvGrpSpPr>
          <p:cNvPr id="3083" name="Group 3082">
            <a:extLst>
              <a:ext uri="{FF2B5EF4-FFF2-40B4-BE49-F238E27FC236}">
                <a16:creationId xmlns:a16="http://schemas.microsoft.com/office/drawing/2014/main" id="{78127680-150F-4A90-9950-F66392578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05" y="-1"/>
            <a:ext cx="3362070" cy="2522849"/>
            <a:chOff x="-305" y="-1"/>
            <a:chExt cx="3832880" cy="2876136"/>
          </a:xfrm>
        </p:grpSpPr>
        <p:sp>
          <p:nvSpPr>
            <p:cNvPr id="3084" name="Freeform: Shape 3083">
              <a:extLst>
                <a:ext uri="{FF2B5EF4-FFF2-40B4-BE49-F238E27FC236}">
                  <a16:creationId xmlns:a16="http://schemas.microsoft.com/office/drawing/2014/main" id="{5088F97A-8362-4967-B664-D748B846EC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5" name="Freeform: Shape 3084">
              <a:extLst>
                <a:ext uri="{FF2B5EF4-FFF2-40B4-BE49-F238E27FC236}">
                  <a16:creationId xmlns:a16="http://schemas.microsoft.com/office/drawing/2014/main" id="{30F9DEDE-4318-412A-81C5-C8C90F6897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86" name="Freeform: Shape 3085">
              <a:extLst>
                <a:ext uri="{FF2B5EF4-FFF2-40B4-BE49-F238E27FC236}">
                  <a16:creationId xmlns:a16="http://schemas.microsoft.com/office/drawing/2014/main" id="{09E97DE9-7844-4707-8928-1CD88ADB72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87" name="Freeform: Shape 3086">
              <a:extLst>
                <a:ext uri="{FF2B5EF4-FFF2-40B4-BE49-F238E27FC236}">
                  <a16:creationId xmlns:a16="http://schemas.microsoft.com/office/drawing/2014/main" id="{EC58954E-44A5-4A0D-97A9-8A2BB43D68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53DA26B-6BA8-3664-2F17-32250FC852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2" y="2827419"/>
            <a:ext cx="5126896" cy="3227626"/>
          </a:xfrm>
        </p:spPr>
        <p:txBody>
          <a:bodyPr anchor="ctr">
            <a:normAutofit/>
          </a:bodyPr>
          <a:lstStyle/>
          <a:p>
            <a:pPr algn="just"/>
            <a:r>
              <a:rPr lang="es-EC" sz="2400" dirty="0">
                <a:solidFill>
                  <a:schemeClr val="tx2"/>
                </a:solidFill>
              </a:rPr>
              <a:t>Método que implica una conversación estructurada o semiestructurada con el individuo o sus cuidadores, donde se recopila información sobre pensamientos, sentimientos, experiencias y percepciones.</a:t>
            </a:r>
          </a:p>
          <a:p>
            <a:endParaRPr lang="es-EC" sz="1800" dirty="0">
              <a:solidFill>
                <a:schemeClr val="tx2"/>
              </a:solidFill>
            </a:endParaRPr>
          </a:p>
        </p:txBody>
      </p:sp>
      <p:grpSp>
        <p:nvGrpSpPr>
          <p:cNvPr id="3089" name="Group 3088">
            <a:extLst>
              <a:ext uri="{FF2B5EF4-FFF2-40B4-BE49-F238E27FC236}">
                <a16:creationId xmlns:a16="http://schemas.microsoft.com/office/drawing/2014/main" id="{466920E5-8640-4C24-A775-8647637094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 flipH="1">
            <a:off x="10185732" y="4852038"/>
            <a:ext cx="2151670" cy="1860256"/>
            <a:chOff x="-305" y="-4155"/>
            <a:chExt cx="2514948" cy="2174333"/>
          </a:xfrm>
        </p:grpSpPr>
        <p:sp>
          <p:nvSpPr>
            <p:cNvPr id="3090" name="Freeform: Shape 3089">
              <a:extLst>
                <a:ext uri="{FF2B5EF4-FFF2-40B4-BE49-F238E27FC236}">
                  <a16:creationId xmlns:a16="http://schemas.microsoft.com/office/drawing/2014/main" id="{2CBA3142-5A82-43CE-87A2-EB14B17A51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1" name="Freeform: Shape 3090">
              <a:extLst>
                <a:ext uri="{FF2B5EF4-FFF2-40B4-BE49-F238E27FC236}">
                  <a16:creationId xmlns:a16="http://schemas.microsoft.com/office/drawing/2014/main" id="{AEF5A1C7-9938-4A33-A5A4-2B05353B31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2" name="Freeform: Shape 3091">
              <a:extLst>
                <a:ext uri="{FF2B5EF4-FFF2-40B4-BE49-F238E27FC236}">
                  <a16:creationId xmlns:a16="http://schemas.microsoft.com/office/drawing/2014/main" id="{262A936D-E9F6-4A68-82C2-1D1CC77722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3093" name="Freeform: Shape 3092">
              <a:extLst>
                <a:ext uri="{FF2B5EF4-FFF2-40B4-BE49-F238E27FC236}">
                  <a16:creationId xmlns:a16="http://schemas.microsoft.com/office/drawing/2014/main" id="{C68A9229-BBBE-4934-9700-BA72A1BB03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3074" name="Picture 2" descr="Desarrollo de la entrevista psicológica: importancia y etapas | Colegio de  Psicólogos SJ">
            <a:extLst>
              <a:ext uri="{FF2B5EF4-FFF2-40B4-BE49-F238E27FC236}">
                <a16:creationId xmlns:a16="http://schemas.microsoft.com/office/drawing/2014/main" id="{7B283A23-3A8C-F6ED-75A2-E69CF6CFBA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29378" y="3135315"/>
            <a:ext cx="4954693" cy="2622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4761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E620F5F-4D60-9D3B-AB26-8E5BBC2EDDB6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alphaModFix amt="25000"/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44275B16-C12E-9F0D-2E3F-FE83B4CF267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2122688"/>
              </p:ext>
            </p:extLst>
          </p:nvPr>
        </p:nvGraphicFramePr>
        <p:xfrm>
          <a:off x="838200" y="828675"/>
          <a:ext cx="105156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739216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976F1300-2606-7AE5-A331-65C03EA9F96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25177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2466</TotalTime>
  <Words>458</Words>
  <Application>Microsoft Macintosh PowerPoint</Application>
  <PresentationFormat>Panorámica</PresentationFormat>
  <Paragraphs>59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Tema de Office</vt:lpstr>
      <vt:lpstr>Métodos de Investigación del Desarrollo</vt:lpstr>
      <vt:lpstr>Estudio de Caso</vt:lpstr>
      <vt:lpstr>Presentación de PowerPoint</vt:lpstr>
      <vt:lpstr>Presentación de PowerPoint</vt:lpstr>
      <vt:lpstr>Observación</vt:lpstr>
      <vt:lpstr>Presentación de PowerPoint</vt:lpstr>
      <vt:lpstr>Entrevista</vt:lpstr>
      <vt:lpstr>Presentación de PowerPoint</vt:lpstr>
      <vt:lpstr>Presentación de PowerPoint</vt:lpstr>
      <vt:lpstr> Experimentos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Métodos de Investigación del Desarrollo</dc:title>
  <dc:creator>Autor</dc:creator>
  <cp:lastModifiedBy>Autor</cp:lastModifiedBy>
  <cp:revision>1</cp:revision>
  <dcterms:created xsi:type="dcterms:W3CDTF">2025-04-15T00:29:36Z</dcterms:created>
  <dcterms:modified xsi:type="dcterms:W3CDTF">2025-04-16T17:36:03Z</dcterms:modified>
</cp:coreProperties>
</file>