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8" r:id="rId4"/>
    <p:sldId id="292" r:id="rId5"/>
    <p:sldId id="262" r:id="rId6"/>
    <p:sldId id="293"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94"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50"/>
  </p:normalViewPr>
  <p:slideViewPr>
    <p:cSldViewPr snapToGrid="0">
      <p:cViewPr varScale="1">
        <p:scale>
          <a:sx n="93" d="100"/>
          <a:sy n="93" d="100"/>
        </p:scale>
        <p:origin x="216"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3246F-60BD-4A2F-837D-ADB9ADC422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1D4C58E-FC3B-4EE2-94CC-856D72BBCAA1}">
      <dgm:prSet/>
      <dgm:spPr/>
      <dgm:t>
        <a:bodyPr/>
        <a:lstStyle/>
        <a:p>
          <a:r>
            <a:rPr lang="es-EC" b="1" dirty="0"/>
            <a:t>DOCENTE </a:t>
          </a:r>
          <a:r>
            <a:rPr lang="es-EC" dirty="0"/>
            <a:t>Evaluaciones, actuaciones</a:t>
          </a:r>
          <a:endParaRPr lang="en-US" dirty="0"/>
        </a:p>
      </dgm:t>
    </dgm:pt>
    <dgm:pt modelId="{3627B829-D797-42B5-BFED-AB4D420904AC}" type="parTrans" cxnId="{494EF9E6-B582-4DC1-A427-CF451DD6B1C9}">
      <dgm:prSet/>
      <dgm:spPr/>
      <dgm:t>
        <a:bodyPr/>
        <a:lstStyle/>
        <a:p>
          <a:endParaRPr lang="en-US"/>
        </a:p>
      </dgm:t>
    </dgm:pt>
    <dgm:pt modelId="{D9E1B383-CDD3-48D6-AA8A-474A17083730}" type="sibTrans" cxnId="{494EF9E6-B582-4DC1-A427-CF451DD6B1C9}">
      <dgm:prSet/>
      <dgm:spPr/>
      <dgm:t>
        <a:bodyPr/>
        <a:lstStyle/>
        <a:p>
          <a:endParaRPr lang="en-US"/>
        </a:p>
      </dgm:t>
    </dgm:pt>
    <dgm:pt modelId="{E9FA3575-E77A-43DA-A87C-27D4728B7784}">
      <dgm:prSet/>
      <dgm:spPr/>
      <dgm:t>
        <a:bodyPr/>
        <a:lstStyle/>
        <a:p>
          <a:r>
            <a:rPr lang="es-EC" b="1" dirty="0"/>
            <a:t>PRÁCTICO </a:t>
          </a:r>
          <a:r>
            <a:rPr lang="es-EC" dirty="0"/>
            <a:t>Práctica dentro de territorio ( vinculació)</a:t>
          </a:r>
          <a:endParaRPr lang="en-US" dirty="0"/>
        </a:p>
      </dgm:t>
    </dgm:pt>
    <dgm:pt modelId="{D1C9C3CC-37AE-4527-B8FE-FD32DC81A49A}" type="parTrans" cxnId="{F8927045-A27F-427B-A589-D4DF75458AE2}">
      <dgm:prSet/>
      <dgm:spPr/>
      <dgm:t>
        <a:bodyPr/>
        <a:lstStyle/>
        <a:p>
          <a:endParaRPr lang="en-US"/>
        </a:p>
      </dgm:t>
    </dgm:pt>
    <dgm:pt modelId="{895FE7AA-2F05-4F29-B030-F47D3CA844A7}" type="sibTrans" cxnId="{F8927045-A27F-427B-A589-D4DF75458AE2}">
      <dgm:prSet/>
      <dgm:spPr/>
      <dgm:t>
        <a:bodyPr/>
        <a:lstStyle/>
        <a:p>
          <a:endParaRPr lang="en-US"/>
        </a:p>
      </dgm:t>
    </dgm:pt>
    <dgm:pt modelId="{BA2D4CB7-CBC2-4284-8BA0-87FF53EB55D8}">
      <dgm:prSet/>
      <dgm:spPr/>
      <dgm:t>
        <a:bodyPr/>
        <a:lstStyle/>
        <a:p>
          <a:r>
            <a:rPr lang="es-EC" b="1" dirty="0"/>
            <a:t>AUTÓNOMO </a:t>
          </a:r>
          <a:r>
            <a:rPr lang="es-EC" dirty="0"/>
            <a:t>organizadores gráficos, exposiciones, talleres, foros, etc.</a:t>
          </a:r>
          <a:endParaRPr lang="en-US" dirty="0"/>
        </a:p>
      </dgm:t>
    </dgm:pt>
    <dgm:pt modelId="{770B088B-10FB-4FE1-9B27-B97CA1BB2655}" type="parTrans" cxnId="{56E32373-E772-427E-9C10-B177224529AA}">
      <dgm:prSet/>
      <dgm:spPr/>
      <dgm:t>
        <a:bodyPr/>
        <a:lstStyle/>
        <a:p>
          <a:endParaRPr lang="en-US"/>
        </a:p>
      </dgm:t>
    </dgm:pt>
    <dgm:pt modelId="{A2A7393C-4EEE-4C8E-9D25-87C73B317E08}" type="sibTrans" cxnId="{56E32373-E772-427E-9C10-B177224529AA}">
      <dgm:prSet/>
      <dgm:spPr/>
      <dgm:t>
        <a:bodyPr/>
        <a:lstStyle/>
        <a:p>
          <a:endParaRPr lang="en-US"/>
        </a:p>
      </dgm:t>
    </dgm:pt>
    <dgm:pt modelId="{FCF18A52-EF03-F64F-AD8E-D709170CCD76}" type="pres">
      <dgm:prSet presAssocID="{7A13246F-60BD-4A2F-837D-ADB9ADC42273}" presName="hierChild1" presStyleCnt="0">
        <dgm:presLayoutVars>
          <dgm:chPref val="1"/>
          <dgm:dir/>
          <dgm:animOne val="branch"/>
          <dgm:animLvl val="lvl"/>
          <dgm:resizeHandles/>
        </dgm:presLayoutVars>
      </dgm:prSet>
      <dgm:spPr/>
    </dgm:pt>
    <dgm:pt modelId="{5522F002-7694-5E47-9D23-4904A80505D4}" type="pres">
      <dgm:prSet presAssocID="{41D4C58E-FC3B-4EE2-94CC-856D72BBCAA1}" presName="hierRoot1" presStyleCnt="0"/>
      <dgm:spPr/>
    </dgm:pt>
    <dgm:pt modelId="{B3125A27-A3F1-F64F-9514-7C433E8A2BA8}" type="pres">
      <dgm:prSet presAssocID="{41D4C58E-FC3B-4EE2-94CC-856D72BBCAA1}" presName="composite" presStyleCnt="0"/>
      <dgm:spPr/>
    </dgm:pt>
    <dgm:pt modelId="{BAAC3E06-8640-9E42-9E2E-552F71989BAF}" type="pres">
      <dgm:prSet presAssocID="{41D4C58E-FC3B-4EE2-94CC-856D72BBCAA1}" presName="background" presStyleLbl="node0" presStyleIdx="0" presStyleCnt="3"/>
      <dgm:spPr/>
    </dgm:pt>
    <dgm:pt modelId="{C15A2C88-93F9-4744-B4C8-88CC939305BC}" type="pres">
      <dgm:prSet presAssocID="{41D4C58E-FC3B-4EE2-94CC-856D72BBCAA1}" presName="text" presStyleLbl="fgAcc0" presStyleIdx="0" presStyleCnt="3">
        <dgm:presLayoutVars>
          <dgm:chPref val="3"/>
        </dgm:presLayoutVars>
      </dgm:prSet>
      <dgm:spPr/>
    </dgm:pt>
    <dgm:pt modelId="{E6F52802-A1BE-D04F-B623-0182B3FCBD0B}" type="pres">
      <dgm:prSet presAssocID="{41D4C58E-FC3B-4EE2-94CC-856D72BBCAA1}" presName="hierChild2" presStyleCnt="0"/>
      <dgm:spPr/>
    </dgm:pt>
    <dgm:pt modelId="{EC63C0A9-4A30-F645-B357-ADCD97D496B1}" type="pres">
      <dgm:prSet presAssocID="{E9FA3575-E77A-43DA-A87C-27D4728B7784}" presName="hierRoot1" presStyleCnt="0"/>
      <dgm:spPr/>
    </dgm:pt>
    <dgm:pt modelId="{0D9B7124-0E25-3140-83DD-7B6954CB64F3}" type="pres">
      <dgm:prSet presAssocID="{E9FA3575-E77A-43DA-A87C-27D4728B7784}" presName="composite" presStyleCnt="0"/>
      <dgm:spPr/>
    </dgm:pt>
    <dgm:pt modelId="{0348BA85-7FF9-2E46-89D9-277B71A47DB1}" type="pres">
      <dgm:prSet presAssocID="{E9FA3575-E77A-43DA-A87C-27D4728B7784}" presName="background" presStyleLbl="node0" presStyleIdx="1" presStyleCnt="3"/>
      <dgm:spPr/>
    </dgm:pt>
    <dgm:pt modelId="{39EE7634-94DD-084B-8350-EF5112F985E8}" type="pres">
      <dgm:prSet presAssocID="{E9FA3575-E77A-43DA-A87C-27D4728B7784}" presName="text" presStyleLbl="fgAcc0" presStyleIdx="1" presStyleCnt="3">
        <dgm:presLayoutVars>
          <dgm:chPref val="3"/>
        </dgm:presLayoutVars>
      </dgm:prSet>
      <dgm:spPr/>
    </dgm:pt>
    <dgm:pt modelId="{B7E318CD-251E-8D44-AC76-C66B58CBD614}" type="pres">
      <dgm:prSet presAssocID="{E9FA3575-E77A-43DA-A87C-27D4728B7784}" presName="hierChild2" presStyleCnt="0"/>
      <dgm:spPr/>
    </dgm:pt>
    <dgm:pt modelId="{D4A995BE-824C-C946-A0AC-B4CE770DB902}" type="pres">
      <dgm:prSet presAssocID="{BA2D4CB7-CBC2-4284-8BA0-87FF53EB55D8}" presName="hierRoot1" presStyleCnt="0"/>
      <dgm:spPr/>
    </dgm:pt>
    <dgm:pt modelId="{CA83E585-1D76-D341-9023-C572EF16BA12}" type="pres">
      <dgm:prSet presAssocID="{BA2D4CB7-CBC2-4284-8BA0-87FF53EB55D8}" presName="composite" presStyleCnt="0"/>
      <dgm:spPr/>
    </dgm:pt>
    <dgm:pt modelId="{2943F64D-82B9-0044-B7EF-A46607F00E56}" type="pres">
      <dgm:prSet presAssocID="{BA2D4CB7-CBC2-4284-8BA0-87FF53EB55D8}" presName="background" presStyleLbl="node0" presStyleIdx="2" presStyleCnt="3"/>
      <dgm:spPr/>
    </dgm:pt>
    <dgm:pt modelId="{D69CD088-C28D-9047-AD80-D5B293DC6C27}" type="pres">
      <dgm:prSet presAssocID="{BA2D4CB7-CBC2-4284-8BA0-87FF53EB55D8}" presName="text" presStyleLbl="fgAcc0" presStyleIdx="2" presStyleCnt="3">
        <dgm:presLayoutVars>
          <dgm:chPref val="3"/>
        </dgm:presLayoutVars>
      </dgm:prSet>
      <dgm:spPr/>
    </dgm:pt>
    <dgm:pt modelId="{01E61700-1DEA-A442-8EED-6E2F4BE648E9}" type="pres">
      <dgm:prSet presAssocID="{BA2D4CB7-CBC2-4284-8BA0-87FF53EB55D8}" presName="hierChild2" presStyleCnt="0"/>
      <dgm:spPr/>
    </dgm:pt>
  </dgm:ptLst>
  <dgm:cxnLst>
    <dgm:cxn modelId="{1DC81736-01A8-394A-903D-642D517E7739}" type="presOf" srcId="{E9FA3575-E77A-43DA-A87C-27D4728B7784}" destId="{39EE7634-94DD-084B-8350-EF5112F985E8}" srcOrd="0" destOrd="0" presId="urn:microsoft.com/office/officeart/2005/8/layout/hierarchy1"/>
    <dgm:cxn modelId="{F8927045-A27F-427B-A589-D4DF75458AE2}" srcId="{7A13246F-60BD-4A2F-837D-ADB9ADC42273}" destId="{E9FA3575-E77A-43DA-A87C-27D4728B7784}" srcOrd="1" destOrd="0" parTransId="{D1C9C3CC-37AE-4527-B8FE-FD32DC81A49A}" sibTransId="{895FE7AA-2F05-4F29-B030-F47D3CA844A7}"/>
    <dgm:cxn modelId="{56E32373-E772-427E-9C10-B177224529AA}" srcId="{7A13246F-60BD-4A2F-837D-ADB9ADC42273}" destId="{BA2D4CB7-CBC2-4284-8BA0-87FF53EB55D8}" srcOrd="2" destOrd="0" parTransId="{770B088B-10FB-4FE1-9B27-B97CA1BB2655}" sibTransId="{A2A7393C-4EEE-4C8E-9D25-87C73B317E08}"/>
    <dgm:cxn modelId="{58E2F58E-2219-104A-BFE1-76023E223378}" type="presOf" srcId="{7A13246F-60BD-4A2F-837D-ADB9ADC42273}" destId="{FCF18A52-EF03-F64F-AD8E-D709170CCD76}" srcOrd="0" destOrd="0" presId="urn:microsoft.com/office/officeart/2005/8/layout/hierarchy1"/>
    <dgm:cxn modelId="{62B0B3CF-3E15-594B-AA79-10075B757C5D}" type="presOf" srcId="{BA2D4CB7-CBC2-4284-8BA0-87FF53EB55D8}" destId="{D69CD088-C28D-9047-AD80-D5B293DC6C27}" srcOrd="0" destOrd="0" presId="urn:microsoft.com/office/officeart/2005/8/layout/hierarchy1"/>
    <dgm:cxn modelId="{2F3FABD6-9276-2849-B1B5-0E067E71B5E0}" type="presOf" srcId="{41D4C58E-FC3B-4EE2-94CC-856D72BBCAA1}" destId="{C15A2C88-93F9-4744-B4C8-88CC939305BC}" srcOrd="0" destOrd="0" presId="urn:microsoft.com/office/officeart/2005/8/layout/hierarchy1"/>
    <dgm:cxn modelId="{494EF9E6-B582-4DC1-A427-CF451DD6B1C9}" srcId="{7A13246F-60BD-4A2F-837D-ADB9ADC42273}" destId="{41D4C58E-FC3B-4EE2-94CC-856D72BBCAA1}" srcOrd="0" destOrd="0" parTransId="{3627B829-D797-42B5-BFED-AB4D420904AC}" sibTransId="{D9E1B383-CDD3-48D6-AA8A-474A17083730}"/>
    <dgm:cxn modelId="{D8162B04-BA6F-8746-8708-D0C7451F0903}" type="presParOf" srcId="{FCF18A52-EF03-F64F-AD8E-D709170CCD76}" destId="{5522F002-7694-5E47-9D23-4904A80505D4}" srcOrd="0" destOrd="0" presId="urn:microsoft.com/office/officeart/2005/8/layout/hierarchy1"/>
    <dgm:cxn modelId="{CE36D911-007B-A54E-9C67-0EE6F2A1344F}" type="presParOf" srcId="{5522F002-7694-5E47-9D23-4904A80505D4}" destId="{B3125A27-A3F1-F64F-9514-7C433E8A2BA8}" srcOrd="0" destOrd="0" presId="urn:microsoft.com/office/officeart/2005/8/layout/hierarchy1"/>
    <dgm:cxn modelId="{5B227F63-7F03-734C-AE0B-E38C47600005}" type="presParOf" srcId="{B3125A27-A3F1-F64F-9514-7C433E8A2BA8}" destId="{BAAC3E06-8640-9E42-9E2E-552F71989BAF}" srcOrd="0" destOrd="0" presId="urn:microsoft.com/office/officeart/2005/8/layout/hierarchy1"/>
    <dgm:cxn modelId="{7515AA97-AB1B-D942-92AB-5F30F57BD96A}" type="presParOf" srcId="{B3125A27-A3F1-F64F-9514-7C433E8A2BA8}" destId="{C15A2C88-93F9-4744-B4C8-88CC939305BC}" srcOrd="1" destOrd="0" presId="urn:microsoft.com/office/officeart/2005/8/layout/hierarchy1"/>
    <dgm:cxn modelId="{BA9F388C-3352-5B4D-9765-31AA26DD74DE}" type="presParOf" srcId="{5522F002-7694-5E47-9D23-4904A80505D4}" destId="{E6F52802-A1BE-D04F-B623-0182B3FCBD0B}" srcOrd="1" destOrd="0" presId="urn:microsoft.com/office/officeart/2005/8/layout/hierarchy1"/>
    <dgm:cxn modelId="{3539FE1F-5F92-5143-8EE9-FF4D0CC6EC14}" type="presParOf" srcId="{FCF18A52-EF03-F64F-AD8E-D709170CCD76}" destId="{EC63C0A9-4A30-F645-B357-ADCD97D496B1}" srcOrd="1" destOrd="0" presId="urn:microsoft.com/office/officeart/2005/8/layout/hierarchy1"/>
    <dgm:cxn modelId="{CA08206E-FF50-0143-8B66-B553A1B63100}" type="presParOf" srcId="{EC63C0A9-4A30-F645-B357-ADCD97D496B1}" destId="{0D9B7124-0E25-3140-83DD-7B6954CB64F3}" srcOrd="0" destOrd="0" presId="urn:microsoft.com/office/officeart/2005/8/layout/hierarchy1"/>
    <dgm:cxn modelId="{57132A0A-56D4-2F41-A997-D3BD22DA6D80}" type="presParOf" srcId="{0D9B7124-0E25-3140-83DD-7B6954CB64F3}" destId="{0348BA85-7FF9-2E46-89D9-277B71A47DB1}" srcOrd="0" destOrd="0" presId="urn:microsoft.com/office/officeart/2005/8/layout/hierarchy1"/>
    <dgm:cxn modelId="{82A56A7A-2197-784B-829E-7E986F5F565F}" type="presParOf" srcId="{0D9B7124-0E25-3140-83DD-7B6954CB64F3}" destId="{39EE7634-94DD-084B-8350-EF5112F985E8}" srcOrd="1" destOrd="0" presId="urn:microsoft.com/office/officeart/2005/8/layout/hierarchy1"/>
    <dgm:cxn modelId="{70A344E3-1C83-AE47-9DCD-0BE96FA9F911}" type="presParOf" srcId="{EC63C0A9-4A30-F645-B357-ADCD97D496B1}" destId="{B7E318CD-251E-8D44-AC76-C66B58CBD614}" srcOrd="1" destOrd="0" presId="urn:microsoft.com/office/officeart/2005/8/layout/hierarchy1"/>
    <dgm:cxn modelId="{BFAC86B8-35FE-394B-ADBE-8E862712DB68}" type="presParOf" srcId="{FCF18A52-EF03-F64F-AD8E-D709170CCD76}" destId="{D4A995BE-824C-C946-A0AC-B4CE770DB902}" srcOrd="2" destOrd="0" presId="urn:microsoft.com/office/officeart/2005/8/layout/hierarchy1"/>
    <dgm:cxn modelId="{89F94DB9-6520-F442-AE75-76680046B6B4}" type="presParOf" srcId="{D4A995BE-824C-C946-A0AC-B4CE770DB902}" destId="{CA83E585-1D76-D341-9023-C572EF16BA12}" srcOrd="0" destOrd="0" presId="urn:microsoft.com/office/officeart/2005/8/layout/hierarchy1"/>
    <dgm:cxn modelId="{03A5DE47-E04D-304E-80F4-42F7572C16CC}" type="presParOf" srcId="{CA83E585-1D76-D341-9023-C572EF16BA12}" destId="{2943F64D-82B9-0044-B7EF-A46607F00E56}" srcOrd="0" destOrd="0" presId="urn:microsoft.com/office/officeart/2005/8/layout/hierarchy1"/>
    <dgm:cxn modelId="{523A53FE-9EA5-E74F-BB33-A75FF1075D6F}" type="presParOf" srcId="{CA83E585-1D76-D341-9023-C572EF16BA12}" destId="{D69CD088-C28D-9047-AD80-D5B293DC6C27}" srcOrd="1" destOrd="0" presId="urn:microsoft.com/office/officeart/2005/8/layout/hierarchy1"/>
    <dgm:cxn modelId="{C054D5FC-F834-BC44-9204-271FA3E25C5E}" type="presParOf" srcId="{D4A995BE-824C-C946-A0AC-B4CE770DB902}" destId="{01E61700-1DEA-A442-8EED-6E2F4BE648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9D660-DC59-45F4-9B90-01F183E84E9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FC81730-9864-436B-9430-50DB44AFEB02}">
      <dgm:prSet/>
      <dgm:spPr/>
      <dgm:t>
        <a:bodyPr/>
        <a:lstStyle/>
        <a:p>
          <a:r>
            <a:rPr lang="es-EC"/>
            <a:t>INTRODUCCION </a:t>
          </a:r>
          <a:endParaRPr lang="en-US"/>
        </a:p>
      </dgm:t>
    </dgm:pt>
    <dgm:pt modelId="{C218FD6C-0A4B-4008-A45D-27543FA98D5A}" type="parTrans" cxnId="{488B8229-058F-4DF2-8AD1-9DDABD83C58B}">
      <dgm:prSet/>
      <dgm:spPr/>
      <dgm:t>
        <a:bodyPr/>
        <a:lstStyle/>
        <a:p>
          <a:endParaRPr lang="en-US"/>
        </a:p>
      </dgm:t>
    </dgm:pt>
    <dgm:pt modelId="{583811E2-A250-4D3C-A616-967E334FB3C3}" type="sibTrans" cxnId="{488B8229-058F-4DF2-8AD1-9DDABD83C58B}">
      <dgm:prSet/>
      <dgm:spPr/>
      <dgm:t>
        <a:bodyPr/>
        <a:lstStyle/>
        <a:p>
          <a:endParaRPr lang="en-US"/>
        </a:p>
      </dgm:t>
    </dgm:pt>
    <dgm:pt modelId="{15CC42C3-5125-40DB-A701-9BCD478396E1}">
      <dgm:prSet/>
      <dgm:spPr/>
      <dgm:t>
        <a:bodyPr/>
        <a:lstStyle/>
        <a:p>
          <a:pPr algn="just"/>
          <a:r>
            <a:rPr lang="es-EC" dirty="0"/>
            <a:t>La psicología del desarrollo es una rama de la psicología que se dedica a estudiar cómo las personas cambian y se desarrollan a lo largo de su vida. </a:t>
          </a:r>
          <a:endParaRPr lang="en-US" dirty="0"/>
        </a:p>
      </dgm:t>
    </dgm:pt>
    <dgm:pt modelId="{AB9FB42B-AF9B-453A-9517-C3BBDDCAD9C5}" type="parTrans" cxnId="{FFA2587F-8AFF-4DD0-A9E0-CDBBFE3C18EC}">
      <dgm:prSet/>
      <dgm:spPr/>
      <dgm:t>
        <a:bodyPr/>
        <a:lstStyle/>
        <a:p>
          <a:endParaRPr lang="en-US"/>
        </a:p>
      </dgm:t>
    </dgm:pt>
    <dgm:pt modelId="{63CD6BD1-0952-4182-9B81-133E12CB1CDC}" type="sibTrans" cxnId="{FFA2587F-8AFF-4DD0-A9E0-CDBBFE3C18EC}">
      <dgm:prSet/>
      <dgm:spPr/>
      <dgm:t>
        <a:bodyPr/>
        <a:lstStyle/>
        <a:p>
          <a:endParaRPr lang="en-US"/>
        </a:p>
      </dgm:t>
    </dgm:pt>
    <dgm:pt modelId="{9644F5B7-5663-4ECE-A545-099B2C82D709}">
      <dgm:prSet/>
      <dgm:spPr/>
      <dgm:t>
        <a:bodyPr/>
        <a:lstStyle/>
        <a:p>
          <a:pPr algn="just"/>
          <a:r>
            <a:rPr lang="es-EC" dirty="0"/>
            <a:t>Este campo abarca todas las etapas del ciclo vital humano, desde el nacimiento hasta la vejez, e investiga cómo los individuos evolucionan en términos físicos, cognitivos, emocionales y sociales. Además, la psicología del desarrollo examina los factores que influyen en esos cambios, incluyendo aspectos biológicos, ambientales, culturales y sociales.</a:t>
          </a:r>
          <a:endParaRPr lang="en-US" dirty="0"/>
        </a:p>
      </dgm:t>
    </dgm:pt>
    <dgm:pt modelId="{45391DB1-C1BE-4EA4-B5B6-B0892E69118E}" type="parTrans" cxnId="{02CCE247-F340-4772-BE04-80EB19902788}">
      <dgm:prSet/>
      <dgm:spPr/>
      <dgm:t>
        <a:bodyPr/>
        <a:lstStyle/>
        <a:p>
          <a:endParaRPr lang="en-US"/>
        </a:p>
      </dgm:t>
    </dgm:pt>
    <dgm:pt modelId="{CAE073B1-7103-465C-B519-74F6E1545D3D}" type="sibTrans" cxnId="{02CCE247-F340-4772-BE04-80EB19902788}">
      <dgm:prSet/>
      <dgm:spPr/>
      <dgm:t>
        <a:bodyPr/>
        <a:lstStyle/>
        <a:p>
          <a:endParaRPr lang="en-US"/>
        </a:p>
      </dgm:t>
    </dgm:pt>
    <dgm:pt modelId="{AC80C79D-D450-E640-A24A-D7BD2A97EA54}" type="pres">
      <dgm:prSet presAssocID="{91B9D660-DC59-45F4-9B90-01F183E84E9B}" presName="vert0" presStyleCnt="0">
        <dgm:presLayoutVars>
          <dgm:dir/>
          <dgm:animOne val="branch"/>
          <dgm:animLvl val="lvl"/>
        </dgm:presLayoutVars>
      </dgm:prSet>
      <dgm:spPr/>
    </dgm:pt>
    <dgm:pt modelId="{FD7DEABD-AB41-D846-8B6A-ECF43FB53AE0}" type="pres">
      <dgm:prSet presAssocID="{8FC81730-9864-436B-9430-50DB44AFEB02}" presName="thickLine" presStyleLbl="alignNode1" presStyleIdx="0" presStyleCnt="3"/>
      <dgm:spPr/>
    </dgm:pt>
    <dgm:pt modelId="{3CCDD569-6C88-2546-AB1F-B73876AE8444}" type="pres">
      <dgm:prSet presAssocID="{8FC81730-9864-436B-9430-50DB44AFEB02}" presName="horz1" presStyleCnt="0"/>
      <dgm:spPr/>
    </dgm:pt>
    <dgm:pt modelId="{F3895B6B-2807-5E44-8C6D-C7ACF42B2212}" type="pres">
      <dgm:prSet presAssocID="{8FC81730-9864-436B-9430-50DB44AFEB02}" presName="tx1" presStyleLbl="revTx" presStyleIdx="0" presStyleCnt="3"/>
      <dgm:spPr/>
    </dgm:pt>
    <dgm:pt modelId="{9F680A2A-8470-694B-AE47-7F4A7B59ABEF}" type="pres">
      <dgm:prSet presAssocID="{8FC81730-9864-436B-9430-50DB44AFEB02}" presName="vert1" presStyleCnt="0"/>
      <dgm:spPr/>
    </dgm:pt>
    <dgm:pt modelId="{7A2EE411-F8AE-7E40-84B5-9636F3DB3F74}" type="pres">
      <dgm:prSet presAssocID="{15CC42C3-5125-40DB-A701-9BCD478396E1}" presName="thickLine" presStyleLbl="alignNode1" presStyleIdx="1" presStyleCnt="3"/>
      <dgm:spPr/>
    </dgm:pt>
    <dgm:pt modelId="{E66E4389-258F-BD44-BBE2-7E5B59143A49}" type="pres">
      <dgm:prSet presAssocID="{15CC42C3-5125-40DB-A701-9BCD478396E1}" presName="horz1" presStyleCnt="0"/>
      <dgm:spPr/>
    </dgm:pt>
    <dgm:pt modelId="{07E342E5-17CB-5E47-B574-E140FD090973}" type="pres">
      <dgm:prSet presAssocID="{15CC42C3-5125-40DB-A701-9BCD478396E1}" presName="tx1" presStyleLbl="revTx" presStyleIdx="1" presStyleCnt="3"/>
      <dgm:spPr/>
    </dgm:pt>
    <dgm:pt modelId="{B6B81223-C376-C04B-A015-0B77193BF358}" type="pres">
      <dgm:prSet presAssocID="{15CC42C3-5125-40DB-A701-9BCD478396E1}" presName="vert1" presStyleCnt="0"/>
      <dgm:spPr/>
    </dgm:pt>
    <dgm:pt modelId="{C0D9DAE5-1499-1A43-8CE1-A1088CC5621E}" type="pres">
      <dgm:prSet presAssocID="{9644F5B7-5663-4ECE-A545-099B2C82D709}" presName="thickLine" presStyleLbl="alignNode1" presStyleIdx="2" presStyleCnt="3"/>
      <dgm:spPr/>
    </dgm:pt>
    <dgm:pt modelId="{6343D10F-3E5E-E449-A62F-43BD0FF8DFA0}" type="pres">
      <dgm:prSet presAssocID="{9644F5B7-5663-4ECE-A545-099B2C82D709}" presName="horz1" presStyleCnt="0"/>
      <dgm:spPr/>
    </dgm:pt>
    <dgm:pt modelId="{D161708B-8CC3-6F4F-BB53-BC8E220F3558}" type="pres">
      <dgm:prSet presAssocID="{9644F5B7-5663-4ECE-A545-099B2C82D709}" presName="tx1" presStyleLbl="revTx" presStyleIdx="2" presStyleCnt="3"/>
      <dgm:spPr/>
    </dgm:pt>
    <dgm:pt modelId="{4D4CB06E-C5FC-3E4C-855B-85D039691F1D}" type="pres">
      <dgm:prSet presAssocID="{9644F5B7-5663-4ECE-A545-099B2C82D709}" presName="vert1" presStyleCnt="0"/>
      <dgm:spPr/>
    </dgm:pt>
  </dgm:ptLst>
  <dgm:cxnLst>
    <dgm:cxn modelId="{488B8229-058F-4DF2-8AD1-9DDABD83C58B}" srcId="{91B9D660-DC59-45F4-9B90-01F183E84E9B}" destId="{8FC81730-9864-436B-9430-50DB44AFEB02}" srcOrd="0" destOrd="0" parTransId="{C218FD6C-0A4B-4008-A45D-27543FA98D5A}" sibTransId="{583811E2-A250-4D3C-A616-967E334FB3C3}"/>
    <dgm:cxn modelId="{02CCE247-F340-4772-BE04-80EB19902788}" srcId="{91B9D660-DC59-45F4-9B90-01F183E84E9B}" destId="{9644F5B7-5663-4ECE-A545-099B2C82D709}" srcOrd="2" destOrd="0" parTransId="{45391DB1-C1BE-4EA4-B5B6-B0892E69118E}" sibTransId="{CAE073B1-7103-465C-B519-74F6E1545D3D}"/>
    <dgm:cxn modelId="{C3EC4861-7A24-7941-8D21-31A7B70AF437}" type="presOf" srcId="{9644F5B7-5663-4ECE-A545-099B2C82D709}" destId="{D161708B-8CC3-6F4F-BB53-BC8E220F3558}" srcOrd="0" destOrd="0" presId="urn:microsoft.com/office/officeart/2008/layout/LinedList"/>
    <dgm:cxn modelId="{BD545475-2DD3-E544-92FF-DB28B98EDA0E}" type="presOf" srcId="{91B9D660-DC59-45F4-9B90-01F183E84E9B}" destId="{AC80C79D-D450-E640-A24A-D7BD2A97EA54}" srcOrd="0" destOrd="0" presId="urn:microsoft.com/office/officeart/2008/layout/LinedList"/>
    <dgm:cxn modelId="{FFA2587F-8AFF-4DD0-A9E0-CDBBFE3C18EC}" srcId="{91B9D660-DC59-45F4-9B90-01F183E84E9B}" destId="{15CC42C3-5125-40DB-A701-9BCD478396E1}" srcOrd="1" destOrd="0" parTransId="{AB9FB42B-AF9B-453A-9517-C3BBDDCAD9C5}" sibTransId="{63CD6BD1-0952-4182-9B81-133E12CB1CDC}"/>
    <dgm:cxn modelId="{7D91F582-D2C5-D64A-B195-30BDCBF4B509}" type="presOf" srcId="{15CC42C3-5125-40DB-A701-9BCD478396E1}" destId="{07E342E5-17CB-5E47-B574-E140FD090973}" srcOrd="0" destOrd="0" presId="urn:microsoft.com/office/officeart/2008/layout/LinedList"/>
    <dgm:cxn modelId="{3D5ABCE5-D07A-AD45-8121-792C50E1C796}" type="presOf" srcId="{8FC81730-9864-436B-9430-50DB44AFEB02}" destId="{F3895B6B-2807-5E44-8C6D-C7ACF42B2212}" srcOrd="0" destOrd="0" presId="urn:microsoft.com/office/officeart/2008/layout/LinedList"/>
    <dgm:cxn modelId="{2888ACEB-70A9-2B41-A8B3-F65F7BC6C7F1}" type="presParOf" srcId="{AC80C79D-D450-E640-A24A-D7BD2A97EA54}" destId="{FD7DEABD-AB41-D846-8B6A-ECF43FB53AE0}" srcOrd="0" destOrd="0" presId="urn:microsoft.com/office/officeart/2008/layout/LinedList"/>
    <dgm:cxn modelId="{F3292191-B9CD-9842-8734-AFD33034702B}" type="presParOf" srcId="{AC80C79D-D450-E640-A24A-D7BD2A97EA54}" destId="{3CCDD569-6C88-2546-AB1F-B73876AE8444}" srcOrd="1" destOrd="0" presId="urn:microsoft.com/office/officeart/2008/layout/LinedList"/>
    <dgm:cxn modelId="{75D0E81E-F849-CF47-9D0B-307BA9E9B5B3}" type="presParOf" srcId="{3CCDD569-6C88-2546-AB1F-B73876AE8444}" destId="{F3895B6B-2807-5E44-8C6D-C7ACF42B2212}" srcOrd="0" destOrd="0" presId="urn:microsoft.com/office/officeart/2008/layout/LinedList"/>
    <dgm:cxn modelId="{3B6F9A48-3FB0-3844-8414-230759CAA0ED}" type="presParOf" srcId="{3CCDD569-6C88-2546-AB1F-B73876AE8444}" destId="{9F680A2A-8470-694B-AE47-7F4A7B59ABEF}" srcOrd="1" destOrd="0" presId="urn:microsoft.com/office/officeart/2008/layout/LinedList"/>
    <dgm:cxn modelId="{AB5C0F3A-0EC1-B846-99CB-5FCC2381F56C}" type="presParOf" srcId="{AC80C79D-D450-E640-A24A-D7BD2A97EA54}" destId="{7A2EE411-F8AE-7E40-84B5-9636F3DB3F74}" srcOrd="2" destOrd="0" presId="urn:microsoft.com/office/officeart/2008/layout/LinedList"/>
    <dgm:cxn modelId="{09515BD5-5D00-594E-AA1D-6D3CDFC18762}" type="presParOf" srcId="{AC80C79D-D450-E640-A24A-D7BD2A97EA54}" destId="{E66E4389-258F-BD44-BBE2-7E5B59143A49}" srcOrd="3" destOrd="0" presId="urn:microsoft.com/office/officeart/2008/layout/LinedList"/>
    <dgm:cxn modelId="{074B8CC7-9D23-6A43-A077-7DA955DD4815}" type="presParOf" srcId="{E66E4389-258F-BD44-BBE2-7E5B59143A49}" destId="{07E342E5-17CB-5E47-B574-E140FD090973}" srcOrd="0" destOrd="0" presId="urn:microsoft.com/office/officeart/2008/layout/LinedList"/>
    <dgm:cxn modelId="{FD5A8ED8-DB71-3949-95BB-9BAFA5CE2896}" type="presParOf" srcId="{E66E4389-258F-BD44-BBE2-7E5B59143A49}" destId="{B6B81223-C376-C04B-A015-0B77193BF358}" srcOrd="1" destOrd="0" presId="urn:microsoft.com/office/officeart/2008/layout/LinedList"/>
    <dgm:cxn modelId="{126905A3-5C4C-F848-99D1-44D4E7EDDFDE}" type="presParOf" srcId="{AC80C79D-D450-E640-A24A-D7BD2A97EA54}" destId="{C0D9DAE5-1499-1A43-8CE1-A1088CC5621E}" srcOrd="4" destOrd="0" presId="urn:microsoft.com/office/officeart/2008/layout/LinedList"/>
    <dgm:cxn modelId="{C389FB6C-96C1-0742-8B77-55AC5A2CDA1A}" type="presParOf" srcId="{AC80C79D-D450-E640-A24A-D7BD2A97EA54}" destId="{6343D10F-3E5E-E449-A62F-43BD0FF8DFA0}" srcOrd="5" destOrd="0" presId="urn:microsoft.com/office/officeart/2008/layout/LinedList"/>
    <dgm:cxn modelId="{230641B1-7281-6F4D-8BAA-3ABCCC9510B0}" type="presParOf" srcId="{6343D10F-3E5E-E449-A62F-43BD0FF8DFA0}" destId="{D161708B-8CC3-6F4F-BB53-BC8E220F3558}" srcOrd="0" destOrd="0" presId="urn:microsoft.com/office/officeart/2008/layout/LinedList"/>
    <dgm:cxn modelId="{1DD9968C-D662-B243-B37D-B5E8A1C53526}" type="presParOf" srcId="{6343D10F-3E5E-E449-A62F-43BD0FF8DFA0}" destId="{4D4CB06E-C5FC-3E4C-855B-85D039691F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E2448-6C0C-4FDB-B859-7A6006D451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A794895-A194-498D-B724-3E0C22E8F526}">
      <dgm:prSet/>
      <dgm:spPr/>
      <dgm:t>
        <a:bodyPr/>
        <a:lstStyle/>
        <a:p>
          <a:r>
            <a:rPr lang="es-EC" dirty="0"/>
            <a:t>En sus orígenes, la psicología del desarrollo estuvo centrada principalmente en la infancia.</a:t>
          </a:r>
          <a:endParaRPr lang="en-US" dirty="0"/>
        </a:p>
      </dgm:t>
    </dgm:pt>
    <dgm:pt modelId="{E11D5DCC-2156-4FDE-96F0-A9D6571EC06D}" type="parTrans" cxnId="{D2A677D2-0E4A-4DCD-8E52-4442ACCC2C69}">
      <dgm:prSet/>
      <dgm:spPr/>
      <dgm:t>
        <a:bodyPr/>
        <a:lstStyle/>
        <a:p>
          <a:endParaRPr lang="en-US"/>
        </a:p>
      </dgm:t>
    </dgm:pt>
    <dgm:pt modelId="{0A6C3A07-AC6E-4769-A992-674D6388A4F1}" type="sibTrans" cxnId="{D2A677D2-0E4A-4DCD-8E52-4442ACCC2C69}">
      <dgm:prSet/>
      <dgm:spPr/>
      <dgm:t>
        <a:bodyPr/>
        <a:lstStyle/>
        <a:p>
          <a:endParaRPr lang="en-US"/>
        </a:p>
      </dgm:t>
    </dgm:pt>
    <dgm:pt modelId="{C06F67D7-4599-4264-BCD9-7D90485BACEB}">
      <dgm:prSet/>
      <dgm:spPr/>
      <dgm:t>
        <a:bodyPr/>
        <a:lstStyle/>
        <a:p>
          <a:r>
            <a:rPr lang="es-EC" dirty="0"/>
            <a:t>Sin embargo, con el tiempo, se ha ampliado para abarcar el estudio del desarrollo en todas las fases de la vida.</a:t>
          </a:r>
          <a:endParaRPr lang="en-US" dirty="0"/>
        </a:p>
      </dgm:t>
    </dgm:pt>
    <dgm:pt modelId="{FE5C9E6A-BF85-4EC8-B639-8CD65C00021F}" type="parTrans" cxnId="{C76866FB-F14A-487B-84F1-B163E4780656}">
      <dgm:prSet/>
      <dgm:spPr/>
      <dgm:t>
        <a:bodyPr/>
        <a:lstStyle/>
        <a:p>
          <a:endParaRPr lang="en-US"/>
        </a:p>
      </dgm:t>
    </dgm:pt>
    <dgm:pt modelId="{B3C10696-2050-45FA-B57F-003D3229D5DA}" type="sibTrans" cxnId="{C76866FB-F14A-487B-84F1-B163E4780656}">
      <dgm:prSet/>
      <dgm:spPr/>
      <dgm:t>
        <a:bodyPr/>
        <a:lstStyle/>
        <a:p>
          <a:endParaRPr lang="en-US"/>
        </a:p>
      </dgm:t>
    </dgm:pt>
    <dgm:pt modelId="{9B1E18CA-8C05-C74E-8CAA-003ADFB29D3B}" type="pres">
      <dgm:prSet presAssocID="{200E2448-6C0C-4FDB-B859-7A6006D45147}" presName="hierChild1" presStyleCnt="0">
        <dgm:presLayoutVars>
          <dgm:chPref val="1"/>
          <dgm:dir/>
          <dgm:animOne val="branch"/>
          <dgm:animLvl val="lvl"/>
          <dgm:resizeHandles/>
        </dgm:presLayoutVars>
      </dgm:prSet>
      <dgm:spPr/>
    </dgm:pt>
    <dgm:pt modelId="{6CB120A3-0F8F-B541-8318-5F94F3BE32BD}" type="pres">
      <dgm:prSet presAssocID="{8A794895-A194-498D-B724-3E0C22E8F526}" presName="hierRoot1" presStyleCnt="0"/>
      <dgm:spPr/>
    </dgm:pt>
    <dgm:pt modelId="{341B306B-5359-6E4B-B399-83E5CFC2D295}" type="pres">
      <dgm:prSet presAssocID="{8A794895-A194-498D-B724-3E0C22E8F526}" presName="composite" presStyleCnt="0"/>
      <dgm:spPr/>
    </dgm:pt>
    <dgm:pt modelId="{42BA98E2-D183-0B47-80FB-68BF3904D59C}" type="pres">
      <dgm:prSet presAssocID="{8A794895-A194-498D-B724-3E0C22E8F526}" presName="background" presStyleLbl="node0" presStyleIdx="0" presStyleCnt="2"/>
      <dgm:spPr/>
    </dgm:pt>
    <dgm:pt modelId="{2613421D-73F6-1B46-B961-B80AACCC0393}" type="pres">
      <dgm:prSet presAssocID="{8A794895-A194-498D-B724-3E0C22E8F526}" presName="text" presStyleLbl="fgAcc0" presStyleIdx="0" presStyleCnt="2">
        <dgm:presLayoutVars>
          <dgm:chPref val="3"/>
        </dgm:presLayoutVars>
      </dgm:prSet>
      <dgm:spPr/>
    </dgm:pt>
    <dgm:pt modelId="{AC9D7E80-520E-2640-BA43-5CD4783D960E}" type="pres">
      <dgm:prSet presAssocID="{8A794895-A194-498D-B724-3E0C22E8F526}" presName="hierChild2" presStyleCnt="0"/>
      <dgm:spPr/>
    </dgm:pt>
    <dgm:pt modelId="{CD13DD6C-0D77-2646-87A5-D8A9667E2E36}" type="pres">
      <dgm:prSet presAssocID="{C06F67D7-4599-4264-BCD9-7D90485BACEB}" presName="hierRoot1" presStyleCnt="0"/>
      <dgm:spPr/>
    </dgm:pt>
    <dgm:pt modelId="{5CAD74DA-27CB-0A4B-BB96-AEB58CF298AB}" type="pres">
      <dgm:prSet presAssocID="{C06F67D7-4599-4264-BCD9-7D90485BACEB}" presName="composite" presStyleCnt="0"/>
      <dgm:spPr/>
    </dgm:pt>
    <dgm:pt modelId="{7272683B-8EA9-2C4B-9A35-BB668BF92983}" type="pres">
      <dgm:prSet presAssocID="{C06F67D7-4599-4264-BCD9-7D90485BACEB}" presName="background" presStyleLbl="node0" presStyleIdx="1" presStyleCnt="2"/>
      <dgm:spPr/>
    </dgm:pt>
    <dgm:pt modelId="{E8F740ED-4D93-7B43-B593-DC82E917DC64}" type="pres">
      <dgm:prSet presAssocID="{C06F67D7-4599-4264-BCD9-7D90485BACEB}" presName="text" presStyleLbl="fgAcc0" presStyleIdx="1" presStyleCnt="2">
        <dgm:presLayoutVars>
          <dgm:chPref val="3"/>
        </dgm:presLayoutVars>
      </dgm:prSet>
      <dgm:spPr/>
    </dgm:pt>
    <dgm:pt modelId="{FBF2E10D-4B24-7B4C-B059-3525E7FCFE96}" type="pres">
      <dgm:prSet presAssocID="{C06F67D7-4599-4264-BCD9-7D90485BACEB}" presName="hierChild2" presStyleCnt="0"/>
      <dgm:spPr/>
    </dgm:pt>
  </dgm:ptLst>
  <dgm:cxnLst>
    <dgm:cxn modelId="{C08D1258-E224-2446-921D-B78D4A3FAFEC}" type="presOf" srcId="{C06F67D7-4599-4264-BCD9-7D90485BACEB}" destId="{E8F740ED-4D93-7B43-B593-DC82E917DC64}" srcOrd="0" destOrd="0" presId="urn:microsoft.com/office/officeart/2005/8/layout/hierarchy1"/>
    <dgm:cxn modelId="{51C62B8B-E416-AF4A-A92C-2CA75C56B8A0}" type="presOf" srcId="{200E2448-6C0C-4FDB-B859-7A6006D45147}" destId="{9B1E18CA-8C05-C74E-8CAA-003ADFB29D3B}" srcOrd="0" destOrd="0" presId="urn:microsoft.com/office/officeart/2005/8/layout/hierarchy1"/>
    <dgm:cxn modelId="{88E084BF-2746-CD47-86AB-F5B76DFF793B}" type="presOf" srcId="{8A794895-A194-498D-B724-3E0C22E8F526}" destId="{2613421D-73F6-1B46-B961-B80AACCC0393}" srcOrd="0" destOrd="0" presId="urn:microsoft.com/office/officeart/2005/8/layout/hierarchy1"/>
    <dgm:cxn modelId="{D2A677D2-0E4A-4DCD-8E52-4442ACCC2C69}" srcId="{200E2448-6C0C-4FDB-B859-7A6006D45147}" destId="{8A794895-A194-498D-B724-3E0C22E8F526}" srcOrd="0" destOrd="0" parTransId="{E11D5DCC-2156-4FDE-96F0-A9D6571EC06D}" sibTransId="{0A6C3A07-AC6E-4769-A992-674D6388A4F1}"/>
    <dgm:cxn modelId="{C76866FB-F14A-487B-84F1-B163E4780656}" srcId="{200E2448-6C0C-4FDB-B859-7A6006D45147}" destId="{C06F67D7-4599-4264-BCD9-7D90485BACEB}" srcOrd="1" destOrd="0" parTransId="{FE5C9E6A-BF85-4EC8-B639-8CD65C00021F}" sibTransId="{B3C10696-2050-45FA-B57F-003D3229D5DA}"/>
    <dgm:cxn modelId="{2F0E6CEB-0028-634A-B069-65760DD39D3A}" type="presParOf" srcId="{9B1E18CA-8C05-C74E-8CAA-003ADFB29D3B}" destId="{6CB120A3-0F8F-B541-8318-5F94F3BE32BD}" srcOrd="0" destOrd="0" presId="urn:microsoft.com/office/officeart/2005/8/layout/hierarchy1"/>
    <dgm:cxn modelId="{86DC35D0-AC93-254C-8A17-4AED010BB333}" type="presParOf" srcId="{6CB120A3-0F8F-B541-8318-5F94F3BE32BD}" destId="{341B306B-5359-6E4B-B399-83E5CFC2D295}" srcOrd="0" destOrd="0" presId="urn:microsoft.com/office/officeart/2005/8/layout/hierarchy1"/>
    <dgm:cxn modelId="{4252FF3A-0BA1-CD4F-8C03-87BC797FE4AE}" type="presParOf" srcId="{341B306B-5359-6E4B-B399-83E5CFC2D295}" destId="{42BA98E2-D183-0B47-80FB-68BF3904D59C}" srcOrd="0" destOrd="0" presId="urn:microsoft.com/office/officeart/2005/8/layout/hierarchy1"/>
    <dgm:cxn modelId="{3C545EB6-AA07-BA4C-88DD-4C63BD2CB8D4}" type="presParOf" srcId="{341B306B-5359-6E4B-B399-83E5CFC2D295}" destId="{2613421D-73F6-1B46-B961-B80AACCC0393}" srcOrd="1" destOrd="0" presId="urn:microsoft.com/office/officeart/2005/8/layout/hierarchy1"/>
    <dgm:cxn modelId="{AFBD3CB9-6429-904E-860A-1BA2EDE451DE}" type="presParOf" srcId="{6CB120A3-0F8F-B541-8318-5F94F3BE32BD}" destId="{AC9D7E80-520E-2640-BA43-5CD4783D960E}" srcOrd="1" destOrd="0" presId="urn:microsoft.com/office/officeart/2005/8/layout/hierarchy1"/>
    <dgm:cxn modelId="{722A2E3C-3134-0049-BAD1-AD0E0D7AD1A7}" type="presParOf" srcId="{9B1E18CA-8C05-C74E-8CAA-003ADFB29D3B}" destId="{CD13DD6C-0D77-2646-87A5-D8A9667E2E36}" srcOrd="1" destOrd="0" presId="urn:microsoft.com/office/officeart/2005/8/layout/hierarchy1"/>
    <dgm:cxn modelId="{8267A4BC-518B-AD44-AB0E-BC0875825E16}" type="presParOf" srcId="{CD13DD6C-0D77-2646-87A5-D8A9667E2E36}" destId="{5CAD74DA-27CB-0A4B-BB96-AEB58CF298AB}" srcOrd="0" destOrd="0" presId="urn:microsoft.com/office/officeart/2005/8/layout/hierarchy1"/>
    <dgm:cxn modelId="{7A0D3BE3-E67F-DB45-A053-ACAB18654290}" type="presParOf" srcId="{5CAD74DA-27CB-0A4B-BB96-AEB58CF298AB}" destId="{7272683B-8EA9-2C4B-9A35-BB668BF92983}" srcOrd="0" destOrd="0" presId="urn:microsoft.com/office/officeart/2005/8/layout/hierarchy1"/>
    <dgm:cxn modelId="{4B27C903-A0C7-1E4D-A5D3-A77BAF251299}" type="presParOf" srcId="{5CAD74DA-27CB-0A4B-BB96-AEB58CF298AB}" destId="{E8F740ED-4D93-7B43-B593-DC82E917DC64}" srcOrd="1" destOrd="0" presId="urn:microsoft.com/office/officeart/2005/8/layout/hierarchy1"/>
    <dgm:cxn modelId="{899822D9-A922-594D-B70F-8B21A6F9E107}" type="presParOf" srcId="{CD13DD6C-0D77-2646-87A5-D8A9667E2E36}" destId="{FBF2E10D-4B24-7B4C-B059-3525E7FCFE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C277F5-A39E-4287-A2D9-0F14F8D6D8DC}" type="doc">
      <dgm:prSet loTypeId="urn:microsoft.com/office/officeart/2005/8/layout/arrow5" loCatId="relationship" qsTypeId="urn:microsoft.com/office/officeart/2005/8/quickstyle/simple4" qsCatId="simple" csTypeId="urn:microsoft.com/office/officeart/2005/8/colors/colorful5" csCatId="colorful" phldr="1"/>
      <dgm:spPr/>
      <dgm:t>
        <a:bodyPr/>
        <a:lstStyle/>
        <a:p>
          <a:endParaRPr lang="en-US"/>
        </a:p>
      </dgm:t>
    </dgm:pt>
    <dgm:pt modelId="{E5B05485-20DD-4966-A5BA-C146CE22319D}">
      <dgm:prSet custT="1"/>
      <dgm:spPr/>
      <dgm:t>
        <a:bodyPr/>
        <a:lstStyle/>
        <a:p>
          <a:r>
            <a:rPr lang="es-EC" sz="2000" dirty="0"/>
            <a:t>Estudio científico de los procsos del cambio y la estabilidad durante el ciclo vital humano. </a:t>
          </a:r>
          <a:endParaRPr lang="en-US" sz="2000" dirty="0"/>
        </a:p>
      </dgm:t>
    </dgm:pt>
    <dgm:pt modelId="{50EFE790-F418-49BB-B38B-A6B09600FA29}" type="parTrans" cxnId="{EA3D2B63-4E2E-40D9-9674-3008E764D381}">
      <dgm:prSet/>
      <dgm:spPr/>
      <dgm:t>
        <a:bodyPr/>
        <a:lstStyle/>
        <a:p>
          <a:endParaRPr lang="en-US"/>
        </a:p>
      </dgm:t>
    </dgm:pt>
    <dgm:pt modelId="{E834A659-B177-4434-A77D-AE79058F9234}" type="sibTrans" cxnId="{EA3D2B63-4E2E-40D9-9674-3008E764D381}">
      <dgm:prSet/>
      <dgm:spPr/>
      <dgm:t>
        <a:bodyPr/>
        <a:lstStyle/>
        <a:p>
          <a:endParaRPr lang="en-US"/>
        </a:p>
      </dgm:t>
    </dgm:pt>
    <dgm:pt modelId="{40F4304E-0E2E-4553-82A7-25C45E257079}">
      <dgm:prSet custT="1"/>
      <dgm:spPr/>
      <dgm:t>
        <a:bodyPr/>
        <a:lstStyle/>
        <a:p>
          <a:r>
            <a:rPr lang="es-EC" sz="2200" dirty="0"/>
            <a:t>Los científicos del desarrollo examinan las formas en que las personas cambian desde la concepción hasta la madurez, así como las características que se mantienen bastante estables. ¿Qué características son más probables que perduren? ¿Cuáles son predecibles que cambien y por qué? </a:t>
          </a:r>
          <a:endParaRPr lang="en-US" sz="2200" dirty="0"/>
        </a:p>
      </dgm:t>
    </dgm:pt>
    <dgm:pt modelId="{4A19E4EA-8D88-4BBE-8A27-148EB8E608C8}" type="parTrans" cxnId="{9E7B506B-1884-49B2-9EFA-C9F00D08C72D}">
      <dgm:prSet/>
      <dgm:spPr/>
      <dgm:t>
        <a:bodyPr/>
        <a:lstStyle/>
        <a:p>
          <a:endParaRPr lang="en-US"/>
        </a:p>
      </dgm:t>
    </dgm:pt>
    <dgm:pt modelId="{F3080A85-6AEC-4694-B205-EEF4C33117F3}" type="sibTrans" cxnId="{9E7B506B-1884-49B2-9EFA-C9F00D08C72D}">
      <dgm:prSet/>
      <dgm:spPr/>
      <dgm:t>
        <a:bodyPr/>
        <a:lstStyle/>
        <a:p>
          <a:endParaRPr lang="en-US"/>
        </a:p>
      </dgm:t>
    </dgm:pt>
    <dgm:pt modelId="{E4FAA070-5920-8347-8A37-266F77498E3B}" type="pres">
      <dgm:prSet presAssocID="{B2C277F5-A39E-4287-A2D9-0F14F8D6D8DC}" presName="diagram" presStyleCnt="0">
        <dgm:presLayoutVars>
          <dgm:dir/>
          <dgm:resizeHandles val="exact"/>
        </dgm:presLayoutVars>
      </dgm:prSet>
      <dgm:spPr/>
    </dgm:pt>
    <dgm:pt modelId="{3B805606-7D79-554E-8130-28D910CDE479}" type="pres">
      <dgm:prSet presAssocID="{E5B05485-20DD-4966-A5BA-C146CE22319D}" presName="arrow" presStyleLbl="node1" presStyleIdx="0" presStyleCnt="2">
        <dgm:presLayoutVars>
          <dgm:bulletEnabled val="1"/>
        </dgm:presLayoutVars>
      </dgm:prSet>
      <dgm:spPr/>
    </dgm:pt>
    <dgm:pt modelId="{64A70EDC-2410-5D4E-9FC9-DFB0286A31D8}" type="pres">
      <dgm:prSet presAssocID="{40F4304E-0E2E-4553-82A7-25C45E257079}" presName="arrow" presStyleLbl="node1" presStyleIdx="1" presStyleCnt="2">
        <dgm:presLayoutVars>
          <dgm:bulletEnabled val="1"/>
        </dgm:presLayoutVars>
      </dgm:prSet>
      <dgm:spPr/>
    </dgm:pt>
  </dgm:ptLst>
  <dgm:cxnLst>
    <dgm:cxn modelId="{15196C27-6686-8746-8EB3-6C50A8EED874}" type="presOf" srcId="{40F4304E-0E2E-4553-82A7-25C45E257079}" destId="{64A70EDC-2410-5D4E-9FC9-DFB0286A31D8}" srcOrd="0" destOrd="0" presId="urn:microsoft.com/office/officeart/2005/8/layout/arrow5"/>
    <dgm:cxn modelId="{6723DA27-8F94-8E44-8FE0-E8477850227B}" type="presOf" srcId="{B2C277F5-A39E-4287-A2D9-0F14F8D6D8DC}" destId="{E4FAA070-5920-8347-8A37-266F77498E3B}" srcOrd="0" destOrd="0" presId="urn:microsoft.com/office/officeart/2005/8/layout/arrow5"/>
    <dgm:cxn modelId="{EA3D2B63-4E2E-40D9-9674-3008E764D381}" srcId="{B2C277F5-A39E-4287-A2D9-0F14F8D6D8DC}" destId="{E5B05485-20DD-4966-A5BA-C146CE22319D}" srcOrd="0" destOrd="0" parTransId="{50EFE790-F418-49BB-B38B-A6B09600FA29}" sibTransId="{E834A659-B177-4434-A77D-AE79058F9234}"/>
    <dgm:cxn modelId="{9E7B506B-1884-49B2-9EFA-C9F00D08C72D}" srcId="{B2C277F5-A39E-4287-A2D9-0F14F8D6D8DC}" destId="{40F4304E-0E2E-4553-82A7-25C45E257079}" srcOrd="1" destOrd="0" parTransId="{4A19E4EA-8D88-4BBE-8A27-148EB8E608C8}" sibTransId="{F3080A85-6AEC-4694-B205-EEF4C33117F3}"/>
    <dgm:cxn modelId="{DB4537B3-DAF2-4F4E-9712-CD3B2F315694}" type="presOf" srcId="{E5B05485-20DD-4966-A5BA-C146CE22319D}" destId="{3B805606-7D79-554E-8130-28D910CDE479}" srcOrd="0" destOrd="0" presId="urn:microsoft.com/office/officeart/2005/8/layout/arrow5"/>
    <dgm:cxn modelId="{A8D7CB43-D2A9-2E41-B80B-20D8E41F5DDE}" type="presParOf" srcId="{E4FAA070-5920-8347-8A37-266F77498E3B}" destId="{3B805606-7D79-554E-8130-28D910CDE479}" srcOrd="0" destOrd="0" presId="urn:microsoft.com/office/officeart/2005/8/layout/arrow5"/>
    <dgm:cxn modelId="{65782CC6-E2A6-6F4F-82A2-2875C7CB6343}" type="presParOf" srcId="{E4FAA070-5920-8347-8A37-266F77498E3B}" destId="{64A70EDC-2410-5D4E-9FC9-DFB0286A31D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769B8-192F-4C6C-BC62-643B52E62CA9}"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0F34F5F-DC62-4516-872A-8AFEB09E1DF6}">
      <dgm:prSet/>
      <dgm:spPr/>
      <dgm:t>
        <a:bodyPr/>
        <a:lstStyle/>
        <a:p>
          <a:r>
            <a:rPr lang="es-EC" dirty="0"/>
            <a:t>Investigaciones encuentran aplicaciones directas en la crianza, edUcación, salud y políticas sociales. </a:t>
          </a:r>
          <a:endParaRPr lang="en-US" dirty="0"/>
        </a:p>
      </dgm:t>
    </dgm:pt>
    <dgm:pt modelId="{2A804976-D65F-4218-9F52-A474BB5EBA42}" type="parTrans" cxnId="{9200DCF8-AB19-4C5C-B899-A62494E3CC85}">
      <dgm:prSet/>
      <dgm:spPr/>
      <dgm:t>
        <a:bodyPr/>
        <a:lstStyle/>
        <a:p>
          <a:endParaRPr lang="en-US"/>
        </a:p>
      </dgm:t>
    </dgm:pt>
    <dgm:pt modelId="{B86FD811-3500-4A02-B844-43B09AF0DBD7}" type="sibTrans" cxnId="{9200DCF8-AB19-4C5C-B899-A62494E3CC85}">
      <dgm:prSet/>
      <dgm:spPr/>
      <dgm:t>
        <a:bodyPr/>
        <a:lstStyle/>
        <a:p>
          <a:endParaRPr lang="en-US"/>
        </a:p>
      </dgm:t>
    </dgm:pt>
    <dgm:pt modelId="{6CE24827-9855-4207-B93F-C7E68A95EBF1}">
      <dgm:prSet/>
      <dgm:spPr/>
      <dgm:t>
        <a:bodyPr/>
        <a:lstStyle/>
        <a:p>
          <a:r>
            <a:rPr lang="es-EC" dirty="0"/>
            <a:t>Investigadores de Boston observaron que los estudiantes de escuelas públicas que asistían a clases con hambre o con una dieta sin los nutrien- tes adecuados obtenían calificaciones más bajas y tenían más problemas emocionales y de con- ducta.</a:t>
          </a:r>
          <a:endParaRPr lang="en-US" dirty="0"/>
        </a:p>
      </dgm:t>
    </dgm:pt>
    <dgm:pt modelId="{2C0ABCB8-4211-46D8-9C17-DE108D9ED04F}" type="parTrans" cxnId="{0E53BDF9-6E05-41FD-BF4B-57D775932F11}">
      <dgm:prSet/>
      <dgm:spPr/>
      <dgm:t>
        <a:bodyPr/>
        <a:lstStyle/>
        <a:p>
          <a:endParaRPr lang="en-US"/>
        </a:p>
      </dgm:t>
    </dgm:pt>
    <dgm:pt modelId="{5FAD8EB2-471B-4697-BF68-B625947C88EB}" type="sibTrans" cxnId="{0E53BDF9-6E05-41FD-BF4B-57D775932F11}">
      <dgm:prSet/>
      <dgm:spPr/>
      <dgm:t>
        <a:bodyPr/>
        <a:lstStyle/>
        <a:p>
          <a:endParaRPr lang="en-US"/>
        </a:p>
      </dgm:t>
    </dgm:pt>
    <dgm:pt modelId="{B2AC0EF8-CAEF-724C-8FD6-5954D4C2CC69}" type="pres">
      <dgm:prSet presAssocID="{256769B8-192F-4C6C-BC62-643B52E62CA9}" presName="cycle" presStyleCnt="0">
        <dgm:presLayoutVars>
          <dgm:dir/>
          <dgm:resizeHandles val="exact"/>
        </dgm:presLayoutVars>
      </dgm:prSet>
      <dgm:spPr/>
    </dgm:pt>
    <dgm:pt modelId="{BC56D628-0A14-F84F-BE02-DB8584CCC2B5}" type="pres">
      <dgm:prSet presAssocID="{40F34F5F-DC62-4516-872A-8AFEB09E1DF6}" presName="node" presStyleLbl="node1" presStyleIdx="0" presStyleCnt="2" custScaleX="111442">
        <dgm:presLayoutVars>
          <dgm:bulletEnabled val="1"/>
        </dgm:presLayoutVars>
      </dgm:prSet>
      <dgm:spPr/>
    </dgm:pt>
    <dgm:pt modelId="{55959795-3000-4943-9B42-3594C0876A10}" type="pres">
      <dgm:prSet presAssocID="{B86FD811-3500-4A02-B844-43B09AF0DBD7}" presName="sibTrans" presStyleLbl="sibTrans2D1" presStyleIdx="0" presStyleCnt="2"/>
      <dgm:spPr/>
    </dgm:pt>
    <dgm:pt modelId="{866E8782-8F0E-3846-AC4D-601312F3A10E}" type="pres">
      <dgm:prSet presAssocID="{B86FD811-3500-4A02-B844-43B09AF0DBD7}" presName="connectorText" presStyleLbl="sibTrans2D1" presStyleIdx="0" presStyleCnt="2"/>
      <dgm:spPr/>
    </dgm:pt>
    <dgm:pt modelId="{724AFD5E-6C38-E04B-848C-0E713BD306E2}" type="pres">
      <dgm:prSet presAssocID="{6CE24827-9855-4207-B93F-C7E68A95EBF1}" presName="node" presStyleLbl="node1" presStyleIdx="1" presStyleCnt="2" custScaleX="113381">
        <dgm:presLayoutVars>
          <dgm:bulletEnabled val="1"/>
        </dgm:presLayoutVars>
      </dgm:prSet>
      <dgm:spPr/>
    </dgm:pt>
    <dgm:pt modelId="{CDD82BC7-C600-A34F-96E6-F77AD8178908}" type="pres">
      <dgm:prSet presAssocID="{5FAD8EB2-471B-4697-BF68-B625947C88EB}" presName="sibTrans" presStyleLbl="sibTrans2D1" presStyleIdx="1" presStyleCnt="2"/>
      <dgm:spPr/>
    </dgm:pt>
    <dgm:pt modelId="{AD9C2AE5-60E3-E646-B8A4-F2A3DD2EB5FD}" type="pres">
      <dgm:prSet presAssocID="{5FAD8EB2-471B-4697-BF68-B625947C88EB}" presName="connectorText" presStyleLbl="sibTrans2D1" presStyleIdx="1" presStyleCnt="2"/>
      <dgm:spPr/>
    </dgm:pt>
  </dgm:ptLst>
  <dgm:cxnLst>
    <dgm:cxn modelId="{E606AC02-ADDA-084C-ABB1-3B31414462F4}" type="presOf" srcId="{256769B8-192F-4C6C-BC62-643B52E62CA9}" destId="{B2AC0EF8-CAEF-724C-8FD6-5954D4C2CC69}" srcOrd="0" destOrd="0" presId="urn:microsoft.com/office/officeart/2005/8/layout/cycle2"/>
    <dgm:cxn modelId="{BD90751C-7D11-8A40-9A71-2F2F37771A82}" type="presOf" srcId="{40F34F5F-DC62-4516-872A-8AFEB09E1DF6}" destId="{BC56D628-0A14-F84F-BE02-DB8584CCC2B5}" srcOrd="0" destOrd="0" presId="urn:microsoft.com/office/officeart/2005/8/layout/cycle2"/>
    <dgm:cxn modelId="{BF293825-BD46-BA4A-8E6B-0E6CEEDC0B87}" type="presOf" srcId="{5FAD8EB2-471B-4697-BF68-B625947C88EB}" destId="{AD9C2AE5-60E3-E646-B8A4-F2A3DD2EB5FD}" srcOrd="1" destOrd="0" presId="urn:microsoft.com/office/officeart/2005/8/layout/cycle2"/>
    <dgm:cxn modelId="{83D6143C-681C-ED4F-97CF-010DCBACEB8C}" type="presOf" srcId="{B86FD811-3500-4A02-B844-43B09AF0DBD7}" destId="{866E8782-8F0E-3846-AC4D-601312F3A10E}" srcOrd="1" destOrd="0" presId="urn:microsoft.com/office/officeart/2005/8/layout/cycle2"/>
    <dgm:cxn modelId="{3812E376-2A6E-5041-8E8A-699DEC291B79}" type="presOf" srcId="{B86FD811-3500-4A02-B844-43B09AF0DBD7}" destId="{55959795-3000-4943-9B42-3594C0876A10}" srcOrd="0" destOrd="0" presId="urn:microsoft.com/office/officeart/2005/8/layout/cycle2"/>
    <dgm:cxn modelId="{49D1898F-6C01-7944-8E75-637C138D284A}" type="presOf" srcId="{5FAD8EB2-471B-4697-BF68-B625947C88EB}" destId="{CDD82BC7-C600-A34F-96E6-F77AD8178908}" srcOrd="0" destOrd="0" presId="urn:microsoft.com/office/officeart/2005/8/layout/cycle2"/>
    <dgm:cxn modelId="{316945EF-3E2C-C147-AA52-05D3237F4123}" type="presOf" srcId="{6CE24827-9855-4207-B93F-C7E68A95EBF1}" destId="{724AFD5E-6C38-E04B-848C-0E713BD306E2}" srcOrd="0" destOrd="0" presId="urn:microsoft.com/office/officeart/2005/8/layout/cycle2"/>
    <dgm:cxn modelId="{9200DCF8-AB19-4C5C-B899-A62494E3CC85}" srcId="{256769B8-192F-4C6C-BC62-643B52E62CA9}" destId="{40F34F5F-DC62-4516-872A-8AFEB09E1DF6}" srcOrd="0" destOrd="0" parTransId="{2A804976-D65F-4218-9F52-A474BB5EBA42}" sibTransId="{B86FD811-3500-4A02-B844-43B09AF0DBD7}"/>
    <dgm:cxn modelId="{0E53BDF9-6E05-41FD-BF4B-57D775932F11}" srcId="{256769B8-192F-4C6C-BC62-643B52E62CA9}" destId="{6CE24827-9855-4207-B93F-C7E68A95EBF1}" srcOrd="1" destOrd="0" parTransId="{2C0ABCB8-4211-46D8-9C17-DE108D9ED04F}" sibTransId="{5FAD8EB2-471B-4697-BF68-B625947C88EB}"/>
    <dgm:cxn modelId="{961C32E5-E40D-FA4F-9878-AE3C1D1143FC}" type="presParOf" srcId="{B2AC0EF8-CAEF-724C-8FD6-5954D4C2CC69}" destId="{BC56D628-0A14-F84F-BE02-DB8584CCC2B5}" srcOrd="0" destOrd="0" presId="urn:microsoft.com/office/officeart/2005/8/layout/cycle2"/>
    <dgm:cxn modelId="{B4E457A6-D89D-8A47-BF2A-FC18222410E0}" type="presParOf" srcId="{B2AC0EF8-CAEF-724C-8FD6-5954D4C2CC69}" destId="{55959795-3000-4943-9B42-3594C0876A10}" srcOrd="1" destOrd="0" presId="urn:microsoft.com/office/officeart/2005/8/layout/cycle2"/>
    <dgm:cxn modelId="{B1A8F799-B90E-194C-9108-1ACEAF3437C4}" type="presParOf" srcId="{55959795-3000-4943-9B42-3594C0876A10}" destId="{866E8782-8F0E-3846-AC4D-601312F3A10E}" srcOrd="0" destOrd="0" presId="urn:microsoft.com/office/officeart/2005/8/layout/cycle2"/>
    <dgm:cxn modelId="{78DE6313-83FF-A945-B588-E34C17309FEE}" type="presParOf" srcId="{B2AC0EF8-CAEF-724C-8FD6-5954D4C2CC69}" destId="{724AFD5E-6C38-E04B-848C-0E713BD306E2}" srcOrd="2" destOrd="0" presId="urn:microsoft.com/office/officeart/2005/8/layout/cycle2"/>
    <dgm:cxn modelId="{0BA817A0-F192-4642-A4F2-235814BFA56E}" type="presParOf" srcId="{B2AC0EF8-CAEF-724C-8FD6-5954D4C2CC69}" destId="{CDD82BC7-C600-A34F-96E6-F77AD8178908}" srcOrd="3" destOrd="0" presId="urn:microsoft.com/office/officeart/2005/8/layout/cycle2"/>
    <dgm:cxn modelId="{B3A3C83C-35F3-B848-9C54-841BDD935817}" type="presParOf" srcId="{CDD82BC7-C600-A34F-96E6-F77AD8178908}" destId="{AD9C2AE5-60E3-E646-B8A4-F2A3DD2EB5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66992-54BB-43C2-B234-5777B703498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E1B7C1A-7B23-496D-AB47-32BDD93CED96}">
      <dgm:prSet custT="1"/>
      <dgm:spPr/>
      <dgm:t>
        <a:bodyPr/>
        <a:lstStyle/>
        <a:p>
          <a:r>
            <a:rPr lang="es-EC" sz="2400" dirty="0"/>
            <a:t>Cuando el campo del desarrollo humano se instituyó como disciplina científica, sus metas evolucionaron para incluir :</a:t>
          </a:r>
          <a:endParaRPr lang="en-US" sz="2400" dirty="0"/>
        </a:p>
      </dgm:t>
    </dgm:pt>
    <dgm:pt modelId="{35BB398C-B52E-479C-9EC7-FDCA6230D4CB}" type="parTrans" cxnId="{D1E44C10-675B-4EC6-AB45-7B5793B807B2}">
      <dgm:prSet/>
      <dgm:spPr/>
      <dgm:t>
        <a:bodyPr/>
        <a:lstStyle/>
        <a:p>
          <a:endParaRPr lang="en-US"/>
        </a:p>
      </dgm:t>
    </dgm:pt>
    <dgm:pt modelId="{5503C928-1F4D-44C6-99B5-404522B0F627}" type="sibTrans" cxnId="{D1E44C10-675B-4EC6-AB45-7B5793B807B2}">
      <dgm:prSet/>
      <dgm:spPr/>
      <dgm:t>
        <a:bodyPr/>
        <a:lstStyle/>
        <a:p>
          <a:endParaRPr lang="en-US"/>
        </a:p>
      </dgm:t>
    </dgm:pt>
    <dgm:pt modelId="{43CB1D55-4AC5-455A-992A-9AF6A04DDE13}">
      <dgm:prSet/>
      <dgm:spPr/>
      <dgm:t>
        <a:bodyPr/>
        <a:lstStyle/>
        <a:p>
          <a:r>
            <a:rPr lang="es-EC" dirty="0"/>
            <a:t>Descripción</a:t>
          </a:r>
          <a:endParaRPr lang="en-US" dirty="0"/>
        </a:p>
      </dgm:t>
    </dgm:pt>
    <dgm:pt modelId="{C500F0B0-BAA4-42DE-A9BF-E7D012931AC9}" type="parTrans" cxnId="{320D8D00-5B97-47BD-8F90-406581D3D0BF}">
      <dgm:prSet/>
      <dgm:spPr/>
      <dgm:t>
        <a:bodyPr/>
        <a:lstStyle/>
        <a:p>
          <a:endParaRPr lang="en-US"/>
        </a:p>
      </dgm:t>
    </dgm:pt>
    <dgm:pt modelId="{64BA8ECD-0475-452E-B5F9-6D2353388A10}" type="sibTrans" cxnId="{320D8D00-5B97-47BD-8F90-406581D3D0BF}">
      <dgm:prSet/>
      <dgm:spPr/>
      <dgm:t>
        <a:bodyPr/>
        <a:lstStyle/>
        <a:p>
          <a:endParaRPr lang="en-US"/>
        </a:p>
      </dgm:t>
    </dgm:pt>
    <dgm:pt modelId="{F508AAF8-DC58-4AAE-82D0-E708EF95CD98}">
      <dgm:prSet/>
      <dgm:spPr/>
      <dgm:t>
        <a:bodyPr/>
        <a:lstStyle/>
        <a:p>
          <a:r>
            <a:rPr lang="es-EC" dirty="0"/>
            <a:t>Explicación</a:t>
          </a:r>
          <a:endParaRPr lang="en-US" dirty="0"/>
        </a:p>
      </dgm:t>
    </dgm:pt>
    <dgm:pt modelId="{F7B693D6-58E8-485E-BDC2-635D6407F4F6}" type="parTrans" cxnId="{019DE402-4EE3-450F-AEE6-F00BB2C3E66D}">
      <dgm:prSet/>
      <dgm:spPr/>
      <dgm:t>
        <a:bodyPr/>
        <a:lstStyle/>
        <a:p>
          <a:endParaRPr lang="en-US"/>
        </a:p>
      </dgm:t>
    </dgm:pt>
    <dgm:pt modelId="{D219FC53-FEF0-428F-BDE8-120D25385CE2}" type="sibTrans" cxnId="{019DE402-4EE3-450F-AEE6-F00BB2C3E66D}">
      <dgm:prSet/>
      <dgm:spPr/>
      <dgm:t>
        <a:bodyPr/>
        <a:lstStyle/>
        <a:p>
          <a:endParaRPr lang="en-US"/>
        </a:p>
      </dgm:t>
    </dgm:pt>
    <dgm:pt modelId="{E859B043-84C4-455B-B3F2-C21E3B82E518}">
      <dgm:prSet/>
      <dgm:spPr/>
      <dgm:t>
        <a:bodyPr/>
        <a:lstStyle/>
        <a:p>
          <a:r>
            <a:rPr lang="es-EC" dirty="0"/>
            <a:t>Predicción </a:t>
          </a:r>
          <a:endParaRPr lang="en-US" dirty="0"/>
        </a:p>
      </dgm:t>
    </dgm:pt>
    <dgm:pt modelId="{C477AEEE-6AAC-4A6B-909C-683789E08342}" type="parTrans" cxnId="{4D250257-5714-4FB4-B9E2-8FBA093DF271}">
      <dgm:prSet/>
      <dgm:spPr/>
      <dgm:t>
        <a:bodyPr/>
        <a:lstStyle/>
        <a:p>
          <a:endParaRPr lang="en-US"/>
        </a:p>
      </dgm:t>
    </dgm:pt>
    <dgm:pt modelId="{F8067BED-3474-45F1-86C9-116D25259738}" type="sibTrans" cxnId="{4D250257-5714-4FB4-B9E2-8FBA093DF271}">
      <dgm:prSet/>
      <dgm:spPr/>
      <dgm:t>
        <a:bodyPr/>
        <a:lstStyle/>
        <a:p>
          <a:endParaRPr lang="en-US"/>
        </a:p>
      </dgm:t>
    </dgm:pt>
    <dgm:pt modelId="{84138C3B-6880-4F9E-A615-F82271576428}">
      <dgm:prSet/>
      <dgm:spPr/>
      <dgm:t>
        <a:bodyPr/>
        <a:lstStyle/>
        <a:p>
          <a:r>
            <a:rPr lang="es-EC" dirty="0"/>
            <a:t>Intervención</a:t>
          </a:r>
          <a:endParaRPr lang="en-US" dirty="0"/>
        </a:p>
      </dgm:t>
    </dgm:pt>
    <dgm:pt modelId="{14FAC9D3-0CFF-4BD4-9D4E-D837C2F63832}" type="parTrans" cxnId="{76F1A223-7F55-4719-A038-EB8563C1B354}">
      <dgm:prSet/>
      <dgm:spPr/>
      <dgm:t>
        <a:bodyPr/>
        <a:lstStyle/>
        <a:p>
          <a:endParaRPr lang="en-US"/>
        </a:p>
      </dgm:t>
    </dgm:pt>
    <dgm:pt modelId="{8A06C365-B100-40F1-A639-68E8DFFCD762}" type="sibTrans" cxnId="{76F1A223-7F55-4719-A038-EB8563C1B354}">
      <dgm:prSet/>
      <dgm:spPr/>
      <dgm:t>
        <a:bodyPr/>
        <a:lstStyle/>
        <a:p>
          <a:endParaRPr lang="en-US"/>
        </a:p>
      </dgm:t>
    </dgm:pt>
    <dgm:pt modelId="{037D3629-885B-9A4D-B1F3-D5A9C7D78C6E}" type="pres">
      <dgm:prSet presAssocID="{91E66992-54BB-43C2-B234-5777B7034983}" presName="vert0" presStyleCnt="0">
        <dgm:presLayoutVars>
          <dgm:dir/>
          <dgm:animOne val="branch"/>
          <dgm:animLvl val="lvl"/>
        </dgm:presLayoutVars>
      </dgm:prSet>
      <dgm:spPr/>
    </dgm:pt>
    <dgm:pt modelId="{B0339387-79D3-5441-9662-858FCF33844A}" type="pres">
      <dgm:prSet presAssocID="{5E1B7C1A-7B23-496D-AB47-32BDD93CED96}" presName="thickLine" presStyleLbl="alignNode1" presStyleIdx="0" presStyleCnt="5"/>
      <dgm:spPr/>
    </dgm:pt>
    <dgm:pt modelId="{C3A6C875-4351-3243-8BAD-11ADC85E962B}" type="pres">
      <dgm:prSet presAssocID="{5E1B7C1A-7B23-496D-AB47-32BDD93CED96}" presName="horz1" presStyleCnt="0"/>
      <dgm:spPr/>
    </dgm:pt>
    <dgm:pt modelId="{BBA5F71C-F4A8-124D-823B-E33BF9143361}" type="pres">
      <dgm:prSet presAssocID="{5E1B7C1A-7B23-496D-AB47-32BDD93CED96}" presName="tx1" presStyleLbl="revTx" presStyleIdx="0" presStyleCnt="5"/>
      <dgm:spPr/>
    </dgm:pt>
    <dgm:pt modelId="{CD5F36ED-33E8-9141-9AA0-BA71E293380B}" type="pres">
      <dgm:prSet presAssocID="{5E1B7C1A-7B23-496D-AB47-32BDD93CED96}" presName="vert1" presStyleCnt="0"/>
      <dgm:spPr/>
    </dgm:pt>
    <dgm:pt modelId="{2EAA5505-C6AC-2143-A428-E77C0D5A22F2}" type="pres">
      <dgm:prSet presAssocID="{43CB1D55-4AC5-455A-992A-9AF6A04DDE13}" presName="thickLine" presStyleLbl="alignNode1" presStyleIdx="1" presStyleCnt="5"/>
      <dgm:spPr/>
    </dgm:pt>
    <dgm:pt modelId="{B50C0DBA-C554-5B45-899D-FDD34FA23F43}" type="pres">
      <dgm:prSet presAssocID="{43CB1D55-4AC5-455A-992A-9AF6A04DDE13}" presName="horz1" presStyleCnt="0"/>
      <dgm:spPr/>
    </dgm:pt>
    <dgm:pt modelId="{196AEFA9-2187-CF4A-A41E-79F5991B26EF}" type="pres">
      <dgm:prSet presAssocID="{43CB1D55-4AC5-455A-992A-9AF6A04DDE13}" presName="tx1" presStyleLbl="revTx" presStyleIdx="1" presStyleCnt="5"/>
      <dgm:spPr/>
    </dgm:pt>
    <dgm:pt modelId="{FC5971D6-F3A9-2148-8B79-4DC29C114127}" type="pres">
      <dgm:prSet presAssocID="{43CB1D55-4AC5-455A-992A-9AF6A04DDE13}" presName="vert1" presStyleCnt="0"/>
      <dgm:spPr/>
    </dgm:pt>
    <dgm:pt modelId="{9EA6314F-5F1D-6E4E-8E33-99FC596DD0AA}" type="pres">
      <dgm:prSet presAssocID="{F508AAF8-DC58-4AAE-82D0-E708EF95CD98}" presName="thickLine" presStyleLbl="alignNode1" presStyleIdx="2" presStyleCnt="5"/>
      <dgm:spPr/>
    </dgm:pt>
    <dgm:pt modelId="{BDD7D3F1-F42B-814D-9EB2-A1ADB34452DA}" type="pres">
      <dgm:prSet presAssocID="{F508AAF8-DC58-4AAE-82D0-E708EF95CD98}" presName="horz1" presStyleCnt="0"/>
      <dgm:spPr/>
    </dgm:pt>
    <dgm:pt modelId="{0E29D059-EC1B-5D45-BCC2-56049A953497}" type="pres">
      <dgm:prSet presAssocID="{F508AAF8-DC58-4AAE-82D0-E708EF95CD98}" presName="tx1" presStyleLbl="revTx" presStyleIdx="2" presStyleCnt="5"/>
      <dgm:spPr/>
    </dgm:pt>
    <dgm:pt modelId="{024E822D-4988-8745-B3FF-7ABDD73C606C}" type="pres">
      <dgm:prSet presAssocID="{F508AAF8-DC58-4AAE-82D0-E708EF95CD98}" presName="vert1" presStyleCnt="0"/>
      <dgm:spPr/>
    </dgm:pt>
    <dgm:pt modelId="{7B7729A0-C0A7-054C-8885-1B6CF3968934}" type="pres">
      <dgm:prSet presAssocID="{E859B043-84C4-455B-B3F2-C21E3B82E518}" presName="thickLine" presStyleLbl="alignNode1" presStyleIdx="3" presStyleCnt="5"/>
      <dgm:spPr/>
    </dgm:pt>
    <dgm:pt modelId="{D69D6470-22C6-6B4D-BF77-EE37FA0F9ED3}" type="pres">
      <dgm:prSet presAssocID="{E859B043-84C4-455B-B3F2-C21E3B82E518}" presName="horz1" presStyleCnt="0"/>
      <dgm:spPr/>
    </dgm:pt>
    <dgm:pt modelId="{901C62A1-AE19-1746-9879-2A7C749249E7}" type="pres">
      <dgm:prSet presAssocID="{E859B043-84C4-455B-B3F2-C21E3B82E518}" presName="tx1" presStyleLbl="revTx" presStyleIdx="3" presStyleCnt="5"/>
      <dgm:spPr/>
    </dgm:pt>
    <dgm:pt modelId="{22F25FD8-EFDD-824B-A94A-EFAA0F424EF2}" type="pres">
      <dgm:prSet presAssocID="{E859B043-84C4-455B-B3F2-C21E3B82E518}" presName="vert1" presStyleCnt="0"/>
      <dgm:spPr/>
    </dgm:pt>
    <dgm:pt modelId="{EB3EAEAA-A116-7947-8757-5EC08ADC56A3}" type="pres">
      <dgm:prSet presAssocID="{84138C3B-6880-4F9E-A615-F82271576428}" presName="thickLine" presStyleLbl="alignNode1" presStyleIdx="4" presStyleCnt="5"/>
      <dgm:spPr/>
    </dgm:pt>
    <dgm:pt modelId="{6174912C-5EA8-4F42-AED6-978740D65DB3}" type="pres">
      <dgm:prSet presAssocID="{84138C3B-6880-4F9E-A615-F82271576428}" presName="horz1" presStyleCnt="0"/>
      <dgm:spPr/>
    </dgm:pt>
    <dgm:pt modelId="{0C70E5F2-9E6C-E343-BCE1-8C476EC0F5E9}" type="pres">
      <dgm:prSet presAssocID="{84138C3B-6880-4F9E-A615-F82271576428}" presName="tx1" presStyleLbl="revTx" presStyleIdx="4" presStyleCnt="5"/>
      <dgm:spPr/>
    </dgm:pt>
    <dgm:pt modelId="{F6FDB4A1-FBF6-1044-91CC-7CE54FA019B0}" type="pres">
      <dgm:prSet presAssocID="{84138C3B-6880-4F9E-A615-F82271576428}" presName="vert1" presStyleCnt="0"/>
      <dgm:spPr/>
    </dgm:pt>
  </dgm:ptLst>
  <dgm:cxnLst>
    <dgm:cxn modelId="{320D8D00-5B97-47BD-8F90-406581D3D0BF}" srcId="{91E66992-54BB-43C2-B234-5777B7034983}" destId="{43CB1D55-4AC5-455A-992A-9AF6A04DDE13}" srcOrd="1" destOrd="0" parTransId="{C500F0B0-BAA4-42DE-A9BF-E7D012931AC9}" sibTransId="{64BA8ECD-0475-452E-B5F9-6D2353388A10}"/>
    <dgm:cxn modelId="{019DE402-4EE3-450F-AEE6-F00BB2C3E66D}" srcId="{91E66992-54BB-43C2-B234-5777B7034983}" destId="{F508AAF8-DC58-4AAE-82D0-E708EF95CD98}" srcOrd="2" destOrd="0" parTransId="{F7B693D6-58E8-485E-BDC2-635D6407F4F6}" sibTransId="{D219FC53-FEF0-428F-BDE8-120D25385CE2}"/>
    <dgm:cxn modelId="{D1E44C10-675B-4EC6-AB45-7B5793B807B2}" srcId="{91E66992-54BB-43C2-B234-5777B7034983}" destId="{5E1B7C1A-7B23-496D-AB47-32BDD93CED96}" srcOrd="0" destOrd="0" parTransId="{35BB398C-B52E-479C-9EC7-FDCA6230D4CB}" sibTransId="{5503C928-1F4D-44C6-99B5-404522B0F627}"/>
    <dgm:cxn modelId="{76F1A223-7F55-4719-A038-EB8563C1B354}" srcId="{91E66992-54BB-43C2-B234-5777B7034983}" destId="{84138C3B-6880-4F9E-A615-F82271576428}" srcOrd="4" destOrd="0" parTransId="{14FAC9D3-0CFF-4BD4-9D4E-D837C2F63832}" sibTransId="{8A06C365-B100-40F1-A639-68E8DFFCD762}"/>
    <dgm:cxn modelId="{4D250257-5714-4FB4-B9E2-8FBA093DF271}" srcId="{91E66992-54BB-43C2-B234-5777B7034983}" destId="{E859B043-84C4-455B-B3F2-C21E3B82E518}" srcOrd="3" destOrd="0" parTransId="{C477AEEE-6AAC-4A6B-909C-683789E08342}" sibTransId="{F8067BED-3474-45F1-86C9-116D25259738}"/>
    <dgm:cxn modelId="{8EFFB857-26D6-4D49-881F-107BB0D69052}" type="presOf" srcId="{F508AAF8-DC58-4AAE-82D0-E708EF95CD98}" destId="{0E29D059-EC1B-5D45-BCC2-56049A953497}" srcOrd="0" destOrd="0" presId="urn:microsoft.com/office/officeart/2008/layout/LinedList"/>
    <dgm:cxn modelId="{899F586E-99F7-C141-AC5E-DE0E29874C4C}" type="presOf" srcId="{5E1B7C1A-7B23-496D-AB47-32BDD93CED96}" destId="{BBA5F71C-F4A8-124D-823B-E33BF9143361}" srcOrd="0" destOrd="0" presId="urn:microsoft.com/office/officeart/2008/layout/LinedList"/>
    <dgm:cxn modelId="{824D1D83-CE14-3747-ACEF-6B98044A8795}" type="presOf" srcId="{E859B043-84C4-455B-B3F2-C21E3B82E518}" destId="{901C62A1-AE19-1746-9879-2A7C749249E7}" srcOrd="0" destOrd="0" presId="urn:microsoft.com/office/officeart/2008/layout/LinedList"/>
    <dgm:cxn modelId="{CC5EEEB0-7342-EE42-A73C-4CBC65CFE01A}" type="presOf" srcId="{91E66992-54BB-43C2-B234-5777B7034983}" destId="{037D3629-885B-9A4D-B1F3-D5A9C7D78C6E}" srcOrd="0" destOrd="0" presId="urn:microsoft.com/office/officeart/2008/layout/LinedList"/>
    <dgm:cxn modelId="{A3E855B3-9088-6347-B956-351E5B47DEF6}" type="presOf" srcId="{84138C3B-6880-4F9E-A615-F82271576428}" destId="{0C70E5F2-9E6C-E343-BCE1-8C476EC0F5E9}" srcOrd="0" destOrd="0" presId="urn:microsoft.com/office/officeart/2008/layout/LinedList"/>
    <dgm:cxn modelId="{0F6A0BB7-225D-B249-A4DF-9EDCB8E7F224}" type="presOf" srcId="{43CB1D55-4AC5-455A-992A-9AF6A04DDE13}" destId="{196AEFA9-2187-CF4A-A41E-79F5991B26EF}" srcOrd="0" destOrd="0" presId="urn:microsoft.com/office/officeart/2008/layout/LinedList"/>
    <dgm:cxn modelId="{2BC858B5-26B8-BD4F-BB38-3BD1E7E8306A}" type="presParOf" srcId="{037D3629-885B-9A4D-B1F3-D5A9C7D78C6E}" destId="{B0339387-79D3-5441-9662-858FCF33844A}" srcOrd="0" destOrd="0" presId="urn:microsoft.com/office/officeart/2008/layout/LinedList"/>
    <dgm:cxn modelId="{8A6979E4-5287-5244-90C1-6E46CCA8819F}" type="presParOf" srcId="{037D3629-885B-9A4D-B1F3-D5A9C7D78C6E}" destId="{C3A6C875-4351-3243-8BAD-11ADC85E962B}" srcOrd="1" destOrd="0" presId="urn:microsoft.com/office/officeart/2008/layout/LinedList"/>
    <dgm:cxn modelId="{2121D3CA-438E-0945-A229-8BC00AB102CD}" type="presParOf" srcId="{C3A6C875-4351-3243-8BAD-11ADC85E962B}" destId="{BBA5F71C-F4A8-124D-823B-E33BF9143361}" srcOrd="0" destOrd="0" presId="urn:microsoft.com/office/officeart/2008/layout/LinedList"/>
    <dgm:cxn modelId="{95479ED7-46C3-8742-89D5-992A0B61752F}" type="presParOf" srcId="{C3A6C875-4351-3243-8BAD-11ADC85E962B}" destId="{CD5F36ED-33E8-9141-9AA0-BA71E293380B}" srcOrd="1" destOrd="0" presId="urn:microsoft.com/office/officeart/2008/layout/LinedList"/>
    <dgm:cxn modelId="{FB414E99-E3C9-1F46-B448-E8B2F4611C95}" type="presParOf" srcId="{037D3629-885B-9A4D-B1F3-D5A9C7D78C6E}" destId="{2EAA5505-C6AC-2143-A428-E77C0D5A22F2}" srcOrd="2" destOrd="0" presId="urn:microsoft.com/office/officeart/2008/layout/LinedList"/>
    <dgm:cxn modelId="{FD47F199-7E97-6E42-9C0F-5F2DCD78AF64}" type="presParOf" srcId="{037D3629-885B-9A4D-B1F3-D5A9C7D78C6E}" destId="{B50C0DBA-C554-5B45-899D-FDD34FA23F43}" srcOrd="3" destOrd="0" presId="urn:microsoft.com/office/officeart/2008/layout/LinedList"/>
    <dgm:cxn modelId="{F3FD9C52-0C1F-3C4F-86CF-2E638153F7DD}" type="presParOf" srcId="{B50C0DBA-C554-5B45-899D-FDD34FA23F43}" destId="{196AEFA9-2187-CF4A-A41E-79F5991B26EF}" srcOrd="0" destOrd="0" presId="urn:microsoft.com/office/officeart/2008/layout/LinedList"/>
    <dgm:cxn modelId="{6DF5186E-FBED-4844-B63E-4462CC57ECE3}" type="presParOf" srcId="{B50C0DBA-C554-5B45-899D-FDD34FA23F43}" destId="{FC5971D6-F3A9-2148-8B79-4DC29C114127}" srcOrd="1" destOrd="0" presId="urn:microsoft.com/office/officeart/2008/layout/LinedList"/>
    <dgm:cxn modelId="{74B7738D-541E-1241-9948-AC68507485EE}" type="presParOf" srcId="{037D3629-885B-9A4D-B1F3-D5A9C7D78C6E}" destId="{9EA6314F-5F1D-6E4E-8E33-99FC596DD0AA}" srcOrd="4" destOrd="0" presId="urn:microsoft.com/office/officeart/2008/layout/LinedList"/>
    <dgm:cxn modelId="{6286AFC1-76E5-C143-A5C8-CADFA6620C69}" type="presParOf" srcId="{037D3629-885B-9A4D-B1F3-D5A9C7D78C6E}" destId="{BDD7D3F1-F42B-814D-9EB2-A1ADB34452DA}" srcOrd="5" destOrd="0" presId="urn:microsoft.com/office/officeart/2008/layout/LinedList"/>
    <dgm:cxn modelId="{C637D826-B1D2-6647-ACA5-D2B8EBECD9A6}" type="presParOf" srcId="{BDD7D3F1-F42B-814D-9EB2-A1ADB34452DA}" destId="{0E29D059-EC1B-5D45-BCC2-56049A953497}" srcOrd="0" destOrd="0" presId="urn:microsoft.com/office/officeart/2008/layout/LinedList"/>
    <dgm:cxn modelId="{32276D2F-4F33-EB45-883B-FFF9B0BF6D71}" type="presParOf" srcId="{BDD7D3F1-F42B-814D-9EB2-A1ADB34452DA}" destId="{024E822D-4988-8745-B3FF-7ABDD73C606C}" srcOrd="1" destOrd="0" presId="urn:microsoft.com/office/officeart/2008/layout/LinedList"/>
    <dgm:cxn modelId="{4416072F-BB35-E348-ADE6-79DE9F0265CA}" type="presParOf" srcId="{037D3629-885B-9A4D-B1F3-D5A9C7D78C6E}" destId="{7B7729A0-C0A7-054C-8885-1B6CF3968934}" srcOrd="6" destOrd="0" presId="urn:microsoft.com/office/officeart/2008/layout/LinedList"/>
    <dgm:cxn modelId="{22B47E7A-0BB6-1D4F-8AE9-4963F42E400D}" type="presParOf" srcId="{037D3629-885B-9A4D-B1F3-D5A9C7D78C6E}" destId="{D69D6470-22C6-6B4D-BF77-EE37FA0F9ED3}" srcOrd="7" destOrd="0" presId="urn:microsoft.com/office/officeart/2008/layout/LinedList"/>
    <dgm:cxn modelId="{C262E875-AB18-FC49-BA32-DD9CC127F834}" type="presParOf" srcId="{D69D6470-22C6-6B4D-BF77-EE37FA0F9ED3}" destId="{901C62A1-AE19-1746-9879-2A7C749249E7}" srcOrd="0" destOrd="0" presId="urn:microsoft.com/office/officeart/2008/layout/LinedList"/>
    <dgm:cxn modelId="{FA36FD97-0285-984B-914E-2B6F621EC1CC}" type="presParOf" srcId="{D69D6470-22C6-6B4D-BF77-EE37FA0F9ED3}" destId="{22F25FD8-EFDD-824B-A94A-EFAA0F424EF2}" srcOrd="1" destOrd="0" presId="urn:microsoft.com/office/officeart/2008/layout/LinedList"/>
    <dgm:cxn modelId="{79FD224F-B3E0-0340-845C-473ECE7368A3}" type="presParOf" srcId="{037D3629-885B-9A4D-B1F3-D5A9C7D78C6E}" destId="{EB3EAEAA-A116-7947-8757-5EC08ADC56A3}" srcOrd="8" destOrd="0" presId="urn:microsoft.com/office/officeart/2008/layout/LinedList"/>
    <dgm:cxn modelId="{58BC6B5C-F4B1-4D40-9E61-A930E58E7632}" type="presParOf" srcId="{037D3629-885B-9A4D-B1F3-D5A9C7D78C6E}" destId="{6174912C-5EA8-4F42-AED6-978740D65DB3}" srcOrd="9" destOrd="0" presId="urn:microsoft.com/office/officeart/2008/layout/LinedList"/>
    <dgm:cxn modelId="{F7A8B947-75E8-DA43-9AC9-E03C6AF20DB8}" type="presParOf" srcId="{6174912C-5EA8-4F42-AED6-978740D65DB3}" destId="{0C70E5F2-9E6C-E343-BCE1-8C476EC0F5E9}" srcOrd="0" destOrd="0" presId="urn:microsoft.com/office/officeart/2008/layout/LinedList"/>
    <dgm:cxn modelId="{6F159437-7ED3-3341-98F0-76CD40DD306E}" type="presParOf" srcId="{6174912C-5EA8-4F42-AED6-978740D65DB3}" destId="{F6FDB4A1-FBF6-1044-91CC-7CE54FA019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78424F-A56E-49B6-9190-C66E1AC9AE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98D7AD-3953-4A1B-B44F-8E42D6DA8D87}">
      <dgm:prSet/>
      <dgm:spPr/>
      <dgm:t>
        <a:bodyPr/>
        <a:lstStyle/>
        <a:p>
          <a:r>
            <a:rPr lang="es-EC"/>
            <a:t>El crecimiento del cuerpo y el cerebro, las capacidades sensoriales, las habilidades motoras y la salud son parte del desarrollo físico. </a:t>
          </a:r>
          <a:endParaRPr lang="en-US"/>
        </a:p>
      </dgm:t>
    </dgm:pt>
    <dgm:pt modelId="{63551CBA-E19A-4C31-955B-428DBCBDD346}" type="parTrans" cxnId="{8E1F458D-6BBA-4FC1-9D95-5BF51A4EB338}">
      <dgm:prSet/>
      <dgm:spPr/>
      <dgm:t>
        <a:bodyPr/>
        <a:lstStyle/>
        <a:p>
          <a:endParaRPr lang="en-US"/>
        </a:p>
      </dgm:t>
    </dgm:pt>
    <dgm:pt modelId="{60E840E6-CDB1-4CF4-8881-7167F0169B33}" type="sibTrans" cxnId="{8E1F458D-6BBA-4FC1-9D95-5BF51A4EB338}">
      <dgm:prSet/>
      <dgm:spPr/>
      <dgm:t>
        <a:bodyPr/>
        <a:lstStyle/>
        <a:p>
          <a:endParaRPr lang="en-US"/>
        </a:p>
      </dgm:t>
    </dgm:pt>
    <dgm:pt modelId="{DA7D7A0D-7FD4-42C1-B2E8-34883BC4382F}">
      <dgm:prSet/>
      <dgm:spPr/>
      <dgm:t>
        <a:bodyPr/>
        <a:lstStyle/>
        <a:p>
          <a:r>
            <a:rPr lang="es-EC"/>
            <a:t>El aprendizaje, atención, memoria, lenguaje, pensamiento, razonamiento y creatividad conforman el desarrollo cognoscitivo. </a:t>
          </a:r>
          <a:endParaRPr lang="en-US"/>
        </a:p>
      </dgm:t>
    </dgm:pt>
    <dgm:pt modelId="{FB8F0F8C-1CEA-42A3-AEB3-9E1119D91126}" type="parTrans" cxnId="{E96606B1-9056-4607-ADA5-B9D32CCD911E}">
      <dgm:prSet/>
      <dgm:spPr/>
      <dgm:t>
        <a:bodyPr/>
        <a:lstStyle/>
        <a:p>
          <a:endParaRPr lang="en-US"/>
        </a:p>
      </dgm:t>
    </dgm:pt>
    <dgm:pt modelId="{DB4EBAE2-99E5-461A-9226-4D3965029973}" type="sibTrans" cxnId="{E96606B1-9056-4607-ADA5-B9D32CCD911E}">
      <dgm:prSet/>
      <dgm:spPr/>
      <dgm:t>
        <a:bodyPr/>
        <a:lstStyle/>
        <a:p>
          <a:endParaRPr lang="en-US"/>
        </a:p>
      </dgm:t>
    </dgm:pt>
    <dgm:pt modelId="{0AE82F1B-2A26-4DC4-B469-02C621FF11AC}">
      <dgm:prSet/>
      <dgm:spPr/>
      <dgm:t>
        <a:bodyPr/>
        <a:lstStyle/>
        <a:p>
          <a:r>
            <a:rPr lang="es-EC"/>
            <a:t>Las emociones, personalidad y relaciones sociales son aspectos del desarrollo psicosocial.</a:t>
          </a:r>
          <a:endParaRPr lang="en-US"/>
        </a:p>
      </dgm:t>
    </dgm:pt>
    <dgm:pt modelId="{15405B0C-4EF9-4E28-81AB-197FFD24C52C}" type="parTrans" cxnId="{431F641F-272D-477D-96C2-43A61A3E5CA5}">
      <dgm:prSet/>
      <dgm:spPr/>
      <dgm:t>
        <a:bodyPr/>
        <a:lstStyle/>
        <a:p>
          <a:endParaRPr lang="en-US"/>
        </a:p>
      </dgm:t>
    </dgm:pt>
    <dgm:pt modelId="{6D827DB9-01E2-44BB-881C-7824DABEED37}" type="sibTrans" cxnId="{431F641F-272D-477D-96C2-43A61A3E5CA5}">
      <dgm:prSet/>
      <dgm:spPr/>
      <dgm:t>
        <a:bodyPr/>
        <a:lstStyle/>
        <a:p>
          <a:endParaRPr lang="en-US"/>
        </a:p>
      </dgm:t>
    </dgm:pt>
    <dgm:pt modelId="{64EDDEB2-D8C8-D147-90CE-41EA8E12CF87}" type="pres">
      <dgm:prSet presAssocID="{7778424F-A56E-49B6-9190-C66E1AC9AE53}" presName="linear" presStyleCnt="0">
        <dgm:presLayoutVars>
          <dgm:animLvl val="lvl"/>
          <dgm:resizeHandles val="exact"/>
        </dgm:presLayoutVars>
      </dgm:prSet>
      <dgm:spPr/>
    </dgm:pt>
    <dgm:pt modelId="{F0BF024D-997B-5943-85FB-C810D1B3E77B}" type="pres">
      <dgm:prSet presAssocID="{3498D7AD-3953-4A1B-B44F-8E42D6DA8D87}" presName="parentText" presStyleLbl="node1" presStyleIdx="0" presStyleCnt="3">
        <dgm:presLayoutVars>
          <dgm:chMax val="0"/>
          <dgm:bulletEnabled val="1"/>
        </dgm:presLayoutVars>
      </dgm:prSet>
      <dgm:spPr/>
    </dgm:pt>
    <dgm:pt modelId="{9635DE13-5230-8543-9A6E-FA0DBBFF84D7}" type="pres">
      <dgm:prSet presAssocID="{60E840E6-CDB1-4CF4-8881-7167F0169B33}" presName="spacer" presStyleCnt="0"/>
      <dgm:spPr/>
    </dgm:pt>
    <dgm:pt modelId="{37736684-287E-2B4F-8835-E743C7A6B960}" type="pres">
      <dgm:prSet presAssocID="{DA7D7A0D-7FD4-42C1-B2E8-34883BC4382F}" presName="parentText" presStyleLbl="node1" presStyleIdx="1" presStyleCnt="3">
        <dgm:presLayoutVars>
          <dgm:chMax val="0"/>
          <dgm:bulletEnabled val="1"/>
        </dgm:presLayoutVars>
      </dgm:prSet>
      <dgm:spPr/>
    </dgm:pt>
    <dgm:pt modelId="{93BCCA24-BA82-C242-84C6-C380903483C6}" type="pres">
      <dgm:prSet presAssocID="{DB4EBAE2-99E5-461A-9226-4D3965029973}" presName="spacer" presStyleCnt="0"/>
      <dgm:spPr/>
    </dgm:pt>
    <dgm:pt modelId="{DEFAED99-C2C3-B84C-9C15-8661543B4B35}" type="pres">
      <dgm:prSet presAssocID="{0AE82F1B-2A26-4DC4-B469-02C621FF11AC}" presName="parentText" presStyleLbl="node1" presStyleIdx="2" presStyleCnt="3">
        <dgm:presLayoutVars>
          <dgm:chMax val="0"/>
          <dgm:bulletEnabled val="1"/>
        </dgm:presLayoutVars>
      </dgm:prSet>
      <dgm:spPr/>
    </dgm:pt>
  </dgm:ptLst>
  <dgm:cxnLst>
    <dgm:cxn modelId="{EDB3590A-7ACE-7F4E-A45F-9674E16AD976}" type="presOf" srcId="{DA7D7A0D-7FD4-42C1-B2E8-34883BC4382F}" destId="{37736684-287E-2B4F-8835-E743C7A6B960}" srcOrd="0" destOrd="0" presId="urn:microsoft.com/office/officeart/2005/8/layout/vList2"/>
    <dgm:cxn modelId="{B63A1F1A-4287-CF49-B9EB-051C0A265B0D}" type="presOf" srcId="{7778424F-A56E-49B6-9190-C66E1AC9AE53}" destId="{64EDDEB2-D8C8-D147-90CE-41EA8E12CF87}" srcOrd="0" destOrd="0" presId="urn:microsoft.com/office/officeart/2005/8/layout/vList2"/>
    <dgm:cxn modelId="{431F641F-272D-477D-96C2-43A61A3E5CA5}" srcId="{7778424F-A56E-49B6-9190-C66E1AC9AE53}" destId="{0AE82F1B-2A26-4DC4-B469-02C621FF11AC}" srcOrd="2" destOrd="0" parTransId="{15405B0C-4EF9-4E28-81AB-197FFD24C52C}" sibTransId="{6D827DB9-01E2-44BB-881C-7824DABEED37}"/>
    <dgm:cxn modelId="{3AF5662B-6D9B-174B-A964-A6778A79AA9A}" type="presOf" srcId="{0AE82F1B-2A26-4DC4-B469-02C621FF11AC}" destId="{DEFAED99-C2C3-B84C-9C15-8661543B4B35}" srcOrd="0" destOrd="0" presId="urn:microsoft.com/office/officeart/2005/8/layout/vList2"/>
    <dgm:cxn modelId="{EF66C075-B274-1341-908B-FF7F38313057}" type="presOf" srcId="{3498D7AD-3953-4A1B-B44F-8E42D6DA8D87}" destId="{F0BF024D-997B-5943-85FB-C810D1B3E77B}" srcOrd="0" destOrd="0" presId="urn:microsoft.com/office/officeart/2005/8/layout/vList2"/>
    <dgm:cxn modelId="{8E1F458D-6BBA-4FC1-9D95-5BF51A4EB338}" srcId="{7778424F-A56E-49B6-9190-C66E1AC9AE53}" destId="{3498D7AD-3953-4A1B-B44F-8E42D6DA8D87}" srcOrd="0" destOrd="0" parTransId="{63551CBA-E19A-4C31-955B-428DBCBDD346}" sibTransId="{60E840E6-CDB1-4CF4-8881-7167F0169B33}"/>
    <dgm:cxn modelId="{E96606B1-9056-4607-ADA5-B9D32CCD911E}" srcId="{7778424F-A56E-49B6-9190-C66E1AC9AE53}" destId="{DA7D7A0D-7FD4-42C1-B2E8-34883BC4382F}" srcOrd="1" destOrd="0" parTransId="{FB8F0F8C-1CEA-42A3-AEB3-9E1119D91126}" sibTransId="{DB4EBAE2-99E5-461A-9226-4D3965029973}"/>
    <dgm:cxn modelId="{C84708FC-BA27-0647-8683-D0FEFB234B34}" type="presParOf" srcId="{64EDDEB2-D8C8-D147-90CE-41EA8E12CF87}" destId="{F0BF024D-997B-5943-85FB-C810D1B3E77B}" srcOrd="0" destOrd="0" presId="urn:microsoft.com/office/officeart/2005/8/layout/vList2"/>
    <dgm:cxn modelId="{5585853A-3DE0-AC4F-8534-3F3D05A5F7F8}" type="presParOf" srcId="{64EDDEB2-D8C8-D147-90CE-41EA8E12CF87}" destId="{9635DE13-5230-8543-9A6E-FA0DBBFF84D7}" srcOrd="1" destOrd="0" presId="urn:microsoft.com/office/officeart/2005/8/layout/vList2"/>
    <dgm:cxn modelId="{EFB0250F-5FDF-AF49-AC7B-9A1835AF0BEA}" type="presParOf" srcId="{64EDDEB2-D8C8-D147-90CE-41EA8E12CF87}" destId="{37736684-287E-2B4F-8835-E743C7A6B960}" srcOrd="2" destOrd="0" presId="urn:microsoft.com/office/officeart/2005/8/layout/vList2"/>
    <dgm:cxn modelId="{C38893FE-1F3D-3C44-BA1A-C938144D9058}" type="presParOf" srcId="{64EDDEB2-D8C8-D147-90CE-41EA8E12CF87}" destId="{93BCCA24-BA82-C242-84C6-C380903483C6}" srcOrd="3" destOrd="0" presId="urn:microsoft.com/office/officeart/2005/8/layout/vList2"/>
    <dgm:cxn modelId="{F55FA98C-40AF-904A-BE24-9A006919FFC1}" type="presParOf" srcId="{64EDDEB2-D8C8-D147-90CE-41EA8E12CF87}" destId="{DEFAED99-C2C3-B84C-9C15-8661543B4B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2FBF75-1D7C-43E9-807B-8A6F5115D5C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3C896EE-B8F0-4358-B72B-02EEBA5FA157}">
      <dgm:prSet custT="1"/>
      <dgm:spPr/>
      <dgm:t>
        <a:bodyPr/>
        <a:lstStyle/>
        <a:p>
          <a:r>
            <a:rPr lang="es-EC" sz="2400" dirty="0"/>
            <a:t>Algunas influencias sobre el desarrollo se originan fundamentalmente con la herencia: rasgos o características innatos heredados de los progenitores. </a:t>
          </a:r>
          <a:endParaRPr lang="en-US" sz="2400" dirty="0"/>
        </a:p>
      </dgm:t>
    </dgm:pt>
    <dgm:pt modelId="{8CA179D4-03DB-4C38-8D95-21F2B94696FD}" type="parTrans" cxnId="{7DA94454-A240-48E9-836C-0E1A691DFEE3}">
      <dgm:prSet/>
      <dgm:spPr/>
      <dgm:t>
        <a:bodyPr/>
        <a:lstStyle/>
        <a:p>
          <a:endParaRPr lang="en-US"/>
        </a:p>
      </dgm:t>
    </dgm:pt>
    <dgm:pt modelId="{016EDF54-9ED1-49E2-A75B-ADEE7B7EBD76}" type="sibTrans" cxnId="{7DA94454-A240-48E9-836C-0E1A691DFEE3}">
      <dgm:prSet/>
      <dgm:spPr/>
      <dgm:t>
        <a:bodyPr/>
        <a:lstStyle/>
        <a:p>
          <a:endParaRPr lang="en-US"/>
        </a:p>
      </dgm:t>
    </dgm:pt>
    <dgm:pt modelId="{73A22EE6-6FEF-47A0-9709-6699CE52CBF3}">
      <dgm:prSet custT="1"/>
      <dgm:spPr/>
      <dgm:t>
        <a:bodyPr/>
        <a:lstStyle/>
        <a:p>
          <a:r>
            <a:rPr lang="es-EC" sz="2400" dirty="0"/>
            <a:t>Otras influencias proceden del medio ambiente: el mundo más allá del yo que empieza en el vientre materno y el aprendizaje que da la experiencia. </a:t>
          </a:r>
          <a:endParaRPr lang="en-US" sz="2400" dirty="0"/>
        </a:p>
      </dgm:t>
    </dgm:pt>
    <dgm:pt modelId="{17CE9689-C8D7-4B7F-9D80-4BF797F6CC57}" type="parTrans" cxnId="{4B9531EA-91B1-4B5A-8266-FE200A9D7243}">
      <dgm:prSet/>
      <dgm:spPr/>
      <dgm:t>
        <a:bodyPr/>
        <a:lstStyle/>
        <a:p>
          <a:endParaRPr lang="en-US"/>
        </a:p>
      </dgm:t>
    </dgm:pt>
    <dgm:pt modelId="{47D5461B-F28C-4C40-8953-B3E90F241DFF}" type="sibTrans" cxnId="{4B9531EA-91B1-4B5A-8266-FE200A9D7243}">
      <dgm:prSet/>
      <dgm:spPr/>
      <dgm:t>
        <a:bodyPr/>
        <a:lstStyle/>
        <a:p>
          <a:endParaRPr lang="en-US"/>
        </a:p>
      </dgm:t>
    </dgm:pt>
    <dgm:pt modelId="{E95DAE22-F98C-4A39-A72B-7865CA9CDE46}">
      <dgm:prSet custT="1"/>
      <dgm:spPr/>
      <dgm:t>
        <a:bodyPr/>
        <a:lstStyle/>
        <a:p>
          <a:r>
            <a:rPr lang="es-EC" sz="2000" dirty="0"/>
            <a:t>Muchos cambios característicos de la infancia y la niñez temprana, como la capacidad de caminar y hablar, se vinculan con la maduración del organismo y el cerebro: el desenvolvimiento de la secuencia natural de cambios físicos y de patrones conductuales. </a:t>
          </a:r>
          <a:endParaRPr lang="en-US" sz="2000" dirty="0"/>
        </a:p>
      </dgm:t>
    </dgm:pt>
    <dgm:pt modelId="{5139B089-CD5A-44C4-9777-E547649301A1}" type="parTrans" cxnId="{2E7E29AB-2EAF-4A92-A4EE-FC3319FCA302}">
      <dgm:prSet/>
      <dgm:spPr/>
      <dgm:t>
        <a:bodyPr/>
        <a:lstStyle/>
        <a:p>
          <a:endParaRPr lang="en-US"/>
        </a:p>
      </dgm:t>
    </dgm:pt>
    <dgm:pt modelId="{43458721-5FFB-4D2A-96C2-AB5B520E59E3}" type="sibTrans" cxnId="{2E7E29AB-2EAF-4A92-A4EE-FC3319FCA302}">
      <dgm:prSet/>
      <dgm:spPr/>
      <dgm:t>
        <a:bodyPr/>
        <a:lstStyle/>
        <a:p>
          <a:endParaRPr lang="en-US"/>
        </a:p>
      </dgm:t>
    </dgm:pt>
    <dgm:pt modelId="{6DDBFDFF-D7D3-6247-A497-E4AD50248B26}" type="pres">
      <dgm:prSet presAssocID="{F72FBF75-1D7C-43E9-807B-8A6F5115D5C4}" presName="outerComposite" presStyleCnt="0">
        <dgm:presLayoutVars>
          <dgm:chMax val="5"/>
          <dgm:dir/>
          <dgm:resizeHandles val="exact"/>
        </dgm:presLayoutVars>
      </dgm:prSet>
      <dgm:spPr/>
    </dgm:pt>
    <dgm:pt modelId="{7EE1423D-BC3D-1D43-BE85-CADDE5878BAA}" type="pres">
      <dgm:prSet presAssocID="{F72FBF75-1D7C-43E9-807B-8A6F5115D5C4}" presName="dummyMaxCanvas" presStyleCnt="0">
        <dgm:presLayoutVars/>
      </dgm:prSet>
      <dgm:spPr/>
    </dgm:pt>
    <dgm:pt modelId="{EC068FF4-484D-7646-997C-9A35C2667471}" type="pres">
      <dgm:prSet presAssocID="{F72FBF75-1D7C-43E9-807B-8A6F5115D5C4}" presName="ThreeNodes_1" presStyleLbl="node1" presStyleIdx="0" presStyleCnt="3">
        <dgm:presLayoutVars>
          <dgm:bulletEnabled val="1"/>
        </dgm:presLayoutVars>
      </dgm:prSet>
      <dgm:spPr/>
    </dgm:pt>
    <dgm:pt modelId="{FCFC252D-D22C-C84D-994A-10B6C39DFB07}" type="pres">
      <dgm:prSet presAssocID="{F72FBF75-1D7C-43E9-807B-8A6F5115D5C4}" presName="ThreeNodes_2" presStyleLbl="node1" presStyleIdx="1" presStyleCnt="3">
        <dgm:presLayoutVars>
          <dgm:bulletEnabled val="1"/>
        </dgm:presLayoutVars>
      </dgm:prSet>
      <dgm:spPr/>
    </dgm:pt>
    <dgm:pt modelId="{CD862F7E-0FC9-144E-BECF-5660E5204618}" type="pres">
      <dgm:prSet presAssocID="{F72FBF75-1D7C-43E9-807B-8A6F5115D5C4}" presName="ThreeNodes_3" presStyleLbl="node1" presStyleIdx="2" presStyleCnt="3">
        <dgm:presLayoutVars>
          <dgm:bulletEnabled val="1"/>
        </dgm:presLayoutVars>
      </dgm:prSet>
      <dgm:spPr/>
    </dgm:pt>
    <dgm:pt modelId="{67C3011A-1580-5D43-9C1A-F0E08355593E}" type="pres">
      <dgm:prSet presAssocID="{F72FBF75-1D7C-43E9-807B-8A6F5115D5C4}" presName="ThreeConn_1-2" presStyleLbl="fgAccFollowNode1" presStyleIdx="0" presStyleCnt="2">
        <dgm:presLayoutVars>
          <dgm:bulletEnabled val="1"/>
        </dgm:presLayoutVars>
      </dgm:prSet>
      <dgm:spPr/>
    </dgm:pt>
    <dgm:pt modelId="{2D0002CF-93A3-E04F-9AC2-C2736EA51FAC}" type="pres">
      <dgm:prSet presAssocID="{F72FBF75-1D7C-43E9-807B-8A6F5115D5C4}" presName="ThreeConn_2-3" presStyleLbl="fgAccFollowNode1" presStyleIdx="1" presStyleCnt="2">
        <dgm:presLayoutVars>
          <dgm:bulletEnabled val="1"/>
        </dgm:presLayoutVars>
      </dgm:prSet>
      <dgm:spPr/>
    </dgm:pt>
    <dgm:pt modelId="{98B07446-EA5C-504D-9F8D-3AAFA22807A0}" type="pres">
      <dgm:prSet presAssocID="{F72FBF75-1D7C-43E9-807B-8A6F5115D5C4}" presName="ThreeNodes_1_text" presStyleLbl="node1" presStyleIdx="2" presStyleCnt="3">
        <dgm:presLayoutVars>
          <dgm:bulletEnabled val="1"/>
        </dgm:presLayoutVars>
      </dgm:prSet>
      <dgm:spPr/>
    </dgm:pt>
    <dgm:pt modelId="{0BDD28D5-304C-0347-947A-CA8654891241}" type="pres">
      <dgm:prSet presAssocID="{F72FBF75-1D7C-43E9-807B-8A6F5115D5C4}" presName="ThreeNodes_2_text" presStyleLbl="node1" presStyleIdx="2" presStyleCnt="3">
        <dgm:presLayoutVars>
          <dgm:bulletEnabled val="1"/>
        </dgm:presLayoutVars>
      </dgm:prSet>
      <dgm:spPr/>
    </dgm:pt>
    <dgm:pt modelId="{B18BB6E1-8A9D-F749-B46F-723D8764A2BF}" type="pres">
      <dgm:prSet presAssocID="{F72FBF75-1D7C-43E9-807B-8A6F5115D5C4}" presName="ThreeNodes_3_text" presStyleLbl="node1" presStyleIdx="2" presStyleCnt="3">
        <dgm:presLayoutVars>
          <dgm:bulletEnabled val="1"/>
        </dgm:presLayoutVars>
      </dgm:prSet>
      <dgm:spPr/>
    </dgm:pt>
  </dgm:ptLst>
  <dgm:cxnLst>
    <dgm:cxn modelId="{AA5CEA38-CC79-9747-AC0D-60F19F0E0A1A}" type="presOf" srcId="{016EDF54-9ED1-49E2-A75B-ADEE7B7EBD76}" destId="{67C3011A-1580-5D43-9C1A-F0E08355593E}" srcOrd="0" destOrd="0" presId="urn:microsoft.com/office/officeart/2005/8/layout/vProcess5"/>
    <dgm:cxn modelId="{7DA94454-A240-48E9-836C-0E1A691DFEE3}" srcId="{F72FBF75-1D7C-43E9-807B-8A6F5115D5C4}" destId="{63C896EE-B8F0-4358-B72B-02EEBA5FA157}" srcOrd="0" destOrd="0" parTransId="{8CA179D4-03DB-4C38-8D95-21F2B94696FD}" sibTransId="{016EDF54-9ED1-49E2-A75B-ADEE7B7EBD76}"/>
    <dgm:cxn modelId="{9200A55D-38F8-744E-A79C-1E6E1C725562}" type="presOf" srcId="{F72FBF75-1D7C-43E9-807B-8A6F5115D5C4}" destId="{6DDBFDFF-D7D3-6247-A497-E4AD50248B26}" srcOrd="0" destOrd="0" presId="urn:microsoft.com/office/officeart/2005/8/layout/vProcess5"/>
    <dgm:cxn modelId="{FC417D61-A5CE-D445-98C1-61B536912586}" type="presOf" srcId="{E95DAE22-F98C-4A39-A72B-7865CA9CDE46}" destId="{CD862F7E-0FC9-144E-BECF-5660E5204618}" srcOrd="0" destOrd="0" presId="urn:microsoft.com/office/officeart/2005/8/layout/vProcess5"/>
    <dgm:cxn modelId="{2FA7A370-CEA4-2745-ABAD-345301C61BAA}" type="presOf" srcId="{E95DAE22-F98C-4A39-A72B-7865CA9CDE46}" destId="{B18BB6E1-8A9D-F749-B46F-723D8764A2BF}" srcOrd="1" destOrd="0" presId="urn:microsoft.com/office/officeart/2005/8/layout/vProcess5"/>
    <dgm:cxn modelId="{1A9D1797-4E45-B040-AD62-A805238ED95C}" type="presOf" srcId="{47D5461B-F28C-4C40-8953-B3E90F241DFF}" destId="{2D0002CF-93A3-E04F-9AC2-C2736EA51FAC}" srcOrd="0" destOrd="0" presId="urn:microsoft.com/office/officeart/2005/8/layout/vProcess5"/>
    <dgm:cxn modelId="{408E8097-02BA-3840-AC1A-B9621BF37E87}" type="presOf" srcId="{73A22EE6-6FEF-47A0-9709-6699CE52CBF3}" destId="{FCFC252D-D22C-C84D-994A-10B6C39DFB07}" srcOrd="0" destOrd="0" presId="urn:microsoft.com/office/officeart/2005/8/layout/vProcess5"/>
    <dgm:cxn modelId="{2E7E29AB-2EAF-4A92-A4EE-FC3319FCA302}" srcId="{F72FBF75-1D7C-43E9-807B-8A6F5115D5C4}" destId="{E95DAE22-F98C-4A39-A72B-7865CA9CDE46}" srcOrd="2" destOrd="0" parTransId="{5139B089-CD5A-44C4-9777-E547649301A1}" sibTransId="{43458721-5FFB-4D2A-96C2-AB5B520E59E3}"/>
    <dgm:cxn modelId="{A74234D1-13CD-514A-900D-14774D87E5E1}" type="presOf" srcId="{63C896EE-B8F0-4358-B72B-02EEBA5FA157}" destId="{98B07446-EA5C-504D-9F8D-3AAFA22807A0}" srcOrd="1" destOrd="0" presId="urn:microsoft.com/office/officeart/2005/8/layout/vProcess5"/>
    <dgm:cxn modelId="{F96338D1-7491-9845-BA5F-6D302921918F}" type="presOf" srcId="{73A22EE6-6FEF-47A0-9709-6699CE52CBF3}" destId="{0BDD28D5-304C-0347-947A-CA8654891241}" srcOrd="1" destOrd="0" presId="urn:microsoft.com/office/officeart/2005/8/layout/vProcess5"/>
    <dgm:cxn modelId="{52118FE0-76B1-2046-8563-D8444C419F02}" type="presOf" srcId="{63C896EE-B8F0-4358-B72B-02EEBA5FA157}" destId="{EC068FF4-484D-7646-997C-9A35C2667471}" srcOrd="0" destOrd="0" presId="urn:microsoft.com/office/officeart/2005/8/layout/vProcess5"/>
    <dgm:cxn modelId="{4B9531EA-91B1-4B5A-8266-FE200A9D7243}" srcId="{F72FBF75-1D7C-43E9-807B-8A6F5115D5C4}" destId="{73A22EE6-6FEF-47A0-9709-6699CE52CBF3}" srcOrd="1" destOrd="0" parTransId="{17CE9689-C8D7-4B7F-9D80-4BF797F6CC57}" sibTransId="{47D5461B-F28C-4C40-8953-B3E90F241DFF}"/>
    <dgm:cxn modelId="{314719FD-F7E7-BF44-BAAD-59BDE99146A1}" type="presParOf" srcId="{6DDBFDFF-D7D3-6247-A497-E4AD50248B26}" destId="{7EE1423D-BC3D-1D43-BE85-CADDE5878BAA}" srcOrd="0" destOrd="0" presId="urn:microsoft.com/office/officeart/2005/8/layout/vProcess5"/>
    <dgm:cxn modelId="{762351FB-8989-C14B-ACBD-83E6650450B0}" type="presParOf" srcId="{6DDBFDFF-D7D3-6247-A497-E4AD50248B26}" destId="{EC068FF4-484D-7646-997C-9A35C2667471}" srcOrd="1" destOrd="0" presId="urn:microsoft.com/office/officeart/2005/8/layout/vProcess5"/>
    <dgm:cxn modelId="{6B7CD693-B87A-A341-94DB-BE0854E4A465}" type="presParOf" srcId="{6DDBFDFF-D7D3-6247-A497-E4AD50248B26}" destId="{FCFC252D-D22C-C84D-994A-10B6C39DFB07}" srcOrd="2" destOrd="0" presId="urn:microsoft.com/office/officeart/2005/8/layout/vProcess5"/>
    <dgm:cxn modelId="{FE969291-BB4A-1242-B60F-32DB7B3F282D}" type="presParOf" srcId="{6DDBFDFF-D7D3-6247-A497-E4AD50248B26}" destId="{CD862F7E-0FC9-144E-BECF-5660E5204618}" srcOrd="3" destOrd="0" presId="urn:microsoft.com/office/officeart/2005/8/layout/vProcess5"/>
    <dgm:cxn modelId="{D10644FD-983F-9B43-ADDA-34A10B18001B}" type="presParOf" srcId="{6DDBFDFF-D7D3-6247-A497-E4AD50248B26}" destId="{67C3011A-1580-5D43-9C1A-F0E08355593E}" srcOrd="4" destOrd="0" presId="urn:microsoft.com/office/officeart/2005/8/layout/vProcess5"/>
    <dgm:cxn modelId="{3FFD1513-8D15-E44D-A77B-B95E624C4A06}" type="presParOf" srcId="{6DDBFDFF-D7D3-6247-A497-E4AD50248B26}" destId="{2D0002CF-93A3-E04F-9AC2-C2736EA51FAC}" srcOrd="5" destOrd="0" presId="urn:microsoft.com/office/officeart/2005/8/layout/vProcess5"/>
    <dgm:cxn modelId="{D97FFF6E-9290-B545-BF25-E6D51E115BC4}" type="presParOf" srcId="{6DDBFDFF-D7D3-6247-A497-E4AD50248B26}" destId="{98B07446-EA5C-504D-9F8D-3AAFA22807A0}" srcOrd="6" destOrd="0" presId="urn:microsoft.com/office/officeart/2005/8/layout/vProcess5"/>
    <dgm:cxn modelId="{62B85738-498F-4449-936F-85A96B60CDAC}" type="presParOf" srcId="{6DDBFDFF-D7D3-6247-A497-E4AD50248B26}" destId="{0BDD28D5-304C-0347-947A-CA8654891241}" srcOrd="7" destOrd="0" presId="urn:microsoft.com/office/officeart/2005/8/layout/vProcess5"/>
    <dgm:cxn modelId="{50C938A3-82DD-C44F-939D-4E141ADE07E0}" type="presParOf" srcId="{6DDBFDFF-D7D3-6247-A497-E4AD50248B26}" destId="{B18BB6E1-8A9D-F749-B46F-723D8764A2B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26606E-699A-494A-9C1C-43D98293B83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85C5AE6-24B9-45F5-B8B6-444A559F34B8}">
      <dgm:prSet/>
      <dgm:spPr/>
      <dgm:t>
        <a:bodyPr/>
        <a:lstStyle/>
        <a:p>
          <a:r>
            <a:rPr lang="es-EC"/>
            <a:t>Periodo crítico: Momento específico en el que un evento o su ausencia tienen un efecto concreto en el desarrollo.</a:t>
          </a:r>
          <a:endParaRPr lang="en-US"/>
        </a:p>
      </dgm:t>
    </dgm:pt>
    <dgm:pt modelId="{43D32F43-13CC-4A04-BB78-56D7D0D3DD51}" type="parTrans" cxnId="{981EB1B0-52C4-4AD6-BFA9-0F2A8CB38696}">
      <dgm:prSet/>
      <dgm:spPr/>
      <dgm:t>
        <a:bodyPr/>
        <a:lstStyle/>
        <a:p>
          <a:endParaRPr lang="en-US"/>
        </a:p>
      </dgm:t>
    </dgm:pt>
    <dgm:pt modelId="{3F1A8190-4DC0-4003-9B2A-2CA2DCF62C04}" type="sibTrans" cxnId="{981EB1B0-52C4-4AD6-BFA9-0F2A8CB38696}">
      <dgm:prSet/>
      <dgm:spPr/>
      <dgm:t>
        <a:bodyPr/>
        <a:lstStyle/>
        <a:p>
          <a:endParaRPr lang="en-US"/>
        </a:p>
      </dgm:t>
    </dgm:pt>
    <dgm:pt modelId="{2F3FB53E-096D-4867-BC23-D6448B0E6E75}">
      <dgm:prSet/>
      <dgm:spPr/>
      <dgm:t>
        <a:bodyPr/>
        <a:lstStyle/>
        <a:p>
          <a:r>
            <a:rPr lang="es-EC"/>
            <a:t>Periodos sensibles: Momentos del desarrollo en los que una persona está más abierta a ciertas experiencias.</a:t>
          </a:r>
          <a:endParaRPr lang="en-US"/>
        </a:p>
      </dgm:t>
    </dgm:pt>
    <dgm:pt modelId="{29E10D90-DEDD-48A4-A6E7-6EE9E3C03878}" type="parTrans" cxnId="{0425E1A3-AE79-4160-BDC8-93D5F1F193C6}">
      <dgm:prSet/>
      <dgm:spPr/>
      <dgm:t>
        <a:bodyPr/>
        <a:lstStyle/>
        <a:p>
          <a:endParaRPr lang="en-US"/>
        </a:p>
      </dgm:t>
    </dgm:pt>
    <dgm:pt modelId="{F90EF8C2-88E0-4435-BC1B-64CD76578843}" type="sibTrans" cxnId="{0425E1A3-AE79-4160-BDC8-93D5F1F193C6}">
      <dgm:prSet/>
      <dgm:spPr/>
      <dgm:t>
        <a:bodyPr/>
        <a:lstStyle/>
        <a:p>
          <a:endParaRPr lang="en-US"/>
        </a:p>
      </dgm:t>
    </dgm:pt>
    <dgm:pt modelId="{762F5E67-85FC-E54E-A1B5-0BD8BA8B1E7D}" type="pres">
      <dgm:prSet presAssocID="{B326606E-699A-494A-9C1C-43D98293B835}" presName="hierChild1" presStyleCnt="0">
        <dgm:presLayoutVars>
          <dgm:chPref val="1"/>
          <dgm:dir/>
          <dgm:animOne val="branch"/>
          <dgm:animLvl val="lvl"/>
          <dgm:resizeHandles/>
        </dgm:presLayoutVars>
      </dgm:prSet>
      <dgm:spPr/>
    </dgm:pt>
    <dgm:pt modelId="{C64BC878-A112-BA47-BD62-3939F6FB62CB}" type="pres">
      <dgm:prSet presAssocID="{985C5AE6-24B9-45F5-B8B6-444A559F34B8}" presName="hierRoot1" presStyleCnt="0"/>
      <dgm:spPr/>
    </dgm:pt>
    <dgm:pt modelId="{35B9B6F6-0DE5-CB4F-9DCE-DB74428B17B9}" type="pres">
      <dgm:prSet presAssocID="{985C5AE6-24B9-45F5-B8B6-444A559F34B8}" presName="composite" presStyleCnt="0"/>
      <dgm:spPr/>
    </dgm:pt>
    <dgm:pt modelId="{35223A77-DF6C-A44B-BB8E-57434D3C727B}" type="pres">
      <dgm:prSet presAssocID="{985C5AE6-24B9-45F5-B8B6-444A559F34B8}" presName="background" presStyleLbl="node0" presStyleIdx="0" presStyleCnt="2"/>
      <dgm:spPr/>
    </dgm:pt>
    <dgm:pt modelId="{92C55339-0CD6-724D-B84A-0BC4EEF5B72C}" type="pres">
      <dgm:prSet presAssocID="{985C5AE6-24B9-45F5-B8B6-444A559F34B8}" presName="text" presStyleLbl="fgAcc0" presStyleIdx="0" presStyleCnt="2">
        <dgm:presLayoutVars>
          <dgm:chPref val="3"/>
        </dgm:presLayoutVars>
      </dgm:prSet>
      <dgm:spPr/>
    </dgm:pt>
    <dgm:pt modelId="{A71F3D7C-D23C-1D4E-9743-3720D9E1C3D9}" type="pres">
      <dgm:prSet presAssocID="{985C5AE6-24B9-45F5-B8B6-444A559F34B8}" presName="hierChild2" presStyleCnt="0"/>
      <dgm:spPr/>
    </dgm:pt>
    <dgm:pt modelId="{7FAEF4A9-C2D6-2346-B756-585B3E68C4B2}" type="pres">
      <dgm:prSet presAssocID="{2F3FB53E-096D-4867-BC23-D6448B0E6E75}" presName="hierRoot1" presStyleCnt="0"/>
      <dgm:spPr/>
    </dgm:pt>
    <dgm:pt modelId="{5DE95278-65C3-6245-BC83-6BC7E2E76AB0}" type="pres">
      <dgm:prSet presAssocID="{2F3FB53E-096D-4867-BC23-D6448B0E6E75}" presName="composite" presStyleCnt="0"/>
      <dgm:spPr/>
    </dgm:pt>
    <dgm:pt modelId="{1BB21999-AEBA-1845-A46F-9AFF0DBB7C74}" type="pres">
      <dgm:prSet presAssocID="{2F3FB53E-096D-4867-BC23-D6448B0E6E75}" presName="background" presStyleLbl="node0" presStyleIdx="1" presStyleCnt="2"/>
      <dgm:spPr/>
    </dgm:pt>
    <dgm:pt modelId="{793622BE-CDA3-F144-99C4-515E94B71672}" type="pres">
      <dgm:prSet presAssocID="{2F3FB53E-096D-4867-BC23-D6448B0E6E75}" presName="text" presStyleLbl="fgAcc0" presStyleIdx="1" presStyleCnt="2">
        <dgm:presLayoutVars>
          <dgm:chPref val="3"/>
        </dgm:presLayoutVars>
      </dgm:prSet>
      <dgm:spPr/>
    </dgm:pt>
    <dgm:pt modelId="{F0AFFB50-0BC5-BF4D-BF9B-EAA9F1523864}" type="pres">
      <dgm:prSet presAssocID="{2F3FB53E-096D-4867-BC23-D6448B0E6E75}" presName="hierChild2" presStyleCnt="0"/>
      <dgm:spPr/>
    </dgm:pt>
  </dgm:ptLst>
  <dgm:cxnLst>
    <dgm:cxn modelId="{08DA699D-79D9-A54F-B56F-2A10435F7990}" type="presOf" srcId="{B326606E-699A-494A-9C1C-43D98293B835}" destId="{762F5E67-85FC-E54E-A1B5-0BD8BA8B1E7D}" srcOrd="0" destOrd="0" presId="urn:microsoft.com/office/officeart/2005/8/layout/hierarchy1"/>
    <dgm:cxn modelId="{0425E1A3-AE79-4160-BDC8-93D5F1F193C6}" srcId="{B326606E-699A-494A-9C1C-43D98293B835}" destId="{2F3FB53E-096D-4867-BC23-D6448B0E6E75}" srcOrd="1" destOrd="0" parTransId="{29E10D90-DEDD-48A4-A6E7-6EE9E3C03878}" sibTransId="{F90EF8C2-88E0-4435-BC1B-64CD76578843}"/>
    <dgm:cxn modelId="{981EB1B0-52C4-4AD6-BFA9-0F2A8CB38696}" srcId="{B326606E-699A-494A-9C1C-43D98293B835}" destId="{985C5AE6-24B9-45F5-B8B6-444A559F34B8}" srcOrd="0" destOrd="0" parTransId="{43D32F43-13CC-4A04-BB78-56D7D0D3DD51}" sibTransId="{3F1A8190-4DC0-4003-9B2A-2CA2DCF62C04}"/>
    <dgm:cxn modelId="{4FE754C2-B1B1-864C-A3B6-ECFFEAF01B84}" type="presOf" srcId="{985C5AE6-24B9-45F5-B8B6-444A559F34B8}" destId="{92C55339-0CD6-724D-B84A-0BC4EEF5B72C}" srcOrd="0" destOrd="0" presId="urn:microsoft.com/office/officeart/2005/8/layout/hierarchy1"/>
    <dgm:cxn modelId="{F4A9FFDC-648F-AA45-AC4D-101E5E7F6310}" type="presOf" srcId="{2F3FB53E-096D-4867-BC23-D6448B0E6E75}" destId="{793622BE-CDA3-F144-99C4-515E94B71672}" srcOrd="0" destOrd="0" presId="urn:microsoft.com/office/officeart/2005/8/layout/hierarchy1"/>
    <dgm:cxn modelId="{53339BC6-811F-6648-980A-050D766569BC}" type="presParOf" srcId="{762F5E67-85FC-E54E-A1B5-0BD8BA8B1E7D}" destId="{C64BC878-A112-BA47-BD62-3939F6FB62CB}" srcOrd="0" destOrd="0" presId="urn:microsoft.com/office/officeart/2005/8/layout/hierarchy1"/>
    <dgm:cxn modelId="{1E186239-89D1-B84F-AD59-994898B22193}" type="presParOf" srcId="{C64BC878-A112-BA47-BD62-3939F6FB62CB}" destId="{35B9B6F6-0DE5-CB4F-9DCE-DB74428B17B9}" srcOrd="0" destOrd="0" presId="urn:microsoft.com/office/officeart/2005/8/layout/hierarchy1"/>
    <dgm:cxn modelId="{8A13551E-1ED9-B544-8984-03E662FBF32F}" type="presParOf" srcId="{35B9B6F6-0DE5-CB4F-9DCE-DB74428B17B9}" destId="{35223A77-DF6C-A44B-BB8E-57434D3C727B}" srcOrd="0" destOrd="0" presId="urn:microsoft.com/office/officeart/2005/8/layout/hierarchy1"/>
    <dgm:cxn modelId="{D4ACC26F-482D-9841-ABF6-95D2149CB978}" type="presParOf" srcId="{35B9B6F6-0DE5-CB4F-9DCE-DB74428B17B9}" destId="{92C55339-0CD6-724D-B84A-0BC4EEF5B72C}" srcOrd="1" destOrd="0" presId="urn:microsoft.com/office/officeart/2005/8/layout/hierarchy1"/>
    <dgm:cxn modelId="{2ACAC283-DC27-804B-AD99-5BF5D486A70D}" type="presParOf" srcId="{C64BC878-A112-BA47-BD62-3939F6FB62CB}" destId="{A71F3D7C-D23C-1D4E-9743-3720D9E1C3D9}" srcOrd="1" destOrd="0" presId="urn:microsoft.com/office/officeart/2005/8/layout/hierarchy1"/>
    <dgm:cxn modelId="{54535C95-FA3F-E44B-9F0F-7D0ECE377C86}" type="presParOf" srcId="{762F5E67-85FC-E54E-A1B5-0BD8BA8B1E7D}" destId="{7FAEF4A9-C2D6-2346-B756-585B3E68C4B2}" srcOrd="1" destOrd="0" presId="urn:microsoft.com/office/officeart/2005/8/layout/hierarchy1"/>
    <dgm:cxn modelId="{DA338847-66DB-7741-9518-F95BE4AAF7E2}" type="presParOf" srcId="{7FAEF4A9-C2D6-2346-B756-585B3E68C4B2}" destId="{5DE95278-65C3-6245-BC83-6BC7E2E76AB0}" srcOrd="0" destOrd="0" presId="urn:microsoft.com/office/officeart/2005/8/layout/hierarchy1"/>
    <dgm:cxn modelId="{A9C74E0F-6425-8242-8F9E-D5808570E3A0}" type="presParOf" srcId="{5DE95278-65C3-6245-BC83-6BC7E2E76AB0}" destId="{1BB21999-AEBA-1845-A46F-9AFF0DBB7C74}" srcOrd="0" destOrd="0" presId="urn:microsoft.com/office/officeart/2005/8/layout/hierarchy1"/>
    <dgm:cxn modelId="{C9A8879C-9E4E-8E47-ADE8-A523E739E1FA}" type="presParOf" srcId="{5DE95278-65C3-6245-BC83-6BC7E2E76AB0}" destId="{793622BE-CDA3-F144-99C4-515E94B71672}" srcOrd="1" destOrd="0" presId="urn:microsoft.com/office/officeart/2005/8/layout/hierarchy1"/>
    <dgm:cxn modelId="{544775C1-C266-A24B-9F6A-35F2B2192BC1}" type="presParOf" srcId="{7FAEF4A9-C2D6-2346-B756-585B3E68C4B2}" destId="{F0AFFB50-0BC5-BF4D-BF9B-EAA9F15238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C3E06-8640-9E42-9E2E-552F71989BAF}">
      <dsp:nvSpPr>
        <dsp:cNvPr id="0" name=""/>
        <dsp:cNvSpPr/>
      </dsp:nvSpPr>
      <dsp:spPr>
        <a:xfrm>
          <a:off x="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A2C88-93F9-4744-B4C8-88CC939305BC}">
      <dsp:nvSpPr>
        <dsp:cNvPr id="0" name=""/>
        <dsp:cNvSpPr/>
      </dsp:nvSpPr>
      <dsp:spPr>
        <a:xfrm>
          <a:off x="33411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b="1" kern="1200" dirty="0"/>
            <a:t>DOCENTE </a:t>
          </a:r>
          <a:r>
            <a:rPr lang="es-EC" sz="2300" kern="1200" dirty="0"/>
            <a:t>Evaluaciones, actuaciones</a:t>
          </a:r>
          <a:endParaRPr lang="en-US" sz="2300" kern="1200" dirty="0"/>
        </a:p>
      </dsp:txBody>
      <dsp:txXfrm>
        <a:off x="390046" y="1129963"/>
        <a:ext cx="2895218" cy="1797636"/>
      </dsp:txXfrm>
    </dsp:sp>
    <dsp:sp modelId="{0348BA85-7FF9-2E46-89D9-277B71A47DB1}">
      <dsp:nvSpPr>
        <dsp:cNvPr id="0" name=""/>
        <dsp:cNvSpPr/>
      </dsp:nvSpPr>
      <dsp:spPr>
        <a:xfrm>
          <a:off x="367531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E7634-94DD-084B-8350-EF5112F985E8}">
      <dsp:nvSpPr>
        <dsp:cNvPr id="0" name=""/>
        <dsp:cNvSpPr/>
      </dsp:nvSpPr>
      <dsp:spPr>
        <a:xfrm>
          <a:off x="400942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b="1" kern="1200" dirty="0"/>
            <a:t>PRÁCTICO </a:t>
          </a:r>
          <a:r>
            <a:rPr lang="es-EC" sz="2300" kern="1200" dirty="0"/>
            <a:t>Práctica dentro de territorio ( vinculació)</a:t>
          </a:r>
          <a:endParaRPr lang="en-US" sz="2300" kern="1200" dirty="0"/>
        </a:p>
      </dsp:txBody>
      <dsp:txXfrm>
        <a:off x="4065356" y="1129963"/>
        <a:ext cx="2895218" cy="1797636"/>
      </dsp:txXfrm>
    </dsp:sp>
    <dsp:sp modelId="{2943F64D-82B9-0044-B7EF-A46607F00E56}">
      <dsp:nvSpPr>
        <dsp:cNvPr id="0" name=""/>
        <dsp:cNvSpPr/>
      </dsp:nvSpPr>
      <dsp:spPr>
        <a:xfrm>
          <a:off x="735062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CD088-C28D-9047-AD80-D5B293DC6C27}">
      <dsp:nvSpPr>
        <dsp:cNvPr id="0" name=""/>
        <dsp:cNvSpPr/>
      </dsp:nvSpPr>
      <dsp:spPr>
        <a:xfrm>
          <a:off x="768473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b="1" kern="1200" dirty="0"/>
            <a:t>AUTÓNOMO </a:t>
          </a:r>
          <a:r>
            <a:rPr lang="es-EC" sz="2300" kern="1200" dirty="0"/>
            <a:t>organizadores gráficos, exposiciones, talleres, foros, etc.</a:t>
          </a:r>
          <a:endParaRPr lang="en-US" sz="2300" kern="1200" dirty="0"/>
        </a:p>
      </dsp:txBody>
      <dsp:txXfrm>
        <a:off x="7740666" y="1129963"/>
        <a:ext cx="2895218" cy="179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DEABD-AB41-D846-8B6A-ECF43FB53AE0}">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95B6B-2807-5E44-8C6D-C7ACF42B221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C" sz="2100" kern="1200"/>
            <a:t>INTRODUCCION </a:t>
          </a:r>
          <a:endParaRPr lang="en-US" sz="2100" kern="1200"/>
        </a:p>
      </dsp:txBody>
      <dsp:txXfrm>
        <a:off x="0" y="2124"/>
        <a:ext cx="10515600" cy="1449029"/>
      </dsp:txXfrm>
    </dsp:sp>
    <dsp:sp modelId="{7A2EE411-F8AE-7E40-84B5-9636F3DB3F74}">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342E5-17CB-5E47-B574-E140FD09097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s-EC" sz="2100" kern="1200" dirty="0"/>
            <a:t>La psicología del desarrollo es una rama de la psicología que se dedica a estudiar cómo las personas cambian y se desarrollan a lo largo de su vida. </a:t>
          </a:r>
          <a:endParaRPr lang="en-US" sz="2100" kern="1200" dirty="0"/>
        </a:p>
      </dsp:txBody>
      <dsp:txXfrm>
        <a:off x="0" y="1451154"/>
        <a:ext cx="10515600" cy="1449029"/>
      </dsp:txXfrm>
    </dsp:sp>
    <dsp:sp modelId="{C0D9DAE5-1499-1A43-8CE1-A1088CC5621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1708B-8CC3-6F4F-BB53-BC8E220F355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s-EC" sz="2100" kern="1200" dirty="0"/>
            <a:t>Este campo abarca todas las etapas del ciclo vital humano, desde el nacimiento hasta la vejez, e investiga cómo los individuos evolucionan en términos físicos, cognitivos, emocionales y sociales. Además, la psicología del desarrollo examina los factores que influyen en esos cambios, incluyendo aspectos biológicos, ambientales, culturales y sociales.</a:t>
          </a:r>
          <a:endParaRPr lang="en-US" sz="2100" kern="1200" dirty="0"/>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98E2-D183-0B47-80FB-68BF3904D59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3421D-73F6-1B46-B961-B80AACCC0393}">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C" sz="3400" kern="1200" dirty="0"/>
            <a:t>En sus orígenes, la psicología del desarrollo estuvo centrada principalmente en la infancia.</a:t>
          </a:r>
          <a:endParaRPr lang="en-US" sz="3400" kern="1200" dirty="0"/>
        </a:p>
      </dsp:txBody>
      <dsp:txXfrm>
        <a:off x="608661" y="692298"/>
        <a:ext cx="4508047" cy="2799040"/>
      </dsp:txXfrm>
    </dsp:sp>
    <dsp:sp modelId="{7272683B-8EA9-2C4B-9A35-BB668BF92983}">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740ED-4D93-7B43-B593-DC82E917DC6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C" sz="3400" kern="1200" dirty="0"/>
            <a:t>Sin embargo, con el tiempo, se ha ampliado para abarcar el estudio del desarrollo en todas las fases de la vida.</a:t>
          </a:r>
          <a:endParaRPr lang="en-US" sz="3400" kern="1200" dirty="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05606-7D79-554E-8130-28D910CDE479}">
      <dsp:nvSpPr>
        <dsp:cNvPr id="0" name=""/>
        <dsp:cNvSpPr/>
      </dsp:nvSpPr>
      <dsp:spPr>
        <a:xfrm rot="16200000">
          <a:off x="834" y="543"/>
          <a:ext cx="5547218" cy="5547218"/>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t>Estudio científico de los procsos del cambio y la estabilidad durante el ciclo vital humano. </a:t>
          </a:r>
          <a:endParaRPr lang="en-US" sz="2000" kern="1200" dirty="0"/>
        </a:p>
      </dsp:txBody>
      <dsp:txXfrm rot="5400000">
        <a:off x="834" y="1387347"/>
        <a:ext cx="4576455" cy="2773609"/>
      </dsp:txXfrm>
    </dsp:sp>
    <dsp:sp modelId="{64A70EDC-2410-5D4E-9FC9-DFB0286A31D8}">
      <dsp:nvSpPr>
        <dsp:cNvPr id="0" name=""/>
        <dsp:cNvSpPr/>
      </dsp:nvSpPr>
      <dsp:spPr>
        <a:xfrm rot="5400000">
          <a:off x="6092012" y="543"/>
          <a:ext cx="5547218" cy="5547218"/>
        </a:xfrm>
        <a:prstGeom prst="downArrow">
          <a:avLst>
            <a:gd name="adj1" fmla="val 50000"/>
            <a:gd name="adj2" fmla="val 35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C" sz="2200" kern="1200" dirty="0"/>
            <a:t>Los científicos del desarrollo examinan las formas en que las personas cambian desde la concepción hasta la madurez, así como las características que se mantienen bastante estables. ¿Qué características son más probables que perduren? ¿Cuáles son predecibles que cambien y por qué? </a:t>
          </a:r>
          <a:endParaRPr lang="en-US" sz="2200" kern="1200" dirty="0"/>
        </a:p>
      </dsp:txBody>
      <dsp:txXfrm rot="-5400000">
        <a:off x="7062775" y="1387348"/>
        <a:ext cx="4576455" cy="2773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6D628-0A14-F84F-BE02-DB8584CCC2B5}">
      <dsp:nvSpPr>
        <dsp:cNvPr id="0" name=""/>
        <dsp:cNvSpPr/>
      </dsp:nvSpPr>
      <dsp:spPr>
        <a:xfrm>
          <a:off x="-258297" y="718784"/>
          <a:ext cx="4680651" cy="42000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Investigaciones encuentran aplicaciones directas en la crianza, edUcación, salud y políticas sociales. </a:t>
          </a:r>
          <a:endParaRPr lang="en-US" sz="2100" kern="1200" dirty="0"/>
        </a:p>
      </dsp:txBody>
      <dsp:txXfrm>
        <a:off x="427168" y="1333871"/>
        <a:ext cx="3309721" cy="2969904"/>
      </dsp:txXfrm>
    </dsp:sp>
    <dsp:sp modelId="{55959795-3000-4943-9B42-3594C0876A10}">
      <dsp:nvSpPr>
        <dsp:cNvPr id="0" name=""/>
        <dsp:cNvSpPr/>
      </dsp:nvSpPr>
      <dsp:spPr>
        <a:xfrm rot="21575757">
          <a:off x="3938943" y="-86858"/>
          <a:ext cx="2430370" cy="14175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938948" y="198146"/>
        <a:ext cx="2005112" cy="850516"/>
      </dsp:txXfrm>
    </dsp:sp>
    <dsp:sp modelId="{724AFD5E-6C38-E04B-848C-0E713BD306E2}">
      <dsp:nvSpPr>
        <dsp:cNvPr id="0" name=""/>
        <dsp:cNvSpPr/>
      </dsp:nvSpPr>
      <dsp:spPr>
        <a:xfrm>
          <a:off x="6011806" y="718784"/>
          <a:ext cx="4762091" cy="420007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Investigadores de Boston observaron que los estudiantes de escuelas públicas que asistían a clases con hambre o con una dieta sin los nutrien- tes adecuados obtenían calificaciones más bajas y tenían más problemas emocionales y de con- ducta.</a:t>
          </a:r>
          <a:endParaRPr lang="en-US" sz="2100" kern="1200" dirty="0"/>
        </a:p>
      </dsp:txBody>
      <dsp:txXfrm>
        <a:off x="6709198" y="1333871"/>
        <a:ext cx="3367307" cy="2969904"/>
      </dsp:txXfrm>
    </dsp:sp>
    <dsp:sp modelId="{CDD82BC7-C600-A34F-96E6-F77AD8178908}">
      <dsp:nvSpPr>
        <dsp:cNvPr id="0" name=""/>
        <dsp:cNvSpPr/>
      </dsp:nvSpPr>
      <dsp:spPr>
        <a:xfrm rot="10824243">
          <a:off x="4076508" y="4307949"/>
          <a:ext cx="2430370" cy="141752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501761" y="4592953"/>
        <a:ext cx="2005112" cy="850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39387-79D3-5441-9662-858FCF33844A}">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5F71C-F4A8-124D-823B-E33BF9143361}">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Cuando el campo del desarrollo humano se instituyó como disciplina científica, sus metas evolucionaron para incluir :</a:t>
          </a:r>
          <a:endParaRPr lang="en-US" sz="2400" kern="1200" dirty="0"/>
        </a:p>
      </dsp:txBody>
      <dsp:txXfrm>
        <a:off x="0" y="675"/>
        <a:ext cx="6900512" cy="1106957"/>
      </dsp:txXfrm>
    </dsp:sp>
    <dsp:sp modelId="{2EAA5505-C6AC-2143-A428-E77C0D5A22F2}">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AEFA9-2187-CF4A-A41E-79F5991B26E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C" sz="5100" kern="1200" dirty="0"/>
            <a:t>Descripción</a:t>
          </a:r>
          <a:endParaRPr lang="en-US" sz="5100" kern="1200" dirty="0"/>
        </a:p>
      </dsp:txBody>
      <dsp:txXfrm>
        <a:off x="0" y="1107633"/>
        <a:ext cx="6900512" cy="1106957"/>
      </dsp:txXfrm>
    </dsp:sp>
    <dsp:sp modelId="{9EA6314F-5F1D-6E4E-8E33-99FC596DD0AA}">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9D059-EC1B-5D45-BCC2-56049A95349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C" sz="5100" kern="1200" dirty="0"/>
            <a:t>Explicación</a:t>
          </a:r>
          <a:endParaRPr lang="en-US" sz="5100" kern="1200" dirty="0"/>
        </a:p>
      </dsp:txBody>
      <dsp:txXfrm>
        <a:off x="0" y="2214591"/>
        <a:ext cx="6900512" cy="1106957"/>
      </dsp:txXfrm>
    </dsp:sp>
    <dsp:sp modelId="{7B7729A0-C0A7-054C-8885-1B6CF3968934}">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C62A1-AE19-1746-9879-2A7C749249E7}">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C" sz="5100" kern="1200" dirty="0"/>
            <a:t>Predicción </a:t>
          </a:r>
          <a:endParaRPr lang="en-US" sz="5100" kern="1200" dirty="0"/>
        </a:p>
      </dsp:txBody>
      <dsp:txXfrm>
        <a:off x="0" y="3321549"/>
        <a:ext cx="6900512" cy="1106957"/>
      </dsp:txXfrm>
    </dsp:sp>
    <dsp:sp modelId="{EB3EAEAA-A116-7947-8757-5EC08ADC56A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0E5F2-9E6C-E343-BCE1-8C476EC0F5E9}">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C" sz="5100" kern="1200" dirty="0"/>
            <a:t>Intervención</a:t>
          </a:r>
          <a:endParaRPr lang="en-US" sz="5100" kern="1200" dirty="0"/>
        </a:p>
      </dsp:txBody>
      <dsp:txXfrm>
        <a:off x="0" y="4428507"/>
        <a:ext cx="6900512" cy="11069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F024D-997B-5943-85FB-C810D1B3E77B}">
      <dsp:nvSpPr>
        <dsp:cNvPr id="0" name=""/>
        <dsp:cNvSpPr/>
      </dsp:nvSpPr>
      <dsp:spPr>
        <a:xfrm>
          <a:off x="0" y="752428"/>
          <a:ext cx="7559504" cy="1539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a:t>El crecimiento del cuerpo y el cerebro, las capacidades sensoriales, las habilidades motoras y la salud son parte del desarrollo físico. </a:t>
          </a:r>
          <a:endParaRPr lang="en-US" sz="2800" kern="1200"/>
        </a:p>
      </dsp:txBody>
      <dsp:txXfrm>
        <a:off x="75163" y="827591"/>
        <a:ext cx="7409178" cy="1389393"/>
      </dsp:txXfrm>
    </dsp:sp>
    <dsp:sp modelId="{37736684-287E-2B4F-8835-E743C7A6B960}">
      <dsp:nvSpPr>
        <dsp:cNvPr id="0" name=""/>
        <dsp:cNvSpPr/>
      </dsp:nvSpPr>
      <dsp:spPr>
        <a:xfrm>
          <a:off x="0" y="2372788"/>
          <a:ext cx="7559504" cy="1539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a:t>El aprendizaje, atención, memoria, lenguaje, pensamiento, razonamiento y creatividad conforman el desarrollo cognoscitivo. </a:t>
          </a:r>
          <a:endParaRPr lang="en-US" sz="2800" kern="1200"/>
        </a:p>
      </dsp:txBody>
      <dsp:txXfrm>
        <a:off x="75163" y="2447951"/>
        <a:ext cx="7409178" cy="1389393"/>
      </dsp:txXfrm>
    </dsp:sp>
    <dsp:sp modelId="{DEFAED99-C2C3-B84C-9C15-8661543B4B35}">
      <dsp:nvSpPr>
        <dsp:cNvPr id="0" name=""/>
        <dsp:cNvSpPr/>
      </dsp:nvSpPr>
      <dsp:spPr>
        <a:xfrm>
          <a:off x="0" y="3993148"/>
          <a:ext cx="7559504" cy="1539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a:t>Las emociones, personalidad y relaciones sociales son aspectos del desarrollo psicosocial.</a:t>
          </a:r>
          <a:endParaRPr lang="en-US" sz="2800" kern="1200"/>
        </a:p>
      </dsp:txBody>
      <dsp:txXfrm>
        <a:off x="75163" y="4068311"/>
        <a:ext cx="7409178" cy="1389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68FF4-484D-7646-997C-9A35C2667471}">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Algunas influencias sobre el desarrollo se originan fundamentalmente con la herencia: rasgos o características innatos heredados de los progenitores. </a:t>
          </a:r>
          <a:endParaRPr lang="en-US" sz="2400" kern="1200" dirty="0"/>
        </a:p>
      </dsp:txBody>
      <dsp:txXfrm>
        <a:off x="32418" y="32418"/>
        <a:ext cx="8094307" cy="1041985"/>
      </dsp:txXfrm>
    </dsp:sp>
    <dsp:sp modelId="{FCFC252D-D22C-C84D-994A-10B6C39DFB07}">
      <dsp:nvSpPr>
        <dsp:cNvPr id="0" name=""/>
        <dsp:cNvSpPr/>
      </dsp:nvSpPr>
      <dsp:spPr>
        <a:xfrm>
          <a:off x="819587" y="1291291"/>
          <a:ext cx="9288654" cy="110682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Otras influencias proceden del medio ambiente: el mundo más allá del yo que empieza en el vientre materno y el aprendizaje que da la experiencia. </a:t>
          </a:r>
          <a:endParaRPr lang="en-US" sz="2400" kern="1200" dirty="0"/>
        </a:p>
      </dsp:txBody>
      <dsp:txXfrm>
        <a:off x="852005" y="1323709"/>
        <a:ext cx="7684797" cy="1041985"/>
      </dsp:txXfrm>
    </dsp:sp>
    <dsp:sp modelId="{CD862F7E-0FC9-144E-BECF-5660E5204618}">
      <dsp:nvSpPr>
        <dsp:cNvPr id="0" name=""/>
        <dsp:cNvSpPr/>
      </dsp:nvSpPr>
      <dsp:spPr>
        <a:xfrm>
          <a:off x="1639174" y="2582583"/>
          <a:ext cx="9288654" cy="110682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Muchos cambios característicos de la infancia y la niñez temprana, como la capacidad de caminar y hablar, se vinculan con la maduración del organismo y el cerebro: el desenvolvimiento de la secuencia natural de cambios físicos y de patrones conductuales. </a:t>
          </a:r>
          <a:endParaRPr lang="en-US" sz="2000" kern="1200" dirty="0"/>
        </a:p>
      </dsp:txBody>
      <dsp:txXfrm>
        <a:off x="1671592" y="2615001"/>
        <a:ext cx="7684797" cy="1041985"/>
      </dsp:txXfrm>
    </dsp:sp>
    <dsp:sp modelId="{67C3011A-1580-5D43-9C1A-F0E08355593E}">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2D0002CF-93A3-E04F-9AC2-C2736EA51FAC}">
      <dsp:nvSpPr>
        <dsp:cNvPr id="0" name=""/>
        <dsp:cNvSpPr/>
      </dsp:nvSpPr>
      <dsp:spPr>
        <a:xfrm>
          <a:off x="9388807" y="2123252"/>
          <a:ext cx="719433" cy="71943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3A77-DF6C-A44B-BB8E-57434D3C727B}">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55339-0CD6-724D-B84A-0BC4EEF5B72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a:t>Periodo crítico: Momento específico en el que un evento o su ausencia tienen un efecto concreto en el desarrollo.</a:t>
          </a:r>
          <a:endParaRPr lang="en-US" sz="3200" kern="1200"/>
        </a:p>
      </dsp:txBody>
      <dsp:txXfrm>
        <a:off x="608661" y="692298"/>
        <a:ext cx="4508047" cy="2799040"/>
      </dsp:txXfrm>
    </dsp:sp>
    <dsp:sp modelId="{1BB21999-AEBA-1845-A46F-9AFF0DBB7C74}">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622BE-CDA3-F144-99C4-515E94B71672}">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a:t>Periodos sensibles: Momentos del desarrollo en los que una persona está más abierta a ciertas experiencias.</a:t>
          </a:r>
          <a:endParaRPr lang="en-US" sz="32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4377B-5DC1-BB77-1A99-3CF41A509A8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1C884A6-1A7C-3E25-74F4-9996624CD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D8A4D7D1-5B2D-5803-4EED-1B3F34F3D352}"/>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C9E19553-20D7-AD33-3B36-14BCF4FDDDC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B914B0B-0338-599B-962A-E1654AB1EE9E}"/>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34738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DCC99-6D9F-7762-D621-B63C88D4949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B5E89B75-83E2-0857-6FD8-D0D6B6FD4CE3}"/>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54B05C84-51A6-47F5-30D3-7A4C1D1859E9}"/>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BB08EEFF-1C60-C0A0-B2C9-4E23D965CCC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985CC5-5785-96E3-9C57-71E5907EC4B4}"/>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89848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247504-631A-DF14-EB29-40B81C1BB07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DCEC7563-A4F5-9C93-F918-848EBE3E807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E51E0482-E572-E629-5F1F-5D77543BBE18}"/>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71439315-9D6D-0B9B-0E46-0EF87F464FD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4047425-E69E-26D6-FC91-863939D20AE2}"/>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77224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08824-5A62-BDED-6237-CAB55BC76E9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D79AB287-1748-48EB-F1DB-EA1F75224DE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FE99D224-E6A3-03CA-D313-FE5F164F37BA}"/>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2FF05BCF-DA69-3310-A0E8-BECAB64FE3F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8896B65-660F-643D-2500-86F140598AF5}"/>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394144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2D33D-E7E6-05FE-689F-EE9F08193D2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B4907452-B047-C99F-1175-145331737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0FF2241-BF9B-5AA1-2F69-E00C41A4FE45}"/>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3D42ECD7-71B1-47E9-D63B-9065E08179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47FCAC5-55B6-9062-72DE-32876C6ECACE}"/>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65962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2AB6F-4DE8-6A6B-7A99-DA7C87ECF02C}"/>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692351ED-542B-194A-2E93-03BE90E70AB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406F73DA-BD48-E744-ECA2-D7C6AADEB16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B34C343F-49DA-1283-6737-9C66B6741C4E}"/>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6" name="Marcador de pie de página 5">
            <a:extLst>
              <a:ext uri="{FF2B5EF4-FFF2-40B4-BE49-F238E27FC236}">
                <a16:creationId xmlns:a16="http://schemas.microsoft.com/office/drawing/2014/main" id="{79D98A03-8431-D4C8-C63D-A3F396F75B0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5C63A03-04B1-E993-9F80-DFEE7267F941}"/>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334418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B2A3F-317D-3F6B-B4F3-4257BA4D60A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447DF0E7-5321-E933-9CB0-37956AD6C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309B373-9C57-10F2-3A3E-795187C72B1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133CA928-8081-B389-0B3E-9F8D8A9B7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EA324B7-C189-9807-6899-31D5A7B100A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65CC54E3-F264-9254-6042-90CDEAFCBF1A}"/>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8" name="Marcador de pie de página 7">
            <a:extLst>
              <a:ext uri="{FF2B5EF4-FFF2-40B4-BE49-F238E27FC236}">
                <a16:creationId xmlns:a16="http://schemas.microsoft.com/office/drawing/2014/main" id="{27246097-7721-EEDB-2BE6-2880C2AFA38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ACE7DD3-3BC4-ECDD-3D91-EF2A28425343}"/>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98078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3E991-E9A9-3C40-4275-18D587C46581}"/>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7D772E33-CDB1-0DF6-A9AB-1EAEE9D486E4}"/>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4" name="Marcador de pie de página 3">
            <a:extLst>
              <a:ext uri="{FF2B5EF4-FFF2-40B4-BE49-F238E27FC236}">
                <a16:creationId xmlns:a16="http://schemas.microsoft.com/office/drawing/2014/main" id="{944F6A03-2267-F154-01CD-4AB5DE80309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90602A8-5125-7BF8-EFD9-1FE661FEFBCF}"/>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58686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B34760-5635-4CBA-9B53-46E4F25C925E}"/>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3" name="Marcador de pie de página 2">
            <a:extLst>
              <a:ext uri="{FF2B5EF4-FFF2-40B4-BE49-F238E27FC236}">
                <a16:creationId xmlns:a16="http://schemas.microsoft.com/office/drawing/2014/main" id="{6A8D8539-E07B-35B5-C7E3-72ABDBF9803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B8F3814-9799-7A71-0806-6D0680EC0693}"/>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248718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22021-CFA9-355F-79E1-4681013F4FB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F4F4E45C-01E7-BBCA-9A00-3B4EF874A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BDB0CE5B-7810-27E3-51A9-69FFC3D7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971350-CFAC-BD0E-4C70-0020233DD5FA}"/>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6" name="Marcador de pie de página 5">
            <a:extLst>
              <a:ext uri="{FF2B5EF4-FFF2-40B4-BE49-F238E27FC236}">
                <a16:creationId xmlns:a16="http://schemas.microsoft.com/office/drawing/2014/main" id="{C376D24D-0066-A379-199A-0259B3E5655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A0E85DE-48AA-95F8-021E-011D9A3EE132}"/>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140996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7573E-57BE-8BC4-0AFB-EF1B0A7DF19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ED6E3F9F-D91D-2FC1-93BB-9B07DB53D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F6B7CC6-39B8-C802-5369-1D5F8BA5D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FDEFECE-882A-928F-099C-BF85B3AACEEE}"/>
              </a:ext>
            </a:extLst>
          </p:cNvPr>
          <p:cNvSpPr>
            <a:spLocks noGrp="1"/>
          </p:cNvSpPr>
          <p:nvPr>
            <p:ph type="dt" sz="half" idx="10"/>
          </p:nvPr>
        </p:nvSpPr>
        <p:spPr/>
        <p:txBody>
          <a:bodyPr/>
          <a:lstStyle/>
          <a:p>
            <a:fld id="{E95FA14C-161E-6247-86C1-3C7A3FEA38AA}" type="datetimeFigureOut">
              <a:rPr lang="es-EC" smtClean="0"/>
              <a:t>3/4/25</a:t>
            </a:fld>
            <a:endParaRPr lang="es-EC"/>
          </a:p>
        </p:txBody>
      </p:sp>
      <p:sp>
        <p:nvSpPr>
          <p:cNvPr id="6" name="Marcador de pie de página 5">
            <a:extLst>
              <a:ext uri="{FF2B5EF4-FFF2-40B4-BE49-F238E27FC236}">
                <a16:creationId xmlns:a16="http://schemas.microsoft.com/office/drawing/2014/main" id="{51C0BDC2-28C5-A7F7-6699-C5EB702DB92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CD9E44E-94F6-EC95-6294-2DBF3FA9D7CA}"/>
              </a:ext>
            </a:extLst>
          </p:cNvPr>
          <p:cNvSpPr>
            <a:spLocks noGrp="1"/>
          </p:cNvSpPr>
          <p:nvPr>
            <p:ph type="sldNum" sz="quarter" idx="12"/>
          </p:nvPr>
        </p:nvSpPr>
        <p:spPr/>
        <p:txBody>
          <a:bodyPr/>
          <a:lstStyle/>
          <a:p>
            <a:fld id="{BD23DD5C-1A81-CF45-8796-256775379D72}" type="slidenum">
              <a:rPr lang="es-EC" smtClean="0"/>
              <a:t>‹Nº›</a:t>
            </a:fld>
            <a:endParaRPr lang="es-EC"/>
          </a:p>
        </p:txBody>
      </p:sp>
    </p:spTree>
    <p:extLst>
      <p:ext uri="{BB962C8B-B14F-4D97-AF65-F5344CB8AC3E}">
        <p14:creationId xmlns:p14="http://schemas.microsoft.com/office/powerpoint/2010/main" val="37274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952CDFA-D608-3A08-8BA8-43B58E9C9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41F5C98-4239-C113-1F0D-701BADC00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84D1929B-86D5-139B-64EF-93C8E04E7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FA14C-161E-6247-86C1-3C7A3FEA38AA}" type="datetimeFigureOut">
              <a:rPr lang="es-EC" smtClean="0"/>
              <a:t>3/4/25</a:t>
            </a:fld>
            <a:endParaRPr lang="es-EC"/>
          </a:p>
        </p:txBody>
      </p:sp>
      <p:sp>
        <p:nvSpPr>
          <p:cNvPr id="5" name="Marcador de pie de página 4">
            <a:extLst>
              <a:ext uri="{FF2B5EF4-FFF2-40B4-BE49-F238E27FC236}">
                <a16:creationId xmlns:a16="http://schemas.microsoft.com/office/drawing/2014/main" id="{5138F09B-2BF9-397D-4E44-A1A89CA5E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49AEDC86-87CC-B8D1-7E0B-1DF02E257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DD5C-1A81-CF45-8796-256775379D72}" type="slidenum">
              <a:rPr lang="es-EC" smtClean="0"/>
              <a:t>‹Nº›</a:t>
            </a:fld>
            <a:endParaRPr lang="es-EC"/>
          </a:p>
        </p:txBody>
      </p:sp>
    </p:spTree>
    <p:extLst>
      <p:ext uri="{BB962C8B-B14F-4D97-AF65-F5344CB8AC3E}">
        <p14:creationId xmlns:p14="http://schemas.microsoft.com/office/powerpoint/2010/main" val="119312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rabajo Práctico: PSICOLOGIA DEL DESARROLLO | Psicología Evolutiva |  Odontologia UNC | | Filadd">
            <a:extLst>
              <a:ext uri="{FF2B5EF4-FFF2-40B4-BE49-F238E27FC236}">
                <a16:creationId xmlns:a16="http://schemas.microsoft.com/office/drawing/2014/main" id="{6C016DE8-FFE5-C6EC-4535-711C4AE5F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9A98EA-F1CB-0E8D-45A7-91591DD3CCF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EC" sz="5200">
                <a:solidFill>
                  <a:srgbClr val="FFFFFF"/>
                </a:solidFill>
              </a:rPr>
              <a:t>PSICOLOGIA DEL DESARROLLO I</a:t>
            </a:r>
          </a:p>
        </p:txBody>
      </p:sp>
      <p:sp>
        <p:nvSpPr>
          <p:cNvPr id="3" name="Subtítulo 2">
            <a:extLst>
              <a:ext uri="{FF2B5EF4-FFF2-40B4-BE49-F238E27FC236}">
                <a16:creationId xmlns:a16="http://schemas.microsoft.com/office/drawing/2014/main" id="{2E4B42AD-191F-00F0-2090-95E660E1E46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s-EC">
                <a:solidFill>
                  <a:srgbClr val="FFFFFF"/>
                </a:solidFill>
              </a:rPr>
              <a:t>DOCENTE: CAROLINA GUIJARRO</a:t>
            </a:r>
          </a:p>
        </p:txBody>
      </p:sp>
    </p:spTree>
    <p:extLst>
      <p:ext uri="{BB962C8B-B14F-4D97-AF65-F5344CB8AC3E}">
        <p14:creationId xmlns:p14="http://schemas.microsoft.com/office/powerpoint/2010/main" val="15347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D02D5-D7B6-0A6D-5945-BCAD9706BFC3}"/>
              </a:ext>
            </a:extLst>
          </p:cNvPr>
          <p:cNvSpPr>
            <a:spLocks noGrp="1"/>
          </p:cNvSpPr>
          <p:nvPr>
            <p:ph type="title"/>
          </p:nvPr>
        </p:nvSpPr>
        <p:spPr>
          <a:xfrm>
            <a:off x="838200" y="800994"/>
            <a:ext cx="3687491" cy="2056896"/>
          </a:xfrm>
        </p:spPr>
        <p:txBody>
          <a:bodyPr anchor="t">
            <a:normAutofit/>
          </a:bodyPr>
          <a:lstStyle/>
          <a:p>
            <a:pPr algn="just"/>
            <a:r>
              <a:rPr lang="es-EC" sz="3200" b="1" dirty="0"/>
              <a:t>Objetivos de la psicología del desarrollo</a:t>
            </a:r>
          </a:p>
        </p:txBody>
      </p:sp>
      <p:sp>
        <p:nvSpPr>
          <p:cNvPr id="3" name="Marcador de contenido 2">
            <a:extLst>
              <a:ext uri="{FF2B5EF4-FFF2-40B4-BE49-F238E27FC236}">
                <a16:creationId xmlns:a16="http://schemas.microsoft.com/office/drawing/2014/main" id="{38640B10-866B-A323-AD10-88EEDEAD6D22}"/>
              </a:ext>
            </a:extLst>
          </p:cNvPr>
          <p:cNvSpPr>
            <a:spLocks noGrp="1"/>
          </p:cNvSpPr>
          <p:nvPr>
            <p:ph idx="1"/>
          </p:nvPr>
        </p:nvSpPr>
        <p:spPr>
          <a:xfrm>
            <a:off x="5341546" y="751555"/>
            <a:ext cx="5946040" cy="2106334"/>
          </a:xfrm>
        </p:spPr>
        <p:txBody>
          <a:bodyPr anchor="t">
            <a:normAutofit/>
          </a:bodyPr>
          <a:lstStyle/>
          <a:p>
            <a:pPr algn="just"/>
            <a:r>
              <a:rPr lang="es-EC" sz="2000" b="1" dirty="0"/>
              <a:t>Describir los cambios y continuidades</a:t>
            </a:r>
            <a:r>
              <a:rPr lang="es-EC" sz="2000" dirty="0"/>
              <a:t> que ocurren a lo largo de la vida en diferentes aspectos (físicos, emocionales, cognitivos, sociales).</a:t>
            </a:r>
          </a:p>
          <a:p>
            <a:pPr algn="just"/>
            <a:r>
              <a:rPr lang="es-EC" sz="2000" b="1" dirty="0"/>
              <a:t>Explicar los procesos</a:t>
            </a:r>
            <a:r>
              <a:rPr lang="es-EC" sz="2000" dirty="0"/>
              <a:t> que subyacen a esos cambios, considerando la interacción entre factores genéticos, ambientales y sociales.</a:t>
            </a:r>
          </a:p>
          <a:p>
            <a:endParaRPr lang="es-EC" sz="2000" dirty="0"/>
          </a:p>
        </p:txBody>
      </p:sp>
      <p:pic>
        <p:nvPicPr>
          <p:cNvPr id="3074" name="Picture 2" descr="Resumen: LAS ETAPAS DEL DESARROLLO | Psicología del desarrollo de la  Infancia y Adolescencia | Licenciatura en Psicología (UDG) | | Filadd">
            <a:extLst>
              <a:ext uri="{FF2B5EF4-FFF2-40B4-BE49-F238E27FC236}">
                <a16:creationId xmlns:a16="http://schemas.microsoft.com/office/drawing/2014/main" id="{0401790E-4801-571D-51D7-26C4F98980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1958" y="3013703"/>
            <a:ext cx="9028080" cy="3267536"/>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E4A41B9E-A0C8-F78B-E5B6-A0D02D881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0" name="Rectangle 3079">
              <a:extLst>
                <a:ext uri="{FF2B5EF4-FFF2-40B4-BE49-F238E27FC236}">
                  <a16:creationId xmlns:a16="http://schemas.microsoft.com/office/drawing/2014/main" id="{F27C9029-9BF9-D125-90D6-AB03931B0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3CF84619-412D-A0C9-3DC9-47C3A42B9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5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0B790B-9734-175F-1129-C38B6173FCAB}"/>
              </a:ext>
            </a:extLst>
          </p:cNvPr>
          <p:cNvSpPr>
            <a:spLocks noGrp="1"/>
          </p:cNvSpPr>
          <p:nvPr>
            <p:ph type="title"/>
          </p:nvPr>
        </p:nvSpPr>
        <p:spPr>
          <a:xfrm>
            <a:off x="2019300" y="538956"/>
            <a:ext cx="8985250" cy="1118394"/>
          </a:xfrm>
        </p:spPr>
        <p:txBody>
          <a:bodyPr anchor="t">
            <a:normAutofit fontScale="90000"/>
          </a:bodyPr>
          <a:lstStyle/>
          <a:p>
            <a:r>
              <a:rPr lang="es-EC" sz="3100" b="1" dirty="0">
                <a:effectLst/>
              </a:rPr>
              <a:t>Desarrollo humano: un campo en evolución permanente </a:t>
            </a:r>
            <a:br>
              <a:rPr lang="es-EC" sz="3100" dirty="0">
                <a:effectLst/>
              </a:rPr>
            </a:br>
            <a:endParaRPr lang="es-EC" sz="3100" dirty="0"/>
          </a:p>
        </p:txBody>
      </p:sp>
      <p:pic>
        <p:nvPicPr>
          <p:cNvPr id="6" name="Picture 5">
            <a:extLst>
              <a:ext uri="{FF2B5EF4-FFF2-40B4-BE49-F238E27FC236}">
                <a16:creationId xmlns:a16="http://schemas.microsoft.com/office/drawing/2014/main" id="{8DE7C629-7263-3876-793C-73514D76AC6C}"/>
              </a:ext>
            </a:extLst>
          </p:cNvPr>
          <p:cNvPicPr>
            <a:picLocks noChangeAspect="1"/>
          </p:cNvPicPr>
          <p:nvPr/>
        </p:nvPicPr>
        <p:blipFill>
          <a:blip r:embed="rId2"/>
          <a:srcRect t="3859" b="11872"/>
          <a:stretch/>
        </p:blipFill>
        <p:spPr>
          <a:xfrm>
            <a:off x="1104900" y="702867"/>
            <a:ext cx="749300" cy="421477"/>
          </a:xfrm>
          <a:prstGeom prst="rect">
            <a:avLst/>
          </a:prstGeom>
        </p:spPr>
      </p:pic>
      <p:graphicFrame>
        <p:nvGraphicFramePr>
          <p:cNvPr id="5" name="Marcador de contenido 2">
            <a:extLst>
              <a:ext uri="{FF2B5EF4-FFF2-40B4-BE49-F238E27FC236}">
                <a16:creationId xmlns:a16="http://schemas.microsoft.com/office/drawing/2014/main" id="{DE7DB93F-D490-BD5B-A1DD-97D33ADFD479}"/>
              </a:ext>
            </a:extLst>
          </p:cNvPr>
          <p:cNvGraphicFramePr>
            <a:graphicFrameLocks noGrp="1"/>
          </p:cNvGraphicFramePr>
          <p:nvPr>
            <p:ph idx="1"/>
            <p:extLst>
              <p:ext uri="{D42A27DB-BD31-4B8C-83A1-F6EECF244321}">
                <p14:modId xmlns:p14="http://schemas.microsoft.com/office/powerpoint/2010/main" val="1442846332"/>
              </p:ext>
            </p:extLst>
          </p:nvPr>
        </p:nvGraphicFramePr>
        <p:xfrm>
          <a:off x="271849" y="1124344"/>
          <a:ext cx="11640065" cy="554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42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9245BC91-1DE0-A649-836F-37ABA6BE400A}"/>
              </a:ext>
            </a:extLst>
          </p:cNvPr>
          <p:cNvGraphicFramePr>
            <a:graphicFrameLocks noGrp="1"/>
          </p:cNvGraphicFramePr>
          <p:nvPr>
            <p:ph idx="1"/>
            <p:extLst>
              <p:ext uri="{D42A27DB-BD31-4B8C-83A1-F6EECF244321}">
                <p14:modId xmlns:p14="http://schemas.microsoft.com/office/powerpoint/2010/main" val="2043708591"/>
              </p:ext>
            </p:extLst>
          </p:nvPr>
        </p:nvGraphicFramePr>
        <p:xfrm>
          <a:off x="838200" y="543697"/>
          <a:ext cx="10515600" cy="5637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33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4119" name="Rectangle 410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D2CFBF9-0FBF-459B-4A66-59543BECF627}"/>
              </a:ext>
            </a:extLst>
          </p:cNvPr>
          <p:cNvSpPr>
            <a:spLocks noGrp="1"/>
          </p:cNvSpPr>
          <p:nvPr>
            <p:ph type="title"/>
          </p:nvPr>
        </p:nvSpPr>
        <p:spPr>
          <a:xfrm>
            <a:off x="6657715" y="467271"/>
            <a:ext cx="4195674" cy="2052522"/>
          </a:xfrm>
        </p:spPr>
        <p:txBody>
          <a:bodyPr anchor="b">
            <a:normAutofit/>
          </a:bodyPr>
          <a:lstStyle/>
          <a:p>
            <a:r>
              <a:rPr lang="es-EC" sz="5600" b="1"/>
              <a:t>ESTUDIO DEL CICLO VITAL</a:t>
            </a:r>
          </a:p>
        </p:txBody>
      </p:sp>
      <p:sp>
        <p:nvSpPr>
          <p:cNvPr id="4121" name="Oval 41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iclo de vida (Qué es, Concepto y Definición) - Enciclopedia Significados">
            <a:extLst>
              <a:ext uri="{FF2B5EF4-FFF2-40B4-BE49-F238E27FC236}">
                <a16:creationId xmlns:a16="http://schemas.microsoft.com/office/drawing/2014/main" id="{831ACD4E-DA04-B6FB-9CCF-E8A00D3F9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250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41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2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91A13FF6-F97B-0D66-E8BB-6E08AA481B5D}"/>
              </a:ext>
            </a:extLst>
          </p:cNvPr>
          <p:cNvSpPr>
            <a:spLocks noGrp="1"/>
          </p:cNvSpPr>
          <p:nvPr>
            <p:ph idx="1"/>
          </p:nvPr>
        </p:nvSpPr>
        <p:spPr>
          <a:xfrm>
            <a:off x="6657715" y="2990818"/>
            <a:ext cx="4195673" cy="2913872"/>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chor="t">
            <a:normAutofit fontScale="92500" lnSpcReduction="10000"/>
          </a:bodyPr>
          <a:lstStyle/>
          <a:p>
            <a:pPr algn="just"/>
            <a:r>
              <a:rPr lang="es-EC" sz="2400" dirty="0">
                <a:solidFill>
                  <a:schemeClr val="tx1">
                    <a:alpha val="80000"/>
                  </a:schemeClr>
                </a:solidFill>
              </a:rPr>
              <a:t>Se refiere al conjunto de etapas a través de las cuales una persona transita a lo largo de su vida, desde su nacimiento hasta su muerte. Estas etapas se caracterizan por una serie de cambios y procesos de desarrollo físicos, cognitivos, emocionales y sociales que ocurren de manera progresiva. </a:t>
            </a:r>
          </a:p>
          <a:p>
            <a:endParaRPr lang="es-EC" sz="2000" dirty="0">
              <a:solidFill>
                <a:schemeClr val="tx1">
                  <a:alpha val="80000"/>
                </a:schemeClr>
              </a:solidFill>
            </a:endParaRPr>
          </a:p>
        </p:txBody>
      </p:sp>
      <p:sp>
        <p:nvSpPr>
          <p:cNvPr id="41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1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0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50DDA1-C649-6807-52FA-611D662F3C6F}"/>
              </a:ext>
            </a:extLst>
          </p:cNvPr>
          <p:cNvSpPr>
            <a:spLocks noGrp="1"/>
          </p:cNvSpPr>
          <p:nvPr>
            <p:ph type="title"/>
          </p:nvPr>
        </p:nvSpPr>
        <p:spPr>
          <a:xfrm>
            <a:off x="635000" y="640823"/>
            <a:ext cx="3418659" cy="5583148"/>
          </a:xfrm>
        </p:spPr>
        <p:txBody>
          <a:bodyPr anchor="ctr">
            <a:normAutofit/>
          </a:bodyPr>
          <a:lstStyle/>
          <a:p>
            <a:r>
              <a:rPr lang="es-EC" sz="4600" b="1"/>
              <a:t>EL DESARROLLO HUMANO</a:t>
            </a:r>
            <a:br>
              <a:rPr lang="es-EC" sz="4600" b="1"/>
            </a:br>
            <a:r>
              <a:rPr lang="es-EC" sz="4600" b="1"/>
              <a:t>EN LA ACTUALIDAD</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Marcador de contenido 2">
            <a:extLst>
              <a:ext uri="{FF2B5EF4-FFF2-40B4-BE49-F238E27FC236}">
                <a16:creationId xmlns:a16="http://schemas.microsoft.com/office/drawing/2014/main" id="{74C9E84F-7A46-4C76-742D-B15A0ABA1D01}"/>
              </a:ext>
            </a:extLst>
          </p:cNvPr>
          <p:cNvGraphicFramePr>
            <a:graphicFrameLocks noGrp="1"/>
          </p:cNvGraphicFramePr>
          <p:nvPr>
            <p:ph idx="1"/>
            <p:extLst>
              <p:ext uri="{D42A27DB-BD31-4B8C-83A1-F6EECF244321}">
                <p14:modId xmlns:p14="http://schemas.microsoft.com/office/powerpoint/2010/main" val="23530777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6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161265-B542-5E05-C2FC-7CA726A02679}"/>
              </a:ext>
            </a:extLst>
          </p:cNvPr>
          <p:cNvSpPr>
            <a:spLocks noGrp="1"/>
          </p:cNvSpPr>
          <p:nvPr>
            <p:ph idx="1"/>
          </p:nvPr>
        </p:nvSpPr>
        <p:spPr/>
        <p:txBody>
          <a:bodyPr/>
          <a:lstStyle/>
          <a:p>
            <a:pPr algn="just"/>
            <a:r>
              <a:rPr lang="es-EC" dirty="0"/>
              <a:t>Ejemplo: para poder describir cuándo dicen su primera palabra los niños o qué tan amplio es su vocabulario a determinada edad, los científicos sociales observan grupos numerosos de niños y establecen normas, o promedios, de las conductas en diversas edades. Luego, tratan de explicar cómo adquieren el lenguaje los niños y por qué algunos aprenden a hablar más tarde de lo usual. Este conocimiento puede hacer posible predecir el comportamiento futuro, como la probabilidad de que un niño tenga problemas graves del lenguaje. </a:t>
            </a:r>
          </a:p>
        </p:txBody>
      </p:sp>
    </p:spTree>
    <p:extLst>
      <p:ext uri="{BB962C8B-B14F-4D97-AF65-F5344CB8AC3E}">
        <p14:creationId xmlns:p14="http://schemas.microsoft.com/office/powerpoint/2010/main" val="63793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8E7E29-BA13-B0BC-D08C-3A2C48C04A80}"/>
              </a:ext>
            </a:extLst>
          </p:cNvPr>
          <p:cNvSpPr>
            <a:spLocks noGrp="1"/>
          </p:cNvSpPr>
          <p:nvPr>
            <p:ph type="title"/>
          </p:nvPr>
        </p:nvSpPr>
        <p:spPr>
          <a:xfrm>
            <a:off x="1178416" y="962166"/>
            <a:ext cx="4290809" cy="4421876"/>
          </a:xfrm>
        </p:spPr>
        <p:txBody>
          <a:bodyPr anchor="t">
            <a:normAutofit/>
          </a:bodyPr>
          <a:lstStyle/>
          <a:p>
            <a:pPr algn="ctr"/>
            <a:r>
              <a:rPr lang="es-EC" sz="3600" b="1" dirty="0"/>
              <a:t>Estudio del desarrollo humano: Conceptos básicos</a:t>
            </a:r>
          </a:p>
        </p:txBody>
      </p:sp>
      <p:sp>
        <p:nvSpPr>
          <p:cNvPr id="3" name="Marcador de contenido 2">
            <a:extLst>
              <a:ext uri="{FF2B5EF4-FFF2-40B4-BE49-F238E27FC236}">
                <a16:creationId xmlns:a16="http://schemas.microsoft.com/office/drawing/2014/main" id="{802EF15F-AD55-CD1B-B953-924E18BAC8C7}"/>
              </a:ext>
            </a:extLst>
          </p:cNvPr>
          <p:cNvSpPr>
            <a:spLocks noGrp="1"/>
          </p:cNvSpPr>
          <p:nvPr>
            <p:ph idx="1"/>
          </p:nvPr>
        </p:nvSpPr>
        <p:spPr>
          <a:xfrm>
            <a:off x="6096000" y="962167"/>
            <a:ext cx="4728692" cy="4743174"/>
          </a:xfrm>
        </p:spPr>
        <p:txBody>
          <a:bodyPr anchor="t">
            <a:normAutofit/>
          </a:bodyPr>
          <a:lstStyle/>
          <a:p>
            <a:pPr algn="just"/>
            <a:r>
              <a:rPr lang="es-EC" dirty="0"/>
              <a:t>Los científicos del desarrollo estudian los procesos de cambio y estabilidad en todos los ámbitos (o aspectos) del desarrollo y en todas las etapas del ciclo vital.</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815339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3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1B979-4753-6A4D-E957-48103CC017E3}"/>
              </a:ext>
            </a:extLst>
          </p:cNvPr>
          <p:cNvSpPr>
            <a:spLocks noGrp="1"/>
          </p:cNvSpPr>
          <p:nvPr>
            <p:ph type="title"/>
          </p:nvPr>
        </p:nvSpPr>
        <p:spPr/>
        <p:txBody>
          <a:bodyPr>
            <a:normAutofit/>
          </a:bodyPr>
          <a:lstStyle/>
          <a:p>
            <a:pPr algn="ctr"/>
            <a:r>
              <a:rPr lang="es-EC" sz="3600" b="1" dirty="0"/>
              <a:t>ÁMBITOS DEL DESARROLLO</a:t>
            </a:r>
          </a:p>
        </p:txBody>
      </p:sp>
      <p:pic>
        <p:nvPicPr>
          <p:cNvPr id="5122" name="Picture 2" descr="Desarrollo humano: Dimensiones física, cognoscitiva y psicosocial">
            <a:extLst>
              <a:ext uri="{FF2B5EF4-FFF2-40B4-BE49-F238E27FC236}">
                <a16:creationId xmlns:a16="http://schemas.microsoft.com/office/drawing/2014/main" id="{A689E262-B588-9352-DDA2-D91FF1F901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6951" y="1690688"/>
            <a:ext cx="8822725" cy="401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1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Marcador de contenido 2">
            <a:extLst>
              <a:ext uri="{FF2B5EF4-FFF2-40B4-BE49-F238E27FC236}">
                <a16:creationId xmlns:a16="http://schemas.microsoft.com/office/drawing/2014/main" id="{3C7E0C84-18B1-2A50-7E89-249E34C92B98}"/>
              </a:ext>
            </a:extLst>
          </p:cNvPr>
          <p:cNvGraphicFramePr>
            <a:graphicFrameLocks noGrp="1"/>
          </p:cNvGraphicFramePr>
          <p:nvPr>
            <p:ph idx="1"/>
            <p:extLst>
              <p:ext uri="{D42A27DB-BD31-4B8C-83A1-F6EECF244321}">
                <p14:modId xmlns:p14="http://schemas.microsoft.com/office/powerpoint/2010/main" val="365895234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78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A95AA76-6153-BA3C-51DB-BAFD9FF4409A}"/>
              </a:ext>
            </a:extLst>
          </p:cNvPr>
          <p:cNvSpPr>
            <a:spLocks noGrp="1"/>
          </p:cNvSpPr>
          <p:nvPr>
            <p:ph idx="1"/>
          </p:nvPr>
        </p:nvSpPr>
        <p:spPr>
          <a:xfrm>
            <a:off x="1045028" y="1532240"/>
            <a:ext cx="9941319" cy="4609940"/>
          </a:xfrm>
        </p:spPr>
        <p:txBody>
          <a:bodyPr anchor="ctr">
            <a:normAutofit/>
          </a:bodyPr>
          <a:lstStyle/>
          <a:p>
            <a:pPr algn="just"/>
            <a:r>
              <a:rPr lang="es-EC" sz="2400" dirty="0"/>
              <a:t>Aunque tratamos por separado el desarrollo físico, cognoscitivo y psicosocial, se trata de ámbitos interrelacionados: cada aspecto del desarrollo afecta a los demás. Como señala un investigador: “Nuestro cerebro funciona mejor, nuestro razonamiento es más agudo, nuestro ánimo es más luminoso y nuestra vulnerabilidad a las enfermedades disminuye si estamos en buena condición física” (Diamond, 2007, p. 153).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4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2C786-7CE8-9C7A-3F2D-26181F2E26BA}"/>
              </a:ext>
            </a:extLst>
          </p:cNvPr>
          <p:cNvSpPr>
            <a:spLocks noGrp="1"/>
          </p:cNvSpPr>
          <p:nvPr>
            <p:ph type="title"/>
          </p:nvPr>
        </p:nvSpPr>
        <p:spPr>
          <a:xfrm>
            <a:off x="814656" y="665389"/>
            <a:ext cx="5807818" cy="1507193"/>
          </a:xfrm>
        </p:spPr>
        <p:txBody>
          <a:bodyPr anchor="b">
            <a:normAutofit/>
          </a:bodyPr>
          <a:lstStyle/>
          <a:p>
            <a:r>
              <a:rPr lang="es-EC" dirty="0">
                <a:latin typeface="Algerian" pitchFamily="82" charset="77"/>
              </a:rPr>
              <a:t>HORARIO DE CLASES</a:t>
            </a:r>
          </a:p>
        </p:txBody>
      </p:sp>
      <p:sp>
        <p:nvSpPr>
          <p:cNvPr id="3" name="Marcador de contenido 2">
            <a:extLst>
              <a:ext uri="{FF2B5EF4-FFF2-40B4-BE49-F238E27FC236}">
                <a16:creationId xmlns:a16="http://schemas.microsoft.com/office/drawing/2014/main" id="{B9328936-819C-A8B9-F4EF-82C06CDF9706}"/>
              </a:ext>
            </a:extLst>
          </p:cNvPr>
          <p:cNvSpPr>
            <a:spLocks noGrp="1"/>
          </p:cNvSpPr>
          <p:nvPr>
            <p:ph idx="1"/>
          </p:nvPr>
        </p:nvSpPr>
        <p:spPr>
          <a:xfrm>
            <a:off x="814656" y="2400301"/>
            <a:ext cx="5568215" cy="3733800"/>
          </a:xfrm>
        </p:spPr>
        <p:txBody>
          <a:bodyPr>
            <a:normAutofit/>
          </a:bodyPr>
          <a:lstStyle/>
          <a:p>
            <a:r>
              <a:rPr lang="es-EC" b="1" dirty="0"/>
              <a:t>MARTES-VIERNES</a:t>
            </a:r>
          </a:p>
          <a:p>
            <a:r>
              <a:rPr lang="es-EC" b="1" dirty="0"/>
              <a:t>11:00- 13:00 AM</a:t>
            </a:r>
          </a:p>
          <a:p>
            <a:r>
              <a:rPr lang="es-EC" b="1" dirty="0"/>
              <a:t>JUEVES- 09:11 AM</a:t>
            </a:r>
          </a:p>
          <a:p>
            <a:r>
              <a:rPr lang="es-EC" b="1" dirty="0"/>
              <a:t>AULA L 303</a:t>
            </a:r>
          </a:p>
        </p:txBody>
      </p:sp>
      <p:pic>
        <p:nvPicPr>
          <p:cNvPr id="18" name="Picture 17" descr="Marcador rojo sobre un calendario">
            <a:extLst>
              <a:ext uri="{FF2B5EF4-FFF2-40B4-BE49-F238E27FC236}">
                <a16:creationId xmlns:a16="http://schemas.microsoft.com/office/drawing/2014/main" id="{998F9414-1753-7619-5A32-63B6B072BC85}"/>
              </a:ext>
            </a:extLst>
          </p:cNvPr>
          <p:cNvPicPr>
            <a:picLocks noChangeAspect="1"/>
          </p:cNvPicPr>
          <p:nvPr/>
        </p:nvPicPr>
        <p:blipFill>
          <a:blip r:embed="rId2"/>
          <a:srcRect l="17947" r="32430" b="1"/>
          <a:stretch/>
        </p:blipFill>
        <p:spPr>
          <a:xfrm>
            <a:off x="7696200" y="10"/>
            <a:ext cx="4495800" cy="6047499"/>
          </a:xfrm>
          <a:custGeom>
            <a:avLst/>
            <a:gdLst/>
            <a:ahLst/>
            <a:cxnLst/>
            <a:rect l="l" t="t" r="r" b="b"/>
            <a:pathLst>
              <a:path w="2093843" h="1948070">
                <a:moveTo>
                  <a:pt x="0" y="0"/>
                </a:moveTo>
                <a:lnTo>
                  <a:pt x="2093843" y="0"/>
                </a:lnTo>
                <a:lnTo>
                  <a:pt x="2093843" y="1948070"/>
                </a:lnTo>
                <a:lnTo>
                  <a:pt x="0" y="1948070"/>
                </a:lnTo>
                <a:close/>
              </a:path>
            </a:pathLst>
          </a:custGeom>
          <a:effectLst/>
        </p:spPr>
      </p:pic>
    </p:spTree>
    <p:extLst>
      <p:ext uri="{BB962C8B-B14F-4D97-AF65-F5344CB8AC3E}">
        <p14:creationId xmlns:p14="http://schemas.microsoft.com/office/powerpoint/2010/main" val="302754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D3DF4F7-7235-DD62-0B66-839251770790}"/>
              </a:ext>
            </a:extLst>
          </p:cNvPr>
          <p:cNvSpPr>
            <a:spLocks noGrp="1"/>
          </p:cNvSpPr>
          <p:nvPr>
            <p:ph type="title"/>
          </p:nvPr>
        </p:nvSpPr>
        <p:spPr>
          <a:xfrm>
            <a:off x="838200" y="365125"/>
            <a:ext cx="10515600" cy="1325563"/>
          </a:xfrm>
        </p:spPr>
        <p:txBody>
          <a:bodyPr>
            <a:normAutofit/>
          </a:bodyPr>
          <a:lstStyle/>
          <a:p>
            <a:endParaRPr lang="es-EC"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F17B19B-0213-5FB3-7329-DCEAB0B35EED}"/>
              </a:ext>
            </a:extLst>
          </p:cNvPr>
          <p:cNvSpPr>
            <a:spLocks noGrp="1"/>
          </p:cNvSpPr>
          <p:nvPr>
            <p:ph idx="1"/>
          </p:nvPr>
        </p:nvSpPr>
        <p:spPr>
          <a:xfrm>
            <a:off x="838200" y="1929384"/>
            <a:ext cx="10515600" cy="4251960"/>
          </a:xfrm>
        </p:spPr>
        <p:txBody>
          <a:bodyPr>
            <a:normAutofit/>
          </a:bodyPr>
          <a:lstStyle/>
          <a:p>
            <a:pPr algn="just"/>
            <a:r>
              <a:rPr lang="es-EC" sz="2400" dirty="0"/>
              <a:t>Los avances y retrocesos cognoscitivos tienen una relación estrecha con factores físicos, emocionales y sociales. Un niño precoz en cuanto al desarrollo del lenguaje despierta reacciones positivas de los demás y refuerza su valía personal. El desarrollo de la memoria refleja aumentos o pérdidas de conexiones físicas cerebrales. Un adulto que tiene problemas para recordar el nombre de las personas se sentirá inseguro en situaciones sociales.</a:t>
            </a:r>
          </a:p>
        </p:txBody>
      </p:sp>
    </p:spTree>
    <p:extLst>
      <p:ext uri="{BB962C8B-B14F-4D97-AF65-F5344CB8AC3E}">
        <p14:creationId xmlns:p14="http://schemas.microsoft.com/office/powerpoint/2010/main" val="222410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E12D79C-6F16-BCF8-A491-FA7AF660EF0A}"/>
              </a:ext>
            </a:extLst>
          </p:cNvPr>
          <p:cNvSpPr>
            <a:spLocks noGrp="1"/>
          </p:cNvSpPr>
          <p:nvPr>
            <p:ph type="title"/>
          </p:nvPr>
        </p:nvSpPr>
        <p:spPr>
          <a:xfrm>
            <a:off x="838200" y="365125"/>
            <a:ext cx="10515600" cy="1325563"/>
          </a:xfrm>
        </p:spPr>
        <p:txBody>
          <a:bodyPr>
            <a:normAutofit/>
          </a:bodyPr>
          <a:lstStyle/>
          <a:p>
            <a:endParaRPr lang="es-EC"/>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2B3E1345-C36E-D2FD-A4F0-37162C67B499}"/>
              </a:ext>
            </a:extLst>
          </p:cNvPr>
          <p:cNvSpPr>
            <a:spLocks noGrp="1"/>
          </p:cNvSpPr>
          <p:nvPr>
            <p:ph idx="1"/>
          </p:nvPr>
        </p:nvSpPr>
        <p:spPr>
          <a:xfrm>
            <a:off x="838200" y="1825625"/>
            <a:ext cx="10515600" cy="4351338"/>
          </a:xfrm>
        </p:spPr>
        <p:txBody>
          <a:bodyPr>
            <a:normAutofit/>
          </a:bodyPr>
          <a:lstStyle/>
          <a:p>
            <a:pPr algn="just"/>
            <a:r>
              <a:rPr lang="es-EC" dirty="0"/>
              <a:t>El desarrollo psicosocial afecta el funcionamiento cognoscitivo y físico. En efecto, sin conexio- nes sociales positivas, la salud física y mental pueden verse afectadas. La motivación y la autoconfianza son factores importantes para el aprovechamiento escolar, mientras que las emociones negativas como la ansiedad pueden afectar el rendimiento. </a:t>
            </a:r>
          </a:p>
        </p:txBody>
      </p:sp>
    </p:spTree>
    <p:extLst>
      <p:ext uri="{BB962C8B-B14F-4D97-AF65-F5344CB8AC3E}">
        <p14:creationId xmlns:p14="http://schemas.microsoft.com/office/powerpoint/2010/main" val="249373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21649-B740-695B-7BD1-39AF49AB37D8}"/>
              </a:ext>
            </a:extLst>
          </p:cNvPr>
          <p:cNvSpPr>
            <a:spLocks noGrp="1"/>
          </p:cNvSpPr>
          <p:nvPr>
            <p:ph type="title"/>
          </p:nvPr>
        </p:nvSpPr>
        <p:spPr>
          <a:xfrm>
            <a:off x="838200" y="365125"/>
            <a:ext cx="10515600" cy="1325563"/>
          </a:xfrm>
        </p:spPr>
        <p:txBody>
          <a:bodyPr>
            <a:normAutofit/>
          </a:bodyPr>
          <a:lstStyle/>
          <a:p>
            <a:pPr algn="ctr"/>
            <a:r>
              <a:rPr lang="es-EC" sz="4000" b="1" dirty="0"/>
              <a:t>ETAPAS DEL CICLO VITAL</a:t>
            </a:r>
          </a:p>
        </p:txBody>
      </p:sp>
      <p:sp>
        <p:nvSpPr>
          <p:cNvPr id="3" name="Marcador de contenido 2">
            <a:extLst>
              <a:ext uri="{FF2B5EF4-FFF2-40B4-BE49-F238E27FC236}">
                <a16:creationId xmlns:a16="http://schemas.microsoft.com/office/drawing/2014/main" id="{D0DAA70B-D938-D25D-DE68-604EAEE082E6}"/>
              </a:ext>
            </a:extLst>
          </p:cNvPr>
          <p:cNvSpPr>
            <a:spLocks noGrp="1"/>
          </p:cNvSpPr>
          <p:nvPr>
            <p:ph idx="1"/>
          </p:nvPr>
        </p:nvSpPr>
        <p:spPr/>
        <p:txBody>
          <a:bodyPr/>
          <a:lstStyle/>
          <a:p>
            <a:r>
              <a:rPr lang="es-EC" dirty="0"/>
              <a:t>La división del ciclo vital en etapas es un constructo social: un concepto o práctica que parecería natural y obvio para quienes la aprueban, pero que en realidad es una invención de una cultura o sociedad particular.</a:t>
            </a:r>
          </a:p>
        </p:txBody>
      </p:sp>
    </p:spTree>
    <p:extLst>
      <p:ext uri="{BB962C8B-B14F-4D97-AF65-F5344CB8AC3E}">
        <p14:creationId xmlns:p14="http://schemas.microsoft.com/office/powerpoint/2010/main" val="308030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829CB9-8F7E-88A0-1C18-17454695217D}"/>
              </a:ext>
            </a:extLst>
          </p:cNvPr>
          <p:cNvSpPr>
            <a:spLocks noGrp="1"/>
          </p:cNvSpPr>
          <p:nvPr>
            <p:ph type="title"/>
          </p:nvPr>
        </p:nvSpPr>
        <p:spPr>
          <a:xfrm>
            <a:off x="5297762" y="329184"/>
            <a:ext cx="6251110" cy="1783080"/>
          </a:xfrm>
        </p:spPr>
        <p:txBody>
          <a:bodyPr anchor="b">
            <a:normAutofit/>
          </a:bodyPr>
          <a:lstStyle/>
          <a:p>
            <a:r>
              <a:rPr lang="es-EC" sz="5400"/>
              <a:t>Etapas del desarrollo </a:t>
            </a:r>
          </a:p>
        </p:txBody>
      </p:sp>
      <p:pic>
        <p:nvPicPr>
          <p:cNvPr id="5" name="Picture 4" descr="Chalk drawing of people representing different genders">
            <a:extLst>
              <a:ext uri="{FF2B5EF4-FFF2-40B4-BE49-F238E27FC236}">
                <a16:creationId xmlns:a16="http://schemas.microsoft.com/office/drawing/2014/main" id="{81BFB397-9560-8AFF-DF44-B747DAFF8E53}"/>
              </a:ext>
            </a:extLst>
          </p:cNvPr>
          <p:cNvPicPr>
            <a:picLocks noChangeAspect="1"/>
          </p:cNvPicPr>
          <p:nvPr/>
        </p:nvPicPr>
        <p:blipFill>
          <a:blip r:embed="rId2"/>
          <a:srcRect l="25269" r="2940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B16D3C6-9A91-E265-7074-F7A19479FFE2}"/>
              </a:ext>
            </a:extLst>
          </p:cNvPr>
          <p:cNvSpPr>
            <a:spLocks noGrp="1"/>
          </p:cNvSpPr>
          <p:nvPr>
            <p:ph idx="1"/>
          </p:nvPr>
        </p:nvSpPr>
        <p:spPr>
          <a:xfrm>
            <a:off x="5297762" y="2706624"/>
            <a:ext cx="6251110" cy="3483864"/>
          </a:xfrm>
        </p:spPr>
        <p:txBody>
          <a:bodyPr>
            <a:normAutofit/>
          </a:bodyPr>
          <a:lstStyle/>
          <a:p>
            <a:r>
              <a:rPr lang="es-EC" sz="2200" dirty="0"/>
              <a:t>Prenatal (concepción al nacimiento)</a:t>
            </a:r>
          </a:p>
          <a:p>
            <a:r>
              <a:rPr lang="es-EC" sz="2200" dirty="0"/>
              <a:t>Infancia (nacimiento a tres años)</a:t>
            </a:r>
          </a:p>
          <a:p>
            <a:r>
              <a:rPr lang="es-EC" sz="2200" dirty="0"/>
              <a:t>Niñez temprana (tres a seis años)</a:t>
            </a:r>
          </a:p>
          <a:p>
            <a:r>
              <a:rPr lang="es-EC" sz="2200" dirty="0"/>
              <a:t>Niñez media (seis a once años)</a:t>
            </a:r>
          </a:p>
          <a:p>
            <a:r>
              <a:rPr lang="es-EC" sz="2200" dirty="0"/>
              <a:t>Adolescencia (11 a alrededor de 20 años)</a:t>
            </a:r>
          </a:p>
          <a:p>
            <a:r>
              <a:rPr lang="es-EC" sz="2200" dirty="0"/>
              <a:t> Adultez temprana (20 a 40 años)</a:t>
            </a:r>
          </a:p>
          <a:p>
            <a:r>
              <a:rPr lang="es-EC" sz="2200" dirty="0"/>
              <a:t>Adultez media (40 a 65 años)</a:t>
            </a:r>
          </a:p>
          <a:p>
            <a:r>
              <a:rPr lang="es-EC" sz="2200" dirty="0"/>
              <a:t> Adultez tardía (65 años en adelante)</a:t>
            </a:r>
          </a:p>
        </p:txBody>
      </p:sp>
    </p:spTree>
    <p:extLst>
      <p:ext uri="{BB962C8B-B14F-4D97-AF65-F5344CB8AC3E}">
        <p14:creationId xmlns:p14="http://schemas.microsoft.com/office/powerpoint/2010/main" val="366978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88EA6A-9226-D1B1-9455-B5B6B55FB181}"/>
              </a:ext>
            </a:extLst>
          </p:cNvPr>
          <p:cNvSpPr>
            <a:spLocks noGrp="1"/>
          </p:cNvSpPr>
          <p:nvPr>
            <p:ph type="title"/>
          </p:nvPr>
        </p:nvSpPr>
        <p:spPr>
          <a:xfrm>
            <a:off x="640080" y="325369"/>
            <a:ext cx="4368602" cy="1956841"/>
          </a:xfrm>
        </p:spPr>
        <p:txBody>
          <a:bodyPr anchor="b">
            <a:normAutofit/>
          </a:bodyPr>
          <a:lstStyle/>
          <a:p>
            <a:r>
              <a:rPr lang="es-EC" sz="5400"/>
              <a:t>Influencias en el desarrollo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23D55F0-28B0-6F67-468E-D69250E797AA}"/>
              </a:ext>
            </a:extLst>
          </p:cNvPr>
          <p:cNvSpPr>
            <a:spLocks noGrp="1"/>
          </p:cNvSpPr>
          <p:nvPr>
            <p:ph idx="1"/>
          </p:nvPr>
        </p:nvSpPr>
        <p:spPr>
          <a:xfrm>
            <a:off x="640080" y="2872899"/>
            <a:ext cx="4243589" cy="3320668"/>
          </a:xfrm>
        </p:spPr>
        <p:txBody>
          <a:bodyPr>
            <a:normAutofit/>
          </a:bodyPr>
          <a:lstStyle/>
          <a:p>
            <a:r>
              <a:rPr lang="es-EC" sz="1500" dirty="0"/>
              <a:t>Los estudiosos del desarrollo consideran los procesos universales por los que pasan todos los seres humanos normales, pero también deben tener en cuenta las diferencias individuales en las características, influencias y resultados del desarrollo. </a:t>
            </a:r>
          </a:p>
        </p:txBody>
      </p:sp>
      <p:pic>
        <p:nvPicPr>
          <p:cNvPr id="5" name="Picture 4" descr="Colorful carved figures of humans">
            <a:extLst>
              <a:ext uri="{FF2B5EF4-FFF2-40B4-BE49-F238E27FC236}">
                <a16:creationId xmlns:a16="http://schemas.microsoft.com/office/drawing/2014/main" id="{F62457E9-A7A2-88A0-3C82-EE2C4906B089}"/>
              </a:ext>
            </a:extLst>
          </p:cNvPr>
          <p:cNvPicPr>
            <a:picLocks noChangeAspect="1"/>
          </p:cNvPicPr>
          <p:nvPr/>
        </p:nvPicPr>
        <p:blipFill>
          <a:blip r:embed="rId2"/>
          <a:srcRect l="14383" r="141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9269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8F804-F872-5C46-BB7A-39B993C2ADE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6B62514-65F9-BEB0-BC46-E4525A02F302}"/>
              </a:ext>
            </a:extLst>
          </p:cNvPr>
          <p:cNvSpPr>
            <a:spLocks noGrp="1"/>
          </p:cNvSpPr>
          <p:nvPr>
            <p:ph idx="1"/>
          </p:nvPr>
        </p:nvSpPr>
        <p:spPr/>
        <p:txBody>
          <a:bodyPr/>
          <a:lstStyle/>
          <a:p>
            <a:r>
              <a:rPr lang="es-EC" dirty="0"/>
              <a:t>Las personas varían por su sexo, estatura, peso y complexión; salud y nivel de energía; en inteligencia; y en temperamento, personalidad y reacciones emocionales. También su contexto de vida es diferente: la casa, comunidad y sociedad en que viven, las relaciones que cultivan, la escuela a la que concurren</a:t>
            </a:r>
          </a:p>
        </p:txBody>
      </p:sp>
    </p:spTree>
    <p:extLst>
      <p:ext uri="{BB962C8B-B14F-4D97-AF65-F5344CB8AC3E}">
        <p14:creationId xmlns:p14="http://schemas.microsoft.com/office/powerpoint/2010/main" val="242146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A807EDC-9E1A-6D6F-9954-342B452170E2}"/>
              </a:ext>
            </a:extLst>
          </p:cNvPr>
          <p:cNvSpPr>
            <a:spLocks noGrp="1"/>
          </p:cNvSpPr>
          <p:nvPr>
            <p:ph type="title"/>
          </p:nvPr>
        </p:nvSpPr>
        <p:spPr>
          <a:xfrm>
            <a:off x="1383564" y="348865"/>
            <a:ext cx="9718111" cy="1576446"/>
          </a:xfrm>
        </p:spPr>
        <p:txBody>
          <a:bodyPr anchor="ctr">
            <a:normAutofit/>
          </a:bodyPr>
          <a:lstStyle/>
          <a:p>
            <a:r>
              <a:rPr lang="es-EC" sz="4000">
                <a:solidFill>
                  <a:srgbClr val="FFFFFF"/>
                </a:solidFill>
              </a:rPr>
              <a:t>HERENCIA, MEDIO AMBIENTE Y MADURACIÓN</a:t>
            </a:r>
          </a:p>
        </p:txBody>
      </p:sp>
      <p:graphicFrame>
        <p:nvGraphicFramePr>
          <p:cNvPr id="7" name="Marcador de contenido 2">
            <a:extLst>
              <a:ext uri="{FF2B5EF4-FFF2-40B4-BE49-F238E27FC236}">
                <a16:creationId xmlns:a16="http://schemas.microsoft.com/office/drawing/2014/main" id="{53F54930-14FE-E897-6BA4-0EDE686D334F}"/>
              </a:ext>
            </a:extLst>
          </p:cNvPr>
          <p:cNvGraphicFramePr>
            <a:graphicFrameLocks noGrp="1"/>
          </p:cNvGraphicFramePr>
          <p:nvPr>
            <p:ph idx="1"/>
            <p:extLst>
              <p:ext uri="{D42A27DB-BD31-4B8C-83A1-F6EECF244321}">
                <p14:modId xmlns:p14="http://schemas.microsoft.com/office/powerpoint/2010/main" val="83349725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65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D5037F-CC06-9563-4D98-BC84D76BA6B1}"/>
              </a:ext>
            </a:extLst>
          </p:cNvPr>
          <p:cNvSpPr>
            <a:spLocks noGrp="1"/>
          </p:cNvSpPr>
          <p:nvPr>
            <p:ph type="title"/>
          </p:nvPr>
        </p:nvSpPr>
        <p:spPr>
          <a:xfrm>
            <a:off x="1136397" y="502021"/>
            <a:ext cx="9688296" cy="1642969"/>
          </a:xfrm>
        </p:spPr>
        <p:txBody>
          <a:bodyPr anchor="b">
            <a:normAutofit/>
          </a:bodyPr>
          <a:lstStyle/>
          <a:p>
            <a:pPr algn="ctr"/>
            <a:r>
              <a:rPr lang="es-EC" sz="4000" b="1" dirty="0"/>
              <a:t>CONTEXTOS DEL DESARROLLO</a:t>
            </a:r>
          </a:p>
        </p:txBody>
      </p:sp>
      <p:sp>
        <p:nvSpPr>
          <p:cNvPr id="3" name="Marcador de contenido 2">
            <a:extLst>
              <a:ext uri="{FF2B5EF4-FFF2-40B4-BE49-F238E27FC236}">
                <a16:creationId xmlns:a16="http://schemas.microsoft.com/office/drawing/2014/main" id="{FA5E6BFD-6427-EB03-2A19-E8B04071FA2B}"/>
              </a:ext>
            </a:extLst>
          </p:cNvPr>
          <p:cNvSpPr>
            <a:spLocks noGrp="1"/>
          </p:cNvSpPr>
          <p:nvPr>
            <p:ph idx="1"/>
          </p:nvPr>
        </p:nvSpPr>
        <p:spPr>
          <a:xfrm>
            <a:off x="1136397" y="2418409"/>
            <a:ext cx="9688296" cy="3454358"/>
          </a:xfrm>
        </p:spPr>
        <p:txBody>
          <a:bodyPr anchor="t">
            <a:normAutofit/>
          </a:bodyPr>
          <a:lstStyle/>
          <a:p>
            <a:pPr algn="just"/>
            <a:r>
              <a:rPr lang="es-EC" sz="2400" dirty="0"/>
              <a:t>Los seres humanos somos seres sociales. Desde el principio nos desarrollamos en un contexto social e histórico. Para un infante, el contexto inmediato normal es la familia, pero ésta se encuentra sujeta a influencias mayores y cambiantes del vecindario, la comunidad y la sociedad</a:t>
            </a:r>
            <a:r>
              <a:rPr lang="es-EC" sz="2000" dirty="0"/>
              <a:t>.</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96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21EAE5-C780-953B-3E0A-97E1CFD2E19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Familia</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OMi.digital - La familia y los tipos de familia">
            <a:extLst>
              <a:ext uri="{FF2B5EF4-FFF2-40B4-BE49-F238E27FC236}">
                <a16:creationId xmlns:a16="http://schemas.microsoft.com/office/drawing/2014/main" id="{43A1C598-1D44-0745-F95C-4C125B089D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0692" y="1174956"/>
            <a:ext cx="7658220" cy="448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7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F38E40B-6F4F-84CE-BFFC-0E5008535251}"/>
              </a:ext>
            </a:extLst>
          </p:cNvPr>
          <p:cNvSpPr>
            <a:spLocks noGrp="1"/>
          </p:cNvSpPr>
          <p:nvPr>
            <p:ph type="title"/>
          </p:nvPr>
        </p:nvSpPr>
        <p:spPr>
          <a:xfrm>
            <a:off x="6657715" y="467271"/>
            <a:ext cx="4195674" cy="2052522"/>
          </a:xfrm>
        </p:spPr>
        <p:txBody>
          <a:bodyPr anchor="b">
            <a:normAutofit/>
          </a:bodyPr>
          <a:lstStyle/>
          <a:p>
            <a:pPr algn="ctr"/>
            <a:r>
              <a:rPr lang="es-EC" sz="4300" b="1" dirty="0"/>
              <a:t>Posición socioeconómica y vecindario</a:t>
            </a:r>
          </a:p>
        </p:txBody>
      </p:sp>
      <p:sp>
        <p:nvSpPr>
          <p:cNvPr id="2059" name="Oval 205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7 ejemplos de desigualdad económica en el mundo">
            <a:extLst>
              <a:ext uri="{FF2B5EF4-FFF2-40B4-BE49-F238E27FC236}">
                <a16:creationId xmlns:a16="http://schemas.microsoft.com/office/drawing/2014/main" id="{758CB332-76BE-D8B4-A874-7EA95E11C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81" r="1147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6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06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6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2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C0C0FB9-6B1C-B012-E825-E47858DEF04E}"/>
              </a:ext>
            </a:extLst>
          </p:cNvPr>
          <p:cNvPicPr>
            <a:picLocks noGrp="1" noChangeAspect="1"/>
          </p:cNvPicPr>
          <p:nvPr>
            <p:ph idx="1"/>
          </p:nvPr>
        </p:nvPicPr>
        <p:blipFill>
          <a:blip r:embed="rId2"/>
          <a:srcRect t="9199" b="15801"/>
          <a:stretch/>
        </p:blipFill>
        <p:spPr>
          <a:xfrm>
            <a:off x="20" y="10"/>
            <a:ext cx="12191980" cy="6857990"/>
          </a:xfrm>
          <a:prstGeom prst="rect">
            <a:avLst/>
          </a:prstGeom>
        </p:spPr>
      </p:pic>
    </p:spTree>
    <p:extLst>
      <p:ext uri="{BB962C8B-B14F-4D97-AF65-F5344CB8AC3E}">
        <p14:creationId xmlns:p14="http://schemas.microsoft.com/office/powerpoint/2010/main" val="883765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95CFD-93DE-9549-1B6B-48286BBE04C9}"/>
              </a:ext>
            </a:extLst>
          </p:cNvPr>
          <p:cNvSpPr>
            <a:spLocks noGrp="1"/>
          </p:cNvSpPr>
          <p:nvPr>
            <p:ph type="title"/>
          </p:nvPr>
        </p:nvSpPr>
        <p:spPr>
          <a:xfrm>
            <a:off x="6823878" y="741391"/>
            <a:ext cx="4491821" cy="1616203"/>
          </a:xfrm>
        </p:spPr>
        <p:txBody>
          <a:bodyPr anchor="b">
            <a:normAutofit/>
          </a:bodyPr>
          <a:lstStyle/>
          <a:p>
            <a:endParaRPr lang="es-EC" sz="3200"/>
          </a:p>
        </p:txBody>
      </p:sp>
      <p:pic>
        <p:nvPicPr>
          <p:cNvPr id="5" name="Picture 4" descr="Houses in a subdivision">
            <a:extLst>
              <a:ext uri="{FF2B5EF4-FFF2-40B4-BE49-F238E27FC236}">
                <a16:creationId xmlns:a16="http://schemas.microsoft.com/office/drawing/2014/main" id="{7B573CEB-427F-23FB-AF22-3FA461A2E907}"/>
              </a:ext>
            </a:extLst>
          </p:cNvPr>
          <p:cNvPicPr>
            <a:picLocks noChangeAspect="1"/>
          </p:cNvPicPr>
          <p:nvPr/>
        </p:nvPicPr>
        <p:blipFill>
          <a:blip r:embed="rId2"/>
          <a:srcRect l="26231" r="14435"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80ADEDCE-DD31-4054-2FEF-97689E3883B4}"/>
              </a:ext>
            </a:extLst>
          </p:cNvPr>
          <p:cNvSpPr>
            <a:spLocks noGrp="1"/>
          </p:cNvSpPr>
          <p:nvPr>
            <p:ph idx="1"/>
          </p:nvPr>
        </p:nvSpPr>
        <p:spPr>
          <a:xfrm>
            <a:off x="6823878" y="2533476"/>
            <a:ext cx="4491820" cy="3447832"/>
          </a:xfrm>
        </p:spPr>
        <p:txBody>
          <a:bodyPr anchor="t">
            <a:normAutofit/>
          </a:bodyPr>
          <a:lstStyle/>
          <a:p>
            <a:pPr algn="just"/>
            <a:r>
              <a:rPr lang="es-EC" sz="2000" dirty="0"/>
              <a:t>La posición socioeconómica influye indirectamente en estos procesos y resultados, a través de factores relacionados como el hogar y el vecindario donde viven las personas y la calidad de la nutrición, atención médica y escuelas a las que asisten.</a:t>
            </a:r>
          </a:p>
        </p:txBody>
      </p:sp>
    </p:spTree>
    <p:extLst>
      <p:ext uri="{BB962C8B-B14F-4D97-AF65-F5344CB8AC3E}">
        <p14:creationId xmlns:p14="http://schemas.microsoft.com/office/powerpoint/2010/main" val="222157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799809-B22A-22AB-D0D8-8892AF73E3D6}"/>
              </a:ext>
            </a:extLst>
          </p:cNvPr>
          <p:cNvSpPr>
            <a:spLocks noGrp="1"/>
          </p:cNvSpPr>
          <p:nvPr>
            <p:ph type="title"/>
          </p:nvPr>
        </p:nvSpPr>
        <p:spPr>
          <a:xfrm>
            <a:off x="793662" y="386930"/>
            <a:ext cx="10066122" cy="1298448"/>
          </a:xfrm>
        </p:spPr>
        <p:txBody>
          <a:bodyPr anchor="b">
            <a:normAutofit/>
          </a:bodyPr>
          <a:lstStyle/>
          <a:p>
            <a:endParaRPr lang="es-EC" sz="4800"/>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700FAAB-5C89-46C8-059F-96387B4F84E6}"/>
              </a:ext>
            </a:extLst>
          </p:cNvPr>
          <p:cNvSpPr>
            <a:spLocks noGrp="1"/>
          </p:cNvSpPr>
          <p:nvPr>
            <p:ph idx="1"/>
          </p:nvPr>
        </p:nvSpPr>
        <p:spPr>
          <a:xfrm>
            <a:off x="793661" y="2599509"/>
            <a:ext cx="4530898" cy="3639450"/>
          </a:xfrm>
        </p:spPr>
        <p:txBody>
          <a:bodyPr anchor="ctr">
            <a:normAutofit/>
          </a:bodyPr>
          <a:lstStyle/>
          <a:p>
            <a:pPr algn="just"/>
            <a:r>
              <a:rPr lang="es-EC" sz="2000" dirty="0"/>
              <a:t>La pobreza, sobre todo si es duradera, es perjudicial para el bienestar físico, cognoscitivo y psicosocial de los niños y su familia. Los niños en condiciones de pobreza tienen más probabilida- des de sufrir problemas emocionales o conductuales, además de que su potencial cognoscitivo y su rendimiento académico tiende a disminuir (Evans, 2004). </a:t>
            </a:r>
          </a:p>
        </p:txBody>
      </p:sp>
      <p:pic>
        <p:nvPicPr>
          <p:cNvPr id="3074" name="Picture 2" descr="Datos y estadísticas sobre la pobreza | Children International | Temas  mundiales (internacionales)">
            <a:extLst>
              <a:ext uri="{FF2B5EF4-FFF2-40B4-BE49-F238E27FC236}">
                <a16:creationId xmlns:a16="http://schemas.microsoft.com/office/drawing/2014/main" id="{1CFB2E09-D0A7-1E9F-B484-2C2793FAE5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999987"/>
            <a:ext cx="5150277" cy="268278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94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Oval 410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7" name="Group 4106">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410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0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4098" name="Picture 2" descr="Empleos, la vía más rápida para salir de la pobreza">
            <a:extLst>
              <a:ext uri="{FF2B5EF4-FFF2-40B4-BE49-F238E27FC236}">
                <a16:creationId xmlns:a16="http://schemas.microsoft.com/office/drawing/2014/main" id="{9FF620DB-71E2-E844-AC3A-100F593372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7770" y="2318524"/>
            <a:ext cx="3952579" cy="221344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FFA06BCF-2975-D1FC-87CC-95C4CA0A8CE0}"/>
              </a:ext>
            </a:extLst>
          </p:cNvPr>
          <p:cNvSpPr>
            <a:spLocks noGrp="1"/>
          </p:cNvSpPr>
          <p:nvPr>
            <p:ph idx="1"/>
          </p:nvPr>
        </p:nvSpPr>
        <p:spPr>
          <a:xfrm>
            <a:off x="6695359" y="875194"/>
            <a:ext cx="4158031" cy="5029496"/>
          </a:xfrm>
        </p:spPr>
        <p:txBody>
          <a:bodyPr anchor="t">
            <a:normAutofit/>
          </a:bodyPr>
          <a:lstStyle/>
          <a:p>
            <a:pPr algn="just"/>
            <a:r>
              <a:rPr lang="es-EC" sz="2600" dirty="0">
                <a:solidFill>
                  <a:schemeClr val="tx1">
                    <a:alpha val="80000"/>
                  </a:schemeClr>
                </a:solidFill>
                <a:effectLst/>
                <a:latin typeface="AGaramondPro"/>
              </a:rPr>
              <a:t>La composición del vecindario en el que viven también afecta a los niños. Vivir en un barrio pobre con muchos desempleados disminuye las probabilidades de que cuenten con apoyo social solvente (Black y Krishnakumar, 1998). Con todo, el desarrollo puede ser positivo a pesar de factores de riesgo graves. </a:t>
            </a:r>
            <a:endParaRPr lang="es-EC" sz="2600" dirty="0">
              <a:solidFill>
                <a:schemeClr val="tx1">
                  <a:alpha val="80000"/>
                </a:schemeClr>
              </a:solidFill>
            </a:endParaRPr>
          </a:p>
          <a:p>
            <a:endParaRPr lang="es-EC" sz="2000" dirty="0">
              <a:solidFill>
                <a:schemeClr val="tx1">
                  <a:alpha val="80000"/>
                </a:schemeClr>
              </a:solidFill>
            </a:endParaRPr>
          </a:p>
        </p:txBody>
      </p:sp>
      <p:sp>
        <p:nvSpPr>
          <p:cNvPr id="411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113" name="Straight Connector 41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0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7CF1D6-ECC7-4826-C5E9-1AEFEC44445E}"/>
              </a:ext>
            </a:extLst>
          </p:cNvPr>
          <p:cNvSpPr>
            <a:spLocks noGrp="1"/>
          </p:cNvSpPr>
          <p:nvPr>
            <p:ph idx="1"/>
          </p:nvPr>
        </p:nvSpPr>
        <p:spPr>
          <a:xfrm>
            <a:off x="876692" y="2533476"/>
            <a:ext cx="5219307" cy="3447832"/>
          </a:xfrm>
        </p:spPr>
        <p:txBody>
          <a:bodyPr anchor="t">
            <a:normAutofit/>
          </a:bodyPr>
          <a:lstStyle/>
          <a:p>
            <a:r>
              <a:rPr lang="es-EC" dirty="0"/>
              <a:t>La riqueza no necesariamente protege a los niños. </a:t>
            </a:r>
          </a:p>
          <a:p>
            <a:endParaRPr lang="es-EC" sz="2000" dirty="0"/>
          </a:p>
        </p:txBody>
      </p:sp>
      <p:pic>
        <p:nvPicPr>
          <p:cNvPr id="5122" name="Picture 2" descr="Una familia ofrece una vida de lujos a su futura niñera - La descripción  del empleo consiste en viajes internacionales con la familia, disfrutar de  la comida elaborada por un chef privado">
            <a:extLst>
              <a:ext uri="{FF2B5EF4-FFF2-40B4-BE49-F238E27FC236}">
                <a16:creationId xmlns:a16="http://schemas.microsoft.com/office/drawing/2014/main" id="{B86A170D-3018-9379-4CF3-8939C5E61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19" r="21626" b="-1"/>
          <a:stretch/>
        </p:blipFill>
        <p:spPr bwMode="auto">
          <a:xfrm>
            <a:off x="7015163" y="877413"/>
            <a:ext cx="430054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5127" name="Group 512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5128" name="Rectangle 512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825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C97F56-CAF9-0C7A-1AA0-E956F864A241}"/>
              </a:ext>
            </a:extLst>
          </p:cNvPr>
          <p:cNvSpPr>
            <a:spLocks noGrp="1"/>
          </p:cNvSpPr>
          <p:nvPr>
            <p:ph type="title"/>
          </p:nvPr>
        </p:nvSpPr>
        <p:spPr>
          <a:xfrm>
            <a:off x="589560" y="856180"/>
            <a:ext cx="4560584" cy="1128068"/>
          </a:xfrm>
        </p:spPr>
        <p:txBody>
          <a:bodyPr anchor="ctr">
            <a:normAutofit/>
          </a:bodyPr>
          <a:lstStyle/>
          <a:p>
            <a:r>
              <a:rPr lang="es-EC" sz="4000" b="1" dirty="0"/>
              <a:t>Cultura, raza, etnia</a:t>
            </a:r>
          </a:p>
        </p:txBody>
      </p:sp>
      <p:grpSp>
        <p:nvGrpSpPr>
          <p:cNvPr id="6153" name="Group 615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4" name="Rectangle 615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0E9F204-B349-4646-7437-6B1E339B0764}"/>
              </a:ext>
            </a:extLst>
          </p:cNvPr>
          <p:cNvSpPr>
            <a:spLocks noGrp="1"/>
          </p:cNvSpPr>
          <p:nvPr>
            <p:ph idx="1"/>
          </p:nvPr>
        </p:nvSpPr>
        <p:spPr>
          <a:xfrm>
            <a:off x="590719" y="2330505"/>
            <a:ext cx="4559425" cy="3979585"/>
          </a:xfrm>
        </p:spPr>
        <p:txBody>
          <a:bodyPr anchor="ctr">
            <a:normAutofit/>
          </a:bodyPr>
          <a:lstStyle/>
          <a:p>
            <a:pPr algn="just"/>
            <a:r>
              <a:rPr lang="es-EC" sz="2000" dirty="0"/>
              <a:t>La cultura se refiere a la forma de vida total de una sociedad o grupo, con sus costumbres, tradiciones, leyes, ideas, valores, idioma y productos materiales, desde las herramientas hasta las obras de arte, así como a todas las conductas y actitudes que son aprendidas, compartidas y transmitidas entre los miembros de un grupo social. La cultura cambia de manera constante, muchas veces por el contacto con otras culturas. </a:t>
            </a:r>
          </a:p>
          <a:p>
            <a:endParaRPr lang="es-EC" sz="2000" dirty="0"/>
          </a:p>
        </p:txBody>
      </p:sp>
      <p:sp>
        <p:nvSpPr>
          <p:cNvPr id="6159" name="Rectangle 615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IVERSIDAD ÉTNICA">
            <a:extLst>
              <a:ext uri="{FF2B5EF4-FFF2-40B4-BE49-F238E27FC236}">
                <a16:creationId xmlns:a16="http://schemas.microsoft.com/office/drawing/2014/main" id="{BE768B2C-CEFF-80BF-9E5F-6042FD165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88" r="544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8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holding ball">
            <a:extLst>
              <a:ext uri="{FF2B5EF4-FFF2-40B4-BE49-F238E27FC236}">
                <a16:creationId xmlns:a16="http://schemas.microsoft.com/office/drawing/2014/main" id="{D29950E0-0A30-F8C3-2159-7609969BEC38}"/>
              </a:ext>
            </a:extLst>
          </p:cNvPr>
          <p:cNvPicPr>
            <a:picLocks noChangeAspect="1"/>
          </p:cNvPicPr>
          <p:nvPr/>
        </p:nvPicPr>
        <p:blipFill>
          <a:blip r:embed="rId2"/>
          <a:srcRect l="16046" r="12293"/>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Marcador de contenido 2">
            <a:extLst>
              <a:ext uri="{FF2B5EF4-FFF2-40B4-BE49-F238E27FC236}">
                <a16:creationId xmlns:a16="http://schemas.microsoft.com/office/drawing/2014/main" id="{2CB9A25F-AF3C-8618-2FF4-1BA626342976}"/>
              </a:ext>
            </a:extLst>
          </p:cNvPr>
          <p:cNvSpPr>
            <a:spLocks noGrp="1"/>
          </p:cNvSpPr>
          <p:nvPr>
            <p:ph idx="1"/>
          </p:nvPr>
        </p:nvSpPr>
        <p:spPr>
          <a:xfrm>
            <a:off x="8079978" y="2533476"/>
            <a:ext cx="3621242" cy="3447832"/>
          </a:xfrm>
        </p:spPr>
        <p:txBody>
          <a:bodyPr anchor="t">
            <a:noAutofit/>
          </a:bodyPr>
          <a:lstStyle/>
          <a:p>
            <a:pPr algn="just"/>
            <a:r>
              <a:rPr lang="es-EC" sz="2400" dirty="0"/>
              <a:t>Un grupo étnico consta de personas unidas por una cultura, antepasados, raza, religión, idioma u origen nacional que las distingue y les aporta un sentimiento de identidad común y actitudes, ideas y valores compartidos. </a:t>
            </a:r>
          </a:p>
        </p:txBody>
      </p:sp>
    </p:spTree>
    <p:extLst>
      <p:ext uri="{BB962C8B-B14F-4D97-AF65-F5344CB8AC3E}">
        <p14:creationId xmlns:p14="http://schemas.microsoft.com/office/powerpoint/2010/main" val="3320493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E40A17F-A0BF-B13E-E1DF-CB2AC2BC8A63}"/>
              </a:ext>
            </a:extLst>
          </p:cNvPr>
          <p:cNvSpPr>
            <a:spLocks noGrp="1"/>
          </p:cNvSpPr>
          <p:nvPr>
            <p:ph type="title"/>
          </p:nvPr>
        </p:nvSpPr>
        <p:spPr>
          <a:xfrm>
            <a:off x="1383564" y="348865"/>
            <a:ext cx="9718111" cy="1576446"/>
          </a:xfrm>
        </p:spPr>
        <p:txBody>
          <a:bodyPr anchor="ctr">
            <a:normAutofit/>
          </a:bodyPr>
          <a:lstStyle/>
          <a:p>
            <a:pPr algn="ctr"/>
            <a:r>
              <a:rPr lang="es-EC" sz="4000" b="1" dirty="0">
                <a:solidFill>
                  <a:srgbClr val="FFFFFF"/>
                </a:solidFill>
              </a:rPr>
              <a:t>MOMENTO DE LAS INFLUENCIAS</a:t>
            </a:r>
            <a:br>
              <a:rPr lang="es-EC" sz="4000" b="1" dirty="0">
                <a:solidFill>
                  <a:srgbClr val="FFFFFF"/>
                </a:solidFill>
              </a:rPr>
            </a:br>
            <a:r>
              <a:rPr lang="es-EC" sz="4000" b="1" dirty="0">
                <a:solidFill>
                  <a:srgbClr val="FFFFFF"/>
                </a:solidFill>
              </a:rPr>
              <a:t>PERIODOS SENSIBLES O CRÍTICOS</a:t>
            </a:r>
          </a:p>
        </p:txBody>
      </p:sp>
      <p:graphicFrame>
        <p:nvGraphicFramePr>
          <p:cNvPr id="5" name="Marcador de contenido 2">
            <a:extLst>
              <a:ext uri="{FF2B5EF4-FFF2-40B4-BE49-F238E27FC236}">
                <a16:creationId xmlns:a16="http://schemas.microsoft.com/office/drawing/2014/main" id="{011E6994-7A0F-0B16-D32E-5841BD9F5696}"/>
              </a:ext>
            </a:extLst>
          </p:cNvPr>
          <p:cNvGraphicFramePr>
            <a:graphicFrameLocks noGrp="1"/>
          </p:cNvGraphicFramePr>
          <p:nvPr>
            <p:ph idx="1"/>
            <p:extLst>
              <p:ext uri="{D42A27DB-BD31-4B8C-83A1-F6EECF244321}">
                <p14:modId xmlns:p14="http://schemas.microsoft.com/office/powerpoint/2010/main" val="199313440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86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792AB6-638C-27FF-3893-522DBFE4BCEF}"/>
              </a:ext>
            </a:extLst>
          </p:cNvPr>
          <p:cNvSpPr txBox="1"/>
          <p:nvPr/>
        </p:nvSpPr>
        <p:spPr>
          <a:xfrm>
            <a:off x="700087" y="909638"/>
            <a:ext cx="10691813" cy="1155618"/>
          </a:xfrm>
          <a:prstGeom prst="rect">
            <a:avLst/>
          </a:prstGeom>
        </p:spPr>
        <p:txBody>
          <a:bodyPr vert="horz" lIns="91440" tIns="45720" rIns="91440" bIns="45720" rtlCol="0" anchor="t">
            <a:normAutofit/>
          </a:bodyPr>
          <a:lstStyle/>
          <a:p>
            <a:pPr algn="ctr">
              <a:spcBef>
                <a:spcPct val="0"/>
              </a:spcBef>
              <a:spcAft>
                <a:spcPts val="600"/>
              </a:spcAft>
            </a:pPr>
            <a:r>
              <a:rPr lang="en-US" sz="4000" b="1" cap="all" spc="30" dirty="0">
                <a:latin typeface="+mj-lt"/>
                <a:ea typeface="+mj-ea"/>
                <a:cs typeface="+mj-cs"/>
              </a:rPr>
              <a:t>PROCESO DE CALIFICACIÓN </a:t>
            </a:r>
          </a:p>
        </p:txBody>
      </p:sp>
      <p:graphicFrame>
        <p:nvGraphicFramePr>
          <p:cNvPr id="7" name="Marcador de contenido 2">
            <a:extLst>
              <a:ext uri="{FF2B5EF4-FFF2-40B4-BE49-F238E27FC236}">
                <a16:creationId xmlns:a16="http://schemas.microsoft.com/office/drawing/2014/main" id="{9B4A9E38-DE89-4411-29CE-1D0702BAA4F6}"/>
              </a:ext>
            </a:extLst>
          </p:cNvPr>
          <p:cNvGraphicFramePr>
            <a:graphicFrameLocks noGrp="1"/>
          </p:cNvGraphicFramePr>
          <p:nvPr>
            <p:ph idx="1"/>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01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4B96A0-28DE-17BD-9253-1C95B68B82B5}"/>
              </a:ext>
            </a:extLst>
          </p:cNvPr>
          <p:cNvSpPr>
            <a:spLocks noGrp="1"/>
          </p:cNvSpPr>
          <p:nvPr>
            <p:ph type="title"/>
          </p:nvPr>
        </p:nvSpPr>
        <p:spPr>
          <a:xfrm>
            <a:off x="838200" y="365125"/>
            <a:ext cx="10515600" cy="1325563"/>
          </a:xfrm>
        </p:spPr>
        <p:txBody>
          <a:bodyPr>
            <a:normAutofit/>
          </a:bodyPr>
          <a:lstStyle/>
          <a:p>
            <a:r>
              <a:rPr lang="es-EC" sz="4200" b="1" i="1"/>
              <a:t>RUBRICA DE CALIFICACIÓN </a:t>
            </a:r>
            <a:br>
              <a:rPr lang="es-EC" sz="4200" b="1" i="1"/>
            </a:br>
            <a:endParaRPr lang="es-EC" sz="4200" b="1" i="1"/>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6947D879-EFFF-4901-049F-F65312B7BEC7}"/>
              </a:ext>
            </a:extLst>
          </p:cNvPr>
          <p:cNvGraphicFramePr>
            <a:graphicFrameLocks noGrp="1"/>
          </p:cNvGraphicFramePr>
          <p:nvPr>
            <p:ph idx="1"/>
            <p:extLst>
              <p:ext uri="{D42A27DB-BD31-4B8C-83A1-F6EECF244321}">
                <p14:modId xmlns:p14="http://schemas.microsoft.com/office/powerpoint/2010/main" val="4226523541"/>
              </p:ext>
            </p:extLst>
          </p:nvPr>
        </p:nvGraphicFramePr>
        <p:xfrm>
          <a:off x="3329940" y="2727293"/>
          <a:ext cx="5532120" cy="2950464"/>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3669412217"/>
                    </a:ext>
                  </a:extLst>
                </a:gridCol>
                <a:gridCol w="810260">
                  <a:extLst>
                    <a:ext uri="{9D8B030D-6E8A-4147-A177-3AD203B41FA5}">
                      <a16:colId xmlns:a16="http://schemas.microsoft.com/office/drawing/2014/main" val="199851249"/>
                    </a:ext>
                  </a:extLst>
                </a:gridCol>
              </a:tblGrid>
              <a:tr h="737616">
                <a:tc>
                  <a:txBody>
                    <a:bodyPr/>
                    <a:lstStyle/>
                    <a:p>
                      <a:r>
                        <a:rPr lang="es-EC" sz="3300"/>
                        <a:t>PRESENTACIÓN</a:t>
                      </a:r>
                    </a:p>
                  </a:txBody>
                  <a:tcPr marL="167640" marR="167640" marT="83820" marB="83820"/>
                </a:tc>
                <a:tc>
                  <a:txBody>
                    <a:bodyPr/>
                    <a:lstStyle/>
                    <a:p>
                      <a:r>
                        <a:rPr lang="es-EC" sz="3300"/>
                        <a:t>2</a:t>
                      </a:r>
                    </a:p>
                  </a:txBody>
                  <a:tcPr marL="167640" marR="167640" marT="83820" marB="83820"/>
                </a:tc>
                <a:extLst>
                  <a:ext uri="{0D108BD9-81ED-4DB2-BD59-A6C34878D82A}">
                    <a16:rowId xmlns:a16="http://schemas.microsoft.com/office/drawing/2014/main" val="3595231274"/>
                  </a:ext>
                </a:extLst>
              </a:tr>
              <a:tr h="737616">
                <a:tc>
                  <a:txBody>
                    <a:bodyPr/>
                    <a:lstStyle/>
                    <a:p>
                      <a:r>
                        <a:rPr lang="es-EC" sz="3300"/>
                        <a:t>CONTENIDO</a:t>
                      </a:r>
                    </a:p>
                  </a:txBody>
                  <a:tcPr marL="167640" marR="167640" marT="83820" marB="83820"/>
                </a:tc>
                <a:tc>
                  <a:txBody>
                    <a:bodyPr/>
                    <a:lstStyle/>
                    <a:p>
                      <a:r>
                        <a:rPr lang="es-EC" sz="3300"/>
                        <a:t>5</a:t>
                      </a:r>
                    </a:p>
                  </a:txBody>
                  <a:tcPr marL="167640" marR="167640" marT="83820" marB="83820"/>
                </a:tc>
                <a:extLst>
                  <a:ext uri="{0D108BD9-81ED-4DB2-BD59-A6C34878D82A}">
                    <a16:rowId xmlns:a16="http://schemas.microsoft.com/office/drawing/2014/main" val="3401080318"/>
                  </a:ext>
                </a:extLst>
              </a:tr>
              <a:tr h="737616">
                <a:tc>
                  <a:txBody>
                    <a:bodyPr/>
                    <a:lstStyle/>
                    <a:p>
                      <a:r>
                        <a:rPr lang="es-EC" sz="3300"/>
                        <a:t>CITAS NORMAS APA</a:t>
                      </a:r>
                    </a:p>
                  </a:txBody>
                  <a:tcPr marL="167640" marR="167640" marT="83820" marB="83820"/>
                </a:tc>
                <a:tc>
                  <a:txBody>
                    <a:bodyPr/>
                    <a:lstStyle/>
                    <a:p>
                      <a:r>
                        <a:rPr lang="es-EC" sz="3300"/>
                        <a:t>2</a:t>
                      </a:r>
                    </a:p>
                  </a:txBody>
                  <a:tcPr marL="167640" marR="167640" marT="83820" marB="83820"/>
                </a:tc>
                <a:extLst>
                  <a:ext uri="{0D108BD9-81ED-4DB2-BD59-A6C34878D82A}">
                    <a16:rowId xmlns:a16="http://schemas.microsoft.com/office/drawing/2014/main" val="352937800"/>
                  </a:ext>
                </a:extLst>
              </a:tr>
              <a:tr h="737616">
                <a:tc>
                  <a:txBody>
                    <a:bodyPr/>
                    <a:lstStyle/>
                    <a:p>
                      <a:r>
                        <a:rPr lang="es-EC" sz="3300" dirty="0"/>
                        <a:t>BIBLIOGRAFÍA</a:t>
                      </a:r>
                    </a:p>
                  </a:txBody>
                  <a:tcPr marL="167640" marR="167640" marT="83820" marB="83820"/>
                </a:tc>
                <a:tc>
                  <a:txBody>
                    <a:bodyPr/>
                    <a:lstStyle/>
                    <a:p>
                      <a:r>
                        <a:rPr lang="es-EC" sz="3300"/>
                        <a:t>1</a:t>
                      </a:r>
                    </a:p>
                  </a:txBody>
                  <a:tcPr marL="167640" marR="167640" marT="83820" marB="83820"/>
                </a:tc>
                <a:extLst>
                  <a:ext uri="{0D108BD9-81ED-4DB2-BD59-A6C34878D82A}">
                    <a16:rowId xmlns:a16="http://schemas.microsoft.com/office/drawing/2014/main" val="2060174845"/>
                  </a:ext>
                </a:extLst>
              </a:tr>
            </a:tbl>
          </a:graphicData>
        </a:graphic>
      </p:graphicFrame>
    </p:spTree>
    <p:extLst>
      <p:ext uri="{BB962C8B-B14F-4D97-AF65-F5344CB8AC3E}">
        <p14:creationId xmlns:p14="http://schemas.microsoft.com/office/powerpoint/2010/main" val="3991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47A16-FA8C-2375-161B-F5D8EEB9E263}"/>
              </a:ext>
            </a:extLst>
          </p:cNvPr>
          <p:cNvSpPr>
            <a:spLocks noGrp="1"/>
          </p:cNvSpPr>
          <p:nvPr>
            <p:ph type="title"/>
          </p:nvPr>
        </p:nvSpPr>
        <p:spPr/>
        <p:txBody>
          <a:bodyPr/>
          <a:lstStyle/>
          <a:p>
            <a:pPr algn="ctr"/>
            <a:r>
              <a:rPr lang="es-EC" b="1" dirty="0"/>
              <a:t>EVALUACIÓN DIAGNÓSTICA</a:t>
            </a:r>
          </a:p>
        </p:txBody>
      </p:sp>
      <p:sp>
        <p:nvSpPr>
          <p:cNvPr id="3" name="Marcador de contenido 2">
            <a:extLst>
              <a:ext uri="{FF2B5EF4-FFF2-40B4-BE49-F238E27FC236}">
                <a16:creationId xmlns:a16="http://schemas.microsoft.com/office/drawing/2014/main" id="{E8AA1F9A-29C6-7799-8189-68B8C63CED29}"/>
              </a:ext>
            </a:extLst>
          </p:cNvPr>
          <p:cNvSpPr>
            <a:spLocks noGrp="1"/>
          </p:cNvSpPr>
          <p:nvPr>
            <p:ph idx="1"/>
          </p:nvPr>
        </p:nvSpPr>
        <p:spPr/>
        <p:txBody>
          <a:bodyPr/>
          <a:lstStyle/>
          <a:p>
            <a:pPr algn="just"/>
            <a:r>
              <a:rPr lang="es-EC" dirty="0"/>
              <a:t>¿Qué entiendes por psicología del desarrollo y cuál consideras que es su importancia dentro del campo de la psicología clínica?</a:t>
            </a:r>
          </a:p>
          <a:p>
            <a:pPr algn="just"/>
            <a:r>
              <a:rPr lang="es-EC" dirty="0"/>
              <a:t>En tu opinión, ¿cómo influyen los factores biológicos, psicológicos y sociales en el desarrollo humano a lo largo de la vida?</a:t>
            </a:r>
          </a:p>
          <a:p>
            <a:pPr algn="just"/>
            <a:r>
              <a:rPr lang="es-EC" dirty="0"/>
              <a:t>Cuáles son los principales enfoques teóricos sobre el desarrollo humano que conoces? Menciona al menos dos y explica brevemente sus diferencias.</a:t>
            </a:r>
          </a:p>
        </p:txBody>
      </p:sp>
    </p:spTree>
    <p:extLst>
      <p:ext uri="{BB962C8B-B14F-4D97-AF65-F5344CB8AC3E}">
        <p14:creationId xmlns:p14="http://schemas.microsoft.com/office/powerpoint/2010/main" val="172764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A1E4A-5E84-8BF2-1B76-34BE3AE0CD57}"/>
              </a:ext>
            </a:extLst>
          </p:cNvPr>
          <p:cNvSpPr>
            <a:spLocks noGrp="1"/>
          </p:cNvSpPr>
          <p:nvPr>
            <p:ph type="title"/>
          </p:nvPr>
        </p:nvSpPr>
        <p:spPr/>
        <p:txBody>
          <a:bodyPr>
            <a:noAutofit/>
          </a:bodyPr>
          <a:lstStyle/>
          <a:p>
            <a:pPr algn="ctr"/>
            <a:r>
              <a:rPr lang="es-EC" sz="3200" b="1" dirty="0">
                <a:effectLst/>
                <a:latin typeface="+mn-lt"/>
              </a:rPr>
              <a:t>GENERALIDADES DE LA PSICOLOGÍA DEL DESARROLLO </a:t>
            </a:r>
            <a:br>
              <a:rPr lang="es-EC" sz="3200" b="1" dirty="0">
                <a:effectLst/>
                <a:latin typeface="+mn-lt"/>
              </a:rPr>
            </a:br>
            <a:endParaRPr lang="es-EC" sz="3200" b="1" dirty="0">
              <a:latin typeface="+mn-lt"/>
            </a:endParaRPr>
          </a:p>
        </p:txBody>
      </p:sp>
      <p:graphicFrame>
        <p:nvGraphicFramePr>
          <p:cNvPr id="5" name="Marcador de contenido 2">
            <a:extLst>
              <a:ext uri="{FF2B5EF4-FFF2-40B4-BE49-F238E27FC236}">
                <a16:creationId xmlns:a16="http://schemas.microsoft.com/office/drawing/2014/main" id="{3891C0B2-A2B9-E4D2-B4AE-14ACDC9CC73F}"/>
              </a:ext>
            </a:extLst>
          </p:cNvPr>
          <p:cNvGraphicFramePr>
            <a:graphicFrameLocks noGrp="1"/>
          </p:cNvGraphicFramePr>
          <p:nvPr>
            <p:ph idx="1"/>
            <p:extLst>
              <p:ext uri="{D42A27DB-BD31-4B8C-83A1-F6EECF244321}">
                <p14:modId xmlns:p14="http://schemas.microsoft.com/office/powerpoint/2010/main" val="23644188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24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entro de Atención Temprana en Bilbao | Centro Inpsiko">
            <a:extLst>
              <a:ext uri="{FF2B5EF4-FFF2-40B4-BE49-F238E27FC236}">
                <a16:creationId xmlns:a16="http://schemas.microsoft.com/office/drawing/2014/main" id="{52433523-4749-254E-FB09-918E59FE8A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114" y="1558706"/>
            <a:ext cx="6449549" cy="366994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BF309E2E-5EC4-D550-A83D-8B0EFFD875E4}"/>
              </a:ext>
            </a:extLst>
          </p:cNvPr>
          <p:cNvSpPr>
            <a:spLocks noGrp="1"/>
          </p:cNvSpPr>
          <p:nvPr>
            <p:ph idx="1"/>
          </p:nvPr>
        </p:nvSpPr>
        <p:spPr>
          <a:xfrm>
            <a:off x="7236663" y="1136411"/>
            <a:ext cx="4502256" cy="4992947"/>
          </a:xfrm>
        </p:spPr>
        <p:txBody>
          <a:bodyPr anchor="t">
            <a:normAutofit/>
          </a:bodyPr>
          <a:lstStyle/>
          <a:p>
            <a:pPr algn="just"/>
            <a:r>
              <a:rPr lang="es-EC" sz="2400" dirty="0"/>
              <a:t>Permite comprender los patrones de desarrollo a nivel individual y colectivo, además de ofrecer una visión más amplia sobre cómo las experiencias tempranas y los diferentes contextos afectan el comportamiento, las habilidades, la personalidad y las interacciones sociales a lo largo de toda la vida.</a:t>
            </a:r>
          </a:p>
          <a:p>
            <a:endParaRPr lang="es-EC" sz="2000" dirty="0"/>
          </a:p>
        </p:txBody>
      </p:sp>
      <p:grpSp>
        <p:nvGrpSpPr>
          <p:cNvPr id="2055" name="Group 2054">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56" name="Rectangle 2055">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099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B431204-8C2E-048E-EC79-441B94377EF4}"/>
              </a:ext>
            </a:extLst>
          </p:cNvPr>
          <p:cNvSpPr>
            <a:spLocks noGrp="1"/>
          </p:cNvSpPr>
          <p:nvPr>
            <p:ph type="title"/>
          </p:nvPr>
        </p:nvSpPr>
        <p:spPr>
          <a:xfrm>
            <a:off x="1383564" y="348865"/>
            <a:ext cx="9718111" cy="1576446"/>
          </a:xfrm>
        </p:spPr>
        <p:txBody>
          <a:bodyPr anchor="ctr">
            <a:normAutofit/>
          </a:bodyPr>
          <a:lstStyle/>
          <a:p>
            <a:endParaRPr lang="es-EC" sz="4000" dirty="0">
              <a:solidFill>
                <a:srgbClr val="FFFFFF"/>
              </a:solidFill>
            </a:endParaRPr>
          </a:p>
        </p:txBody>
      </p:sp>
      <p:graphicFrame>
        <p:nvGraphicFramePr>
          <p:cNvPr id="16" name="Marcador de contenido 2">
            <a:extLst>
              <a:ext uri="{FF2B5EF4-FFF2-40B4-BE49-F238E27FC236}">
                <a16:creationId xmlns:a16="http://schemas.microsoft.com/office/drawing/2014/main" id="{6954C92C-ACEA-99FB-2543-B04EA52C85D7}"/>
              </a:ext>
            </a:extLst>
          </p:cNvPr>
          <p:cNvGraphicFramePr>
            <a:graphicFrameLocks noGrp="1"/>
          </p:cNvGraphicFramePr>
          <p:nvPr>
            <p:ph idx="1"/>
            <p:extLst>
              <p:ext uri="{D42A27DB-BD31-4B8C-83A1-F6EECF244321}">
                <p14:modId xmlns:p14="http://schemas.microsoft.com/office/powerpoint/2010/main" val="242071407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2322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1677</Words>
  <Application>Microsoft Macintosh PowerPoint</Application>
  <PresentationFormat>Panorámica</PresentationFormat>
  <Paragraphs>89</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AGaramondPro</vt:lpstr>
      <vt:lpstr>Algerian</vt:lpstr>
      <vt:lpstr>Arial</vt:lpstr>
      <vt:lpstr>Calibri</vt:lpstr>
      <vt:lpstr>Calibri Light</vt:lpstr>
      <vt:lpstr>Tema de Office</vt:lpstr>
      <vt:lpstr>PSICOLOGIA DEL DESARROLLO I</vt:lpstr>
      <vt:lpstr>HORARIO DE CLASES</vt:lpstr>
      <vt:lpstr>Presentación de PowerPoint</vt:lpstr>
      <vt:lpstr>Presentación de PowerPoint</vt:lpstr>
      <vt:lpstr>RUBRICA DE CALIFICACIÓN  </vt:lpstr>
      <vt:lpstr>EVALUACIÓN DIAGNÓSTICA</vt:lpstr>
      <vt:lpstr>GENERALIDADES DE LA PSICOLOGÍA DEL DESARROLLO  </vt:lpstr>
      <vt:lpstr>Presentación de PowerPoint</vt:lpstr>
      <vt:lpstr>Presentación de PowerPoint</vt:lpstr>
      <vt:lpstr>Objetivos de la psicología del desarrollo</vt:lpstr>
      <vt:lpstr>Desarrollo humano: un campo en evolución permanente  </vt:lpstr>
      <vt:lpstr>Presentación de PowerPoint</vt:lpstr>
      <vt:lpstr>ESTUDIO DEL CICLO VITAL</vt:lpstr>
      <vt:lpstr>EL DESARROLLO HUMANO EN LA ACTUALIDAD</vt:lpstr>
      <vt:lpstr>Presentación de PowerPoint</vt:lpstr>
      <vt:lpstr>Estudio del desarrollo humano: Conceptos básicos</vt:lpstr>
      <vt:lpstr>ÁMBITOS DEL DESARROLLO</vt:lpstr>
      <vt:lpstr>Presentación de PowerPoint</vt:lpstr>
      <vt:lpstr>Presentación de PowerPoint</vt:lpstr>
      <vt:lpstr>Presentación de PowerPoint</vt:lpstr>
      <vt:lpstr>Presentación de PowerPoint</vt:lpstr>
      <vt:lpstr>ETAPAS DEL CICLO VITAL</vt:lpstr>
      <vt:lpstr>Etapas del desarrollo </vt:lpstr>
      <vt:lpstr>Influencias en el desarrollo</vt:lpstr>
      <vt:lpstr>Presentación de PowerPoint</vt:lpstr>
      <vt:lpstr>HERENCIA, MEDIO AMBIENTE Y MADURACIÓN</vt:lpstr>
      <vt:lpstr>CONTEXTOS DEL DESARROLLO</vt:lpstr>
      <vt:lpstr>Familia</vt:lpstr>
      <vt:lpstr>Posición socioeconómica y vecindario</vt:lpstr>
      <vt:lpstr>Presentación de PowerPoint</vt:lpstr>
      <vt:lpstr>Presentación de PowerPoint</vt:lpstr>
      <vt:lpstr>Presentación de PowerPoint</vt:lpstr>
      <vt:lpstr>Presentación de PowerPoint</vt:lpstr>
      <vt:lpstr>Cultura, raza, etnia</vt:lpstr>
      <vt:lpstr>Presentación de PowerPoint</vt:lpstr>
      <vt:lpstr>MOMENTO DE LAS INFLUENCIAS PERIODOS SENSIBLES O CRÍTICOS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DEL DESARROLLO I</dc:title>
  <dc:creator>Autor</dc:creator>
  <cp:lastModifiedBy>Autor</cp:lastModifiedBy>
  <cp:revision>4</cp:revision>
  <dcterms:created xsi:type="dcterms:W3CDTF">2025-03-31T17:11:13Z</dcterms:created>
  <dcterms:modified xsi:type="dcterms:W3CDTF">2025-04-04T03:28:20Z</dcterms:modified>
</cp:coreProperties>
</file>