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1" r:id="rId7"/>
    <p:sldId id="260" r:id="rId8"/>
    <p:sldId id="266" r:id="rId9"/>
    <p:sldId id="257" r:id="rId10"/>
    <p:sldId id="258" r:id="rId11"/>
    <p:sldId id="25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0AD17-FBFA-1A21-27FE-949DEF763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A1FE34-D1FC-2339-162C-92E08092F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A26077-45BB-8439-BE4F-72708BD0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BEB31D-158F-6500-D072-87E869AB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B42C4C-EBD9-A1E2-3000-55F311D0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62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CE94A-313E-0865-F79F-7B00253E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4BE56E-8C19-D05D-917E-5567A95DC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4680F-5989-EDDF-046D-51C958A0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37688-E362-73B1-30D0-AABAD149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5073A-131E-CB90-9CC5-9311C4A4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13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B6B6F4-606C-0A62-3DF5-4B21EC1A4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B31E73-5412-64F2-8DB1-4EA075E67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396BE-CEFA-F126-FED7-07EA4901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0D3B9-53EF-E38A-C6BD-92CCEEDB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79BFDB-A7CA-9BAD-7B2B-78B327CE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18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E1B2E-6FAF-EF9C-38CA-675A67C5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854B67-6B95-DD23-4A9A-E32FC1AC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EA24B-A62D-A87B-EB0C-63FC3B5F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58EFB2-818A-0686-7F82-9F0C924B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208577-EDF1-8364-8386-E37B3CE5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75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79CBD-F758-0C0E-C117-C641E40B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3983AE-76AD-40F0-091A-6BDCD0C7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63E8D7-C357-5150-6B7B-0742C157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D5AEC0-96D4-FBDE-EF36-0255D838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8DA77-E097-28E6-90C0-BC64F658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1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6604F-ACA3-8B8E-D251-83FE8EEC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9D04E5-AA05-1060-FD97-D39B766E3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186A95-7564-1891-0576-B1DE2E150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8D38B9-A547-9A59-DE12-435116C4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AF9B4B-06E8-942C-D7AD-258D66A7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04DCD4-D8F8-8D1C-B5F9-2905E2C8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36D47-A8F1-A2AA-66AC-8CB28D8E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AD7E50-46B1-9FD5-BC6C-559A03203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DEEB7E-F0B7-DC3A-077F-2BF5B8A0D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C482E1-0A91-99A6-D147-328491B1C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A21796-9503-EC1B-A33F-B497D22AC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0BCEA4-9F31-7181-C498-8F4FB914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013C4E-E500-7923-5659-1B5F485B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3782D4-F339-0BC3-CB9C-721E7126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74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7359B-66C9-295D-0AA0-DC32D3A9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048866-8EDF-9319-E75D-00CFA31F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1771CD-1C6A-E0D2-87D9-2F9EFB9A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DDAB13-D610-C2D2-D314-F634FFFF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18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E8E7A4-2EFE-44C6-8DCF-7EC20223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DC7B67-6EA3-B30F-394F-00D42596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117EA5-E189-5336-BB38-3CE03B70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46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8DC60-5EDE-CF19-47D9-5602287E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7D0825-2256-2740-3154-C2A1B362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BC2AA8-666C-C76E-D8E0-FFD6FADF8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2ECAA9-2F9B-E93D-44DC-CE3097D1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44CC49-B7E7-DF16-6697-CD721B8C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D18E3E-4CE3-29C3-C6F2-62F2740A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89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9AD39-DBA8-47B5-9083-66B3CFD7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703FE5-A7B9-3228-978F-7395969CD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420D18-1A13-8E81-DC28-DA22423A8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507BC4-A94D-8015-05D5-574AB99C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6572DD-7693-BC94-DD72-43446D34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FF8D6E-2ACF-4489-F716-6517A996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48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84701D-6D46-EDBA-A2CB-0E98B8DF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A1BDB0-A9D8-8691-DCB6-60553B8B8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837D4-E2B0-0CB1-88FA-9E3B2C51C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08CB-A54C-4044-B467-38803BB5B392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F7BB0-A900-CEC0-5FFB-7B49C7AE0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2CB96B-7E63-8BD2-5723-2609A0C03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E7E0-1742-42CE-9987-C98CE0E0C3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87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A33DB5-CACE-B226-993A-1F75F5613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/>
          </a:bodyPr>
          <a:lstStyle/>
          <a:p>
            <a:pPr algn="l"/>
            <a:r>
              <a:rPr lang="es-ES" sz="5400"/>
              <a:t>Biomecánica de ATM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7BC0B8-15A6-3099-20AB-020606066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7" r="23735" b="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76FD63-FC34-786D-9CD3-7CF5AD7A3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018" y="1098067"/>
            <a:ext cx="4829416" cy="823912"/>
          </a:xfrm>
        </p:spPr>
        <p:txBody>
          <a:bodyPr>
            <a:normAutofit/>
          </a:bodyPr>
          <a:lstStyle/>
          <a:p>
            <a:r>
              <a:rPr lang="es-ES" sz="3200" dirty="0"/>
              <a:t>Musculo Temporal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A553CA-7C08-6DB2-CA8D-C79E38A9F7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Fosa temporal hacia apófisis coronoides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A31752E-6F39-9502-7576-F2B216260B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92231" y="2505076"/>
            <a:ext cx="2913856" cy="29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4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CDFA-6239-D948-9AA9-ABC57287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87896"/>
            <a:ext cx="3932237" cy="781879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accent1"/>
                </a:solidFill>
              </a:rPr>
              <a:t>Pterigoideos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DF4A21-FD94-1F8F-C8C4-C760071BD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sz="3200" b="1" i="1" dirty="0">
                <a:solidFill>
                  <a:schemeClr val="accent1"/>
                </a:solidFill>
              </a:rPr>
              <a:t>Medial </a:t>
            </a:r>
            <a:r>
              <a:rPr lang="es-ES" sz="3200" b="1" i="1" dirty="0"/>
              <a:t>desde la apófisis pterigoidea hasta el borde interno del ángulo de la mandíbula</a:t>
            </a:r>
          </a:p>
          <a:p>
            <a:endParaRPr lang="es-ES" sz="3200" b="1" i="1" dirty="0"/>
          </a:p>
          <a:p>
            <a:r>
              <a:rPr lang="es-ES" sz="3200" b="1" i="1" dirty="0">
                <a:solidFill>
                  <a:schemeClr val="accent1"/>
                </a:solidFill>
              </a:rPr>
              <a:t>Latera</a:t>
            </a:r>
            <a:r>
              <a:rPr lang="es-ES" sz="3200" b="1" i="1" dirty="0"/>
              <a:t>l hasta el cuello del cóndilo mandibular</a:t>
            </a:r>
          </a:p>
          <a:p>
            <a:endParaRPr lang="es-ES" b="1" i="1" dirty="0"/>
          </a:p>
          <a:p>
            <a:endParaRPr lang="es-ES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EE03F2-A392-239F-4BE5-E06F2973E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907" y="887897"/>
            <a:ext cx="5669681" cy="48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8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26508-DAF6-4B54-C250-C21DF6F4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06" y="1961322"/>
            <a:ext cx="3932237" cy="3074504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4000" b="1" dirty="0"/>
              <a:t>Formada por el cóndilo mandibular y la superficie glenoidea del hueso temporal separada por un disco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EF2FE-B549-A480-C7DB-5E25991D2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682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3E96B-C267-004C-2056-074A17C7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Anatomía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3C8315-981A-EDE2-8630-F85068A9A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" t="33838" r="50846" b="11981"/>
          <a:stretch/>
        </p:blipFill>
        <p:spPr>
          <a:xfrm>
            <a:off x="613117" y="2053883"/>
            <a:ext cx="5669280" cy="37138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1BC348-F9F8-BB55-5657-BF34062FA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7" t="34043" r="52462" b="11776"/>
          <a:stretch/>
        </p:blipFill>
        <p:spPr>
          <a:xfrm>
            <a:off x="6507480" y="2504049"/>
            <a:ext cx="5359791" cy="371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1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ACC8F63-939C-EE3D-9646-5F6A623F7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9" t="26244" r="2961" b="12803"/>
          <a:stretch/>
        </p:blipFill>
        <p:spPr>
          <a:xfrm>
            <a:off x="1336431" y="875713"/>
            <a:ext cx="9101797" cy="55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01305-E4D7-2B28-9462-70FE1277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599661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B050"/>
                </a:solidFill>
              </a:rPr>
              <a:t>Cápsula Articular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D455F72-1127-B372-9DCE-FFA28FC93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16" t="37248" r="2763" b="23417"/>
          <a:stretch/>
        </p:blipFill>
        <p:spPr>
          <a:xfrm>
            <a:off x="5314122" y="987426"/>
            <a:ext cx="6559826" cy="4646608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3882A1-6954-9E52-4148-0A8D5ED00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Une, estabiliza los movimientos y participa como elemento sensible del control neuromuscular</a:t>
            </a:r>
          </a:p>
        </p:txBody>
      </p:sp>
    </p:spTree>
    <p:extLst>
      <p:ext uri="{BB962C8B-B14F-4D97-AF65-F5344CB8AC3E}">
        <p14:creationId xmlns:p14="http://schemas.microsoft.com/office/powerpoint/2010/main" val="108512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841CB-0275-CE83-1644-209E92BC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Movimientos ATM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D89E06-050D-AE00-B443-2C93990D1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26"/>
          <a:stretch/>
        </p:blipFill>
        <p:spPr>
          <a:xfrm>
            <a:off x="5019674" y="694962"/>
            <a:ext cx="6698713" cy="54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3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3DF73-67F0-C038-8AE1-87009B42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Movimientos </a:t>
            </a:r>
            <a:r>
              <a:rPr lang="es-ES" b="1" dirty="0" err="1"/>
              <a:t>osteocinemáticos</a:t>
            </a:r>
            <a:r>
              <a:rPr lang="es-ES" b="1" dirty="0"/>
              <a:t>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7B1D7-A7E3-C1E1-0F19-388542860B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Rotación </a:t>
            </a:r>
          </a:p>
          <a:p>
            <a:pPr marL="0" indent="0">
              <a:buNone/>
            </a:pPr>
            <a:r>
              <a:rPr lang="es-ES" dirty="0"/>
              <a:t>Se produce cuando la boca se abre y se cierra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F28F1E-766A-2610-5ABD-9F6F5A9703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Traslación</a:t>
            </a:r>
          </a:p>
          <a:p>
            <a:pPr marL="0" indent="0">
              <a:buNone/>
            </a:pPr>
            <a:r>
              <a:rPr lang="es-ES" dirty="0"/>
              <a:t>Se produce cuando masticamos chicle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A1FB7D-A799-85DF-D555-5944AC9F1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4" t="53721" r="52500" b="22305"/>
          <a:stretch/>
        </p:blipFill>
        <p:spPr>
          <a:xfrm>
            <a:off x="1378224" y="3538330"/>
            <a:ext cx="2173357" cy="16432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769CF3-67AD-1EA0-08D6-0676E2FFE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3335" r="30326" b="22692"/>
          <a:stretch/>
        </p:blipFill>
        <p:spPr>
          <a:xfrm>
            <a:off x="7421217" y="3538330"/>
            <a:ext cx="2398643" cy="16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6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82ABF-7C66-59DE-B6DF-4A03BF12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641" y="320433"/>
            <a:ext cx="7741504" cy="127166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Movimientos Artrocinemáticos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F2AB2C9-A1F6-E442-09EC-9E289915C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674" y="2161606"/>
            <a:ext cx="5408143" cy="3603175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D5BFF4-2B46-1B67-91DE-43D235DA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b="1" dirty="0">
                <a:solidFill>
                  <a:srgbClr val="00B0F0"/>
                </a:solidFill>
              </a:rPr>
              <a:t>Rodamiento</a:t>
            </a:r>
          </a:p>
          <a:p>
            <a:endParaRPr lang="es-ES" b="1" dirty="0">
              <a:solidFill>
                <a:srgbClr val="00B0F0"/>
              </a:solidFill>
            </a:endParaRPr>
          </a:p>
          <a:p>
            <a:endParaRPr lang="es-ES" b="1" dirty="0">
              <a:solidFill>
                <a:srgbClr val="00B0F0"/>
              </a:solidFill>
            </a:endParaRPr>
          </a:p>
          <a:p>
            <a:endParaRPr lang="es-ES" b="1" dirty="0">
              <a:solidFill>
                <a:srgbClr val="00B0F0"/>
              </a:solidFill>
            </a:endParaRPr>
          </a:p>
          <a:p>
            <a:endParaRPr lang="es-ES" dirty="0"/>
          </a:p>
          <a:p>
            <a:endParaRPr lang="es-ES" dirty="0"/>
          </a:p>
          <a:p>
            <a:r>
              <a:rPr lang="es-ES" b="1" dirty="0">
                <a:solidFill>
                  <a:srgbClr val="00B0F0"/>
                </a:solidFill>
              </a:rPr>
              <a:t>Deslizamiento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30CC01-7999-0FB7-75A4-86E8BC46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06" y="2340458"/>
            <a:ext cx="1009650" cy="1514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88804F-6EFA-CC3F-41C0-51CCBFABE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818"/>
          <a:stretch/>
        </p:blipFill>
        <p:spPr>
          <a:xfrm>
            <a:off x="2030861" y="4561233"/>
            <a:ext cx="155009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9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3BE2E-906E-D3DF-AF7B-13234F10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Articulación Temporomandibular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C0DB5-BD1D-8B2C-0C4C-95A2C28EB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54864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chemeClr val="accent1"/>
                </a:solidFill>
              </a:rPr>
              <a:t>Músculos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0AE74A8-E823-5CCC-604F-04E824366D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92231" y="2222696"/>
            <a:ext cx="3196236" cy="3196236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0BAC722-5935-0052-95AC-C553AFAF95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Masetero </a:t>
            </a:r>
          </a:p>
          <a:p>
            <a:pPr marL="0" indent="0">
              <a:buNone/>
            </a:pPr>
            <a:r>
              <a:rPr lang="es-ES" dirty="0"/>
              <a:t>Desde el arco cigomático hasta el ángulo de la mandíbula </a:t>
            </a:r>
          </a:p>
        </p:txBody>
      </p:sp>
    </p:spTree>
    <p:extLst>
      <p:ext uri="{BB962C8B-B14F-4D97-AF65-F5344CB8AC3E}">
        <p14:creationId xmlns:p14="http://schemas.microsoft.com/office/powerpoint/2010/main" val="3851494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103</Words>
  <Application>Microsoft Office PowerPoint</Application>
  <PresentationFormat>Panorámica</PresentationFormat>
  <Paragraphs>29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Biomecánica de ATM</vt:lpstr>
      <vt:lpstr>Formada por el cóndilo mandibular y la superficie glenoidea del hueso temporal separada por un disco </vt:lpstr>
      <vt:lpstr>Anatomía</vt:lpstr>
      <vt:lpstr>Presentación de PowerPoint</vt:lpstr>
      <vt:lpstr>Cápsula Articular </vt:lpstr>
      <vt:lpstr>Movimientos ATM</vt:lpstr>
      <vt:lpstr>Movimientos osteocinemáticos  </vt:lpstr>
      <vt:lpstr>Movimientos Artrocinemáticos </vt:lpstr>
      <vt:lpstr>Articulación Temporomandibular </vt:lpstr>
      <vt:lpstr>Presentación de PowerPoint</vt:lpstr>
      <vt:lpstr>Pterigoideos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Biomecánica de ATM</dc:title>
  <dc:creator>Sonia Alexandra Alvarez Carrion</dc:creator>
  <cp:lastModifiedBy>Sonia Alexandra Alvarez Carrion</cp:lastModifiedBy>
  <cp:revision>1</cp:revision>
  <dcterms:created xsi:type="dcterms:W3CDTF">2023-02-27T12:29:50Z</dcterms:created>
  <dcterms:modified xsi:type="dcterms:W3CDTF">2023-02-27T13:08:29Z</dcterms:modified>
</cp:coreProperties>
</file>