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66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3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6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E45B9B-5690-F156-E2ED-D88478B76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 salpicón de colores en una superficie blanca">
            <a:extLst>
              <a:ext uri="{FF2B5EF4-FFF2-40B4-BE49-F238E27FC236}">
                <a16:creationId xmlns:a16="http://schemas.microsoft.com/office/drawing/2014/main" id="{3AD93F58-978C-DB36-027C-D8135A75F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398" b="22603"/>
          <a:stretch/>
        </p:blipFill>
        <p:spPr>
          <a:xfrm>
            <a:off x="1" y="10"/>
            <a:ext cx="12191998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7880B8-0262-DEFF-6451-AC8518280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9865" y="2398143"/>
            <a:ext cx="4321549" cy="2116348"/>
          </a:xfrm>
          <a:noFill/>
        </p:spPr>
        <p:txBody>
          <a:bodyPr anchor="b">
            <a:normAutofit/>
          </a:bodyPr>
          <a:lstStyle/>
          <a:p>
            <a:pPr algn="r"/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SISTEMA MUSCULO ESQUELÉTICO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2A5A6B-0A92-B9D9-2FF2-AABB8B798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9864" y="4514492"/>
            <a:ext cx="4271592" cy="684127"/>
          </a:xfrm>
          <a:noFill/>
        </p:spPr>
        <p:txBody>
          <a:bodyPr anchor="t">
            <a:normAutofit/>
          </a:bodyPr>
          <a:lstStyle/>
          <a:p>
            <a:pPr algn="r"/>
            <a:endParaRPr lang="es-E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A03FE5-7938-1573-2D18-E168CC7C0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3198" y="931856"/>
            <a:ext cx="10324260" cy="499496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4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2DF10-A408-5D3C-EA82-B1A30BF0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110" y="1561803"/>
            <a:ext cx="4279490" cy="1089189"/>
          </a:xfrm>
        </p:spPr>
        <p:txBody>
          <a:bodyPr anchor="ctr">
            <a:normAutofit/>
          </a:bodyPr>
          <a:lstStyle/>
          <a:p>
            <a:r>
              <a:rPr lang="es-ES" dirty="0"/>
              <a:t>COMO ESTÁ COMPUESTO …??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CE4F6A-21CE-00A0-4538-F78372A59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160" y="2890882"/>
            <a:ext cx="3446441" cy="3052718"/>
          </a:xfrm>
        </p:spPr>
        <p:txBody>
          <a:bodyPr>
            <a:normAutofit/>
          </a:bodyPr>
          <a:lstStyle/>
          <a:p>
            <a:r>
              <a:rPr lang="es-ES" dirty="0"/>
              <a:t>MUSCULOS </a:t>
            </a:r>
          </a:p>
          <a:p>
            <a:r>
              <a:rPr lang="es-ES" dirty="0"/>
              <a:t>ESQUELETO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B1F57B-267E-7095-33AC-89F96883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38" y="1257312"/>
            <a:ext cx="4343376" cy="4343376"/>
          </a:xfrm>
          <a:prstGeom prst="rect">
            <a:avLst/>
          </a:prstGeom>
          <a:noFill/>
        </p:spPr>
      </p:pic>
      <p:sp>
        <p:nvSpPr>
          <p:cNvPr id="9" name="Date Placeholder 12">
            <a:extLst>
              <a:ext uri="{FF2B5EF4-FFF2-40B4-BE49-F238E27FC236}">
                <a16:creationId xmlns:a16="http://schemas.microsoft.com/office/drawing/2014/main" id="{D0962E7D-B0F3-9F9F-886A-FECAD41C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D921FA8-3945-4372-B833-B21998FACE04}" type="datetime1">
              <a:rPr lang="en-US" smtClean="0"/>
              <a:pPr>
                <a:spcAft>
                  <a:spcPts val="600"/>
                </a:spcAft>
              </a:pPr>
              <a:t>4/11/2023</a:t>
            </a:fld>
            <a:endParaRPr 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43407580-433D-D9D7-B9BA-851438EB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D30DAEC9-1C4F-2AF8-D57C-6287E377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75095-8264-92DB-9F9F-BD718967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898" y="1233199"/>
            <a:ext cx="4347055" cy="1435050"/>
          </a:xfrm>
        </p:spPr>
        <p:txBody>
          <a:bodyPr/>
          <a:lstStyle/>
          <a:p>
            <a:r>
              <a:rPr lang="es-ES" dirty="0"/>
              <a:t>MUSCULOS 650</a:t>
            </a:r>
            <a:br>
              <a:rPr lang="es-ES" dirty="0"/>
            </a:br>
            <a:r>
              <a:rPr lang="es-ES" dirty="0"/>
              <a:t>HUESOS 206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FBEB662-34F7-428A-29DC-3CAD7F5AC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62" y="1033052"/>
            <a:ext cx="3117953" cy="45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9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9F0007-F53B-7DF6-6B7B-778EE575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7" y="950441"/>
            <a:ext cx="3476578" cy="1223133"/>
          </a:xfrm>
          <a:noFill/>
        </p:spPr>
        <p:txBody>
          <a:bodyPr tIns="91440" bIns="91440">
            <a:normAutofit/>
          </a:bodyPr>
          <a:lstStyle/>
          <a:p>
            <a:r>
              <a:rPr lang="en-US" sz="2800" dirty="0"/>
              <a:t>HUESOS DISTRIBUIDOS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52AC91-B0FD-FB39-DD78-3CF4F984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90881"/>
            <a:ext cx="3476578" cy="30527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407AEC7-9FE7-D564-A993-AC8F42AE2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6912" y="1606437"/>
            <a:ext cx="5269122" cy="3512748"/>
          </a:xfrm>
          <a:prstGeom prst="rect">
            <a:avLst/>
          </a:prstGeom>
          <a:noFill/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F23D78-716C-1D34-DB64-3583BD8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C701225-30CA-416E-A6F8-D6014ABB4476}" type="datetime1">
              <a:rPr lang="en-US" smtClean="0"/>
              <a:pPr>
                <a:spcAft>
                  <a:spcPts val="600"/>
                </a:spcAft>
              </a:pPr>
              <a:t>4/11/2023</a:t>
            </a:fld>
            <a:endParaRPr lang="en-US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AF66203B-A673-7E0E-5F12-DD51272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id="{F56182AA-A724-809C-012E-85E453D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B1560-C0B1-2181-2B12-ECC87B48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7" y="950441"/>
            <a:ext cx="3184637" cy="1801455"/>
          </a:xfrm>
        </p:spPr>
        <p:txBody>
          <a:bodyPr>
            <a:normAutofit/>
          </a:bodyPr>
          <a:lstStyle/>
          <a:p>
            <a:r>
              <a:rPr lang="es-ES" dirty="0"/>
              <a:t>ESQUELETO AXIAL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52AC91-B0FD-FB39-DD78-3CF4F984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90881"/>
            <a:ext cx="3184633" cy="3052719"/>
          </a:xfrm>
        </p:spPr>
        <p:txBody>
          <a:bodyPr>
            <a:normAutofit/>
          </a:bodyPr>
          <a:lstStyle/>
          <a:p>
            <a:r>
              <a:rPr lang="en-US" dirty="0"/>
              <a:t>CABEZA TORAX COLUMNA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84AD5D5-B5B2-6A4E-CBC0-4F22ACBA8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954" y="1606437"/>
            <a:ext cx="4093080" cy="4337163"/>
          </a:xfrm>
          <a:prstGeom prst="rect">
            <a:avLst/>
          </a:prstGeom>
          <a:noFill/>
        </p:spPr>
      </p:pic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8FF23D78-716C-1D34-DB64-3583BD8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C701225-30CA-416E-A6F8-D6014ABB4476}" type="datetime1">
              <a:rPr lang="en-US" smtClean="0"/>
              <a:pPr>
                <a:spcAft>
                  <a:spcPts val="600"/>
                </a:spcAft>
              </a:pPr>
              <a:t>4/11/2023</a:t>
            </a:fld>
            <a:endParaRPr lang="en-US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AF66203B-A673-7E0E-5F12-DD51272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6182AA-A724-809C-012E-85E453D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38CCD-BAFC-9FA3-9176-8C5C5EB0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7" y="950441"/>
            <a:ext cx="3184637" cy="1801455"/>
          </a:xfrm>
        </p:spPr>
        <p:txBody>
          <a:bodyPr>
            <a:normAutofit/>
          </a:bodyPr>
          <a:lstStyle/>
          <a:p>
            <a:r>
              <a:rPr lang="es-ES" dirty="0"/>
              <a:t>ESQUELETO APENDICULAR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52AC91-B0FD-FB39-DD78-3CF4F984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90881"/>
            <a:ext cx="3184633" cy="3052719"/>
          </a:xfrm>
        </p:spPr>
        <p:txBody>
          <a:bodyPr>
            <a:normAutofit/>
          </a:bodyPr>
          <a:lstStyle/>
          <a:p>
            <a:r>
              <a:rPr lang="en-US" dirty="0"/>
              <a:t>EXTREMIDADES SUPERIORES E INFERIORES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80BCC78-53D5-FF09-B722-52B799DFD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330" y="1606437"/>
            <a:ext cx="3661703" cy="4337163"/>
          </a:xfrm>
          <a:prstGeom prst="rect">
            <a:avLst/>
          </a:prstGeom>
          <a:noFill/>
        </p:spPr>
      </p:pic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8FF23D78-716C-1D34-DB64-3583BD8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C701225-30CA-416E-A6F8-D6014ABB4476}" type="datetime1">
              <a:rPr lang="en-US" smtClean="0"/>
              <a:pPr>
                <a:spcAft>
                  <a:spcPts val="600"/>
                </a:spcAft>
              </a:pPr>
              <a:t>4/11/2023</a:t>
            </a:fld>
            <a:endParaRPr lang="en-US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AF66203B-A673-7E0E-5F12-DD51272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6182AA-A724-809C-012E-85E453D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8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8E63A-DFFF-A922-FCE2-3D316C3A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110" y="1561803"/>
            <a:ext cx="4279490" cy="1089189"/>
          </a:xfrm>
        </p:spPr>
        <p:txBody>
          <a:bodyPr anchor="ctr">
            <a:normAutofit/>
          </a:bodyPr>
          <a:lstStyle/>
          <a:p>
            <a:pPr algn="ctr"/>
            <a:r>
              <a:rPr lang="es-ES" sz="4400" dirty="0"/>
              <a:t>MÚSCULOS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C842AF-FA61-4DDD-E9D6-264151A4D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1138" y="2928613"/>
            <a:ext cx="3446462" cy="29772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AA6C64-CA04-B670-6D89-E32E896E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7" y="914400"/>
            <a:ext cx="5630552" cy="5029200"/>
          </a:xfrm>
          <a:prstGeom prst="rect">
            <a:avLst/>
          </a:prstGeom>
          <a:noFill/>
        </p:spPr>
      </p:pic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D0962E7D-B0F3-9F9F-886A-FECAD41C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D921FA8-3945-4372-B833-B21998FACE04}" type="datetime1">
              <a:rPr lang="en-US" smtClean="0"/>
              <a:pPr>
                <a:spcAft>
                  <a:spcPts val="600"/>
                </a:spcAft>
              </a:pPr>
              <a:t>4/11/2023</a:t>
            </a:fld>
            <a:endParaRPr lang="en-US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43407580-433D-D9D7-B9BA-851438EB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0DAEC9-1C4F-2AF8-D57C-6287E377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7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145D81B-26FB-F1DF-B2C1-D7B85A64E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5" t="23340" r="4822" b="6931"/>
          <a:stretch/>
        </p:blipFill>
        <p:spPr>
          <a:xfrm>
            <a:off x="2203554" y="1334125"/>
            <a:ext cx="7974767" cy="4077324"/>
          </a:xfrm>
          <a:prstGeom prst="rect">
            <a:avLst/>
          </a:prstGeom>
          <a:noFill/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FF23D78-716C-1D34-DB64-3583BD8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6" y="61991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C701225-30CA-416E-A6F8-D6014ABB4476}" type="datetime1">
              <a:rPr lang="en-US" smtClean="0"/>
              <a:pPr>
                <a:spcAft>
                  <a:spcPts val="600"/>
                </a:spcAft>
              </a:pPr>
              <a:t>4/11/2023</a:t>
            </a:fld>
            <a:endParaRPr lang="en-US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AF66203B-A673-7E0E-5F12-DD512723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6625" y="6199188"/>
            <a:ext cx="340995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7" name="Slide Number Placeholder 14">
            <a:extLst>
              <a:ext uri="{FF2B5EF4-FFF2-40B4-BE49-F238E27FC236}">
                <a16:creationId xmlns:a16="http://schemas.microsoft.com/office/drawing/2014/main" id="{F56182AA-A724-809C-012E-85E453D9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6577" y="6199188"/>
            <a:ext cx="6191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437450A-6C25-4B4D-B27D-E1E9B2CE468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1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5A88021-F1EC-0C99-C374-9FDF18ACF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44" y="1573967"/>
            <a:ext cx="8977312" cy="37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08560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58</Words>
  <Application>Microsoft Office PowerPoint</Application>
  <PresentationFormat>Panorámica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Trade Gothic Next Cond</vt:lpstr>
      <vt:lpstr>Trade Gothic Next Light</vt:lpstr>
      <vt:lpstr>LimelightVTI</vt:lpstr>
      <vt:lpstr>SISTEMA MUSCULO ESQUELÉTICO</vt:lpstr>
      <vt:lpstr>COMO ESTÁ COMPUESTO …??</vt:lpstr>
      <vt:lpstr>MUSCULOS 650 HUESOS 206 </vt:lpstr>
      <vt:lpstr>HUESOS DISTRIBUIDOS </vt:lpstr>
      <vt:lpstr>ESQUELETO AXIAL </vt:lpstr>
      <vt:lpstr>ESQUELETO APENDICULAR </vt:lpstr>
      <vt:lpstr>MÚSCULOS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MUSCULO ESQUELÉTICO</dc:title>
  <dc:creator>Sonia Alexandra Alvarez Carrion</dc:creator>
  <cp:lastModifiedBy>Sonia Alexandra Alvarez Carrion</cp:lastModifiedBy>
  <cp:revision>1</cp:revision>
  <dcterms:created xsi:type="dcterms:W3CDTF">2023-04-11T21:07:30Z</dcterms:created>
  <dcterms:modified xsi:type="dcterms:W3CDTF">2023-04-11T21:28:13Z</dcterms:modified>
</cp:coreProperties>
</file>