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67" r:id="rId4"/>
    <p:sldId id="270" r:id="rId5"/>
    <p:sldId id="269" r:id="rId6"/>
    <p:sldId id="268" r:id="rId7"/>
    <p:sldId id="271" r:id="rId8"/>
    <p:sldId id="272" r:id="rId9"/>
    <p:sldId id="258" r:id="rId10"/>
    <p:sldId id="259" r:id="rId11"/>
    <p:sldId id="260" r:id="rId12"/>
    <p:sldId id="262" r:id="rId13"/>
    <p:sldId id="263" r:id="rId14"/>
    <p:sldId id="257" r:id="rId15"/>
    <p:sldId id="265" r:id="rId16"/>
    <p:sldId id="264" r:id="rId17"/>
    <p:sldId id="261" r:id="rId18"/>
    <p:sldId id="273" r:id="rId19"/>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7" d="100"/>
          <a:sy n="97" d="100"/>
        </p:scale>
        <p:origin x="144"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9414E1-CA0A-4674-A3A0-3EC43332B03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6E55220F-0C59-4589-A2B1-BFC4BD3916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B465C3D5-6721-44ED-AFF1-2BD53DFAC2BC}"/>
              </a:ext>
            </a:extLst>
          </p:cNvPr>
          <p:cNvSpPr>
            <a:spLocks noGrp="1"/>
          </p:cNvSpPr>
          <p:nvPr>
            <p:ph type="dt" sz="half" idx="10"/>
          </p:nvPr>
        </p:nvSpPr>
        <p:spPr/>
        <p:txBody>
          <a:bodyPr/>
          <a:lstStyle/>
          <a:p>
            <a:fld id="{6CF5FCAF-C145-457A-BB7A-136CA6079AC8}" type="datetimeFigureOut">
              <a:rPr lang="es-ES" smtClean="0"/>
              <a:t>04/12/2024</a:t>
            </a:fld>
            <a:endParaRPr lang="es-ES"/>
          </a:p>
        </p:txBody>
      </p:sp>
      <p:sp>
        <p:nvSpPr>
          <p:cNvPr id="5" name="Marcador de pie de página 4">
            <a:extLst>
              <a:ext uri="{FF2B5EF4-FFF2-40B4-BE49-F238E27FC236}">
                <a16:creationId xmlns:a16="http://schemas.microsoft.com/office/drawing/2014/main" id="{1192815D-412A-4524-BF32-FA1F5EC6A94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3BF87BC-6245-4E16-AE1B-AE6621190B35}"/>
              </a:ext>
            </a:extLst>
          </p:cNvPr>
          <p:cNvSpPr>
            <a:spLocks noGrp="1"/>
          </p:cNvSpPr>
          <p:nvPr>
            <p:ph type="sldNum" sz="quarter" idx="12"/>
          </p:nvPr>
        </p:nvSpPr>
        <p:spPr/>
        <p:txBody>
          <a:bodyPr/>
          <a:lstStyle/>
          <a:p>
            <a:fld id="{C4096CD4-1D76-4C65-AA41-4F1079194CF9}" type="slidenum">
              <a:rPr lang="es-ES" smtClean="0"/>
              <a:t>‹Nº›</a:t>
            </a:fld>
            <a:endParaRPr lang="es-ES"/>
          </a:p>
        </p:txBody>
      </p:sp>
    </p:spTree>
    <p:extLst>
      <p:ext uri="{BB962C8B-B14F-4D97-AF65-F5344CB8AC3E}">
        <p14:creationId xmlns:p14="http://schemas.microsoft.com/office/powerpoint/2010/main" val="3153895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4B3DA2-0842-4585-A4D1-859F2F7B9503}"/>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2AA53AE-E5A4-4010-8004-AFB7CC03549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71B6799-48CD-4F75-8487-AAD3A84E5957}"/>
              </a:ext>
            </a:extLst>
          </p:cNvPr>
          <p:cNvSpPr>
            <a:spLocks noGrp="1"/>
          </p:cNvSpPr>
          <p:nvPr>
            <p:ph type="dt" sz="half" idx="10"/>
          </p:nvPr>
        </p:nvSpPr>
        <p:spPr/>
        <p:txBody>
          <a:bodyPr/>
          <a:lstStyle/>
          <a:p>
            <a:fld id="{6CF5FCAF-C145-457A-BB7A-136CA6079AC8}" type="datetimeFigureOut">
              <a:rPr lang="es-ES" smtClean="0"/>
              <a:t>04/12/2024</a:t>
            </a:fld>
            <a:endParaRPr lang="es-ES"/>
          </a:p>
        </p:txBody>
      </p:sp>
      <p:sp>
        <p:nvSpPr>
          <p:cNvPr id="5" name="Marcador de pie de página 4">
            <a:extLst>
              <a:ext uri="{FF2B5EF4-FFF2-40B4-BE49-F238E27FC236}">
                <a16:creationId xmlns:a16="http://schemas.microsoft.com/office/drawing/2014/main" id="{2DD5DFE1-A76E-4B82-9461-2536D376DA3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11BA8DE-6249-45A6-A6A2-CCAF31666FDE}"/>
              </a:ext>
            </a:extLst>
          </p:cNvPr>
          <p:cNvSpPr>
            <a:spLocks noGrp="1"/>
          </p:cNvSpPr>
          <p:nvPr>
            <p:ph type="sldNum" sz="quarter" idx="12"/>
          </p:nvPr>
        </p:nvSpPr>
        <p:spPr/>
        <p:txBody>
          <a:bodyPr/>
          <a:lstStyle/>
          <a:p>
            <a:fld id="{C4096CD4-1D76-4C65-AA41-4F1079194CF9}" type="slidenum">
              <a:rPr lang="es-ES" smtClean="0"/>
              <a:t>‹Nº›</a:t>
            </a:fld>
            <a:endParaRPr lang="es-ES"/>
          </a:p>
        </p:txBody>
      </p:sp>
    </p:spTree>
    <p:extLst>
      <p:ext uri="{BB962C8B-B14F-4D97-AF65-F5344CB8AC3E}">
        <p14:creationId xmlns:p14="http://schemas.microsoft.com/office/powerpoint/2010/main" val="221035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F2A9F61-5860-428A-975C-CFBED01B0B0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00F82A2-159E-463D-A4C2-EBA651DC8D0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40159B1-2C4C-4FD8-B944-5E7E1B03DEC8}"/>
              </a:ext>
            </a:extLst>
          </p:cNvPr>
          <p:cNvSpPr>
            <a:spLocks noGrp="1"/>
          </p:cNvSpPr>
          <p:nvPr>
            <p:ph type="dt" sz="half" idx="10"/>
          </p:nvPr>
        </p:nvSpPr>
        <p:spPr/>
        <p:txBody>
          <a:bodyPr/>
          <a:lstStyle/>
          <a:p>
            <a:fld id="{6CF5FCAF-C145-457A-BB7A-136CA6079AC8}" type="datetimeFigureOut">
              <a:rPr lang="es-ES" smtClean="0"/>
              <a:t>04/12/2024</a:t>
            </a:fld>
            <a:endParaRPr lang="es-ES"/>
          </a:p>
        </p:txBody>
      </p:sp>
      <p:sp>
        <p:nvSpPr>
          <p:cNvPr id="5" name="Marcador de pie de página 4">
            <a:extLst>
              <a:ext uri="{FF2B5EF4-FFF2-40B4-BE49-F238E27FC236}">
                <a16:creationId xmlns:a16="http://schemas.microsoft.com/office/drawing/2014/main" id="{F71BE92F-7E62-446B-A912-00848414A86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8A4C7AD-A541-4635-9F1E-54263196DF40}"/>
              </a:ext>
            </a:extLst>
          </p:cNvPr>
          <p:cNvSpPr>
            <a:spLocks noGrp="1"/>
          </p:cNvSpPr>
          <p:nvPr>
            <p:ph type="sldNum" sz="quarter" idx="12"/>
          </p:nvPr>
        </p:nvSpPr>
        <p:spPr/>
        <p:txBody>
          <a:bodyPr/>
          <a:lstStyle/>
          <a:p>
            <a:fld id="{C4096CD4-1D76-4C65-AA41-4F1079194CF9}" type="slidenum">
              <a:rPr lang="es-ES" smtClean="0"/>
              <a:t>‹Nº›</a:t>
            </a:fld>
            <a:endParaRPr lang="es-ES"/>
          </a:p>
        </p:txBody>
      </p:sp>
    </p:spTree>
    <p:extLst>
      <p:ext uri="{BB962C8B-B14F-4D97-AF65-F5344CB8AC3E}">
        <p14:creationId xmlns:p14="http://schemas.microsoft.com/office/powerpoint/2010/main" val="2300153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C4E32A-0E78-4D91-99E7-90CF93250D8C}"/>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D5DCD33-2F61-4724-926B-11A9A7238510}"/>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6D6506D-AD99-4005-B0CD-35159A543563}"/>
              </a:ext>
            </a:extLst>
          </p:cNvPr>
          <p:cNvSpPr>
            <a:spLocks noGrp="1"/>
          </p:cNvSpPr>
          <p:nvPr>
            <p:ph type="dt" sz="half" idx="10"/>
          </p:nvPr>
        </p:nvSpPr>
        <p:spPr/>
        <p:txBody>
          <a:bodyPr/>
          <a:lstStyle/>
          <a:p>
            <a:fld id="{6CF5FCAF-C145-457A-BB7A-136CA6079AC8}" type="datetimeFigureOut">
              <a:rPr lang="es-ES" smtClean="0"/>
              <a:t>04/12/2024</a:t>
            </a:fld>
            <a:endParaRPr lang="es-ES"/>
          </a:p>
        </p:txBody>
      </p:sp>
      <p:sp>
        <p:nvSpPr>
          <p:cNvPr id="5" name="Marcador de pie de página 4">
            <a:extLst>
              <a:ext uri="{FF2B5EF4-FFF2-40B4-BE49-F238E27FC236}">
                <a16:creationId xmlns:a16="http://schemas.microsoft.com/office/drawing/2014/main" id="{9F82DE89-DE60-469D-9C3B-C0F37BD7BB2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D5DE003-ABD3-48C0-8925-FC3F1D201BCE}"/>
              </a:ext>
            </a:extLst>
          </p:cNvPr>
          <p:cNvSpPr>
            <a:spLocks noGrp="1"/>
          </p:cNvSpPr>
          <p:nvPr>
            <p:ph type="sldNum" sz="quarter" idx="12"/>
          </p:nvPr>
        </p:nvSpPr>
        <p:spPr/>
        <p:txBody>
          <a:bodyPr/>
          <a:lstStyle/>
          <a:p>
            <a:fld id="{C4096CD4-1D76-4C65-AA41-4F1079194CF9}" type="slidenum">
              <a:rPr lang="es-ES" smtClean="0"/>
              <a:t>‹Nº›</a:t>
            </a:fld>
            <a:endParaRPr lang="es-ES"/>
          </a:p>
        </p:txBody>
      </p:sp>
    </p:spTree>
    <p:extLst>
      <p:ext uri="{BB962C8B-B14F-4D97-AF65-F5344CB8AC3E}">
        <p14:creationId xmlns:p14="http://schemas.microsoft.com/office/powerpoint/2010/main" val="2922034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00572F-DF35-480C-A37B-2B4299730C8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90076F7-2A9D-43A6-BC03-FC6C72E1FD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28BABBE5-9A0C-4518-98F6-98A2C7A1DEA8}"/>
              </a:ext>
            </a:extLst>
          </p:cNvPr>
          <p:cNvSpPr>
            <a:spLocks noGrp="1"/>
          </p:cNvSpPr>
          <p:nvPr>
            <p:ph type="dt" sz="half" idx="10"/>
          </p:nvPr>
        </p:nvSpPr>
        <p:spPr/>
        <p:txBody>
          <a:bodyPr/>
          <a:lstStyle/>
          <a:p>
            <a:fld id="{6CF5FCAF-C145-457A-BB7A-136CA6079AC8}" type="datetimeFigureOut">
              <a:rPr lang="es-ES" smtClean="0"/>
              <a:t>04/12/2024</a:t>
            </a:fld>
            <a:endParaRPr lang="es-ES"/>
          </a:p>
        </p:txBody>
      </p:sp>
      <p:sp>
        <p:nvSpPr>
          <p:cNvPr id="5" name="Marcador de pie de página 4">
            <a:extLst>
              <a:ext uri="{FF2B5EF4-FFF2-40B4-BE49-F238E27FC236}">
                <a16:creationId xmlns:a16="http://schemas.microsoft.com/office/drawing/2014/main" id="{1C2F76DD-AF49-457F-802E-145BEED02FB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5B3B397-CA10-406F-9A2C-625A5C3043F7}"/>
              </a:ext>
            </a:extLst>
          </p:cNvPr>
          <p:cNvSpPr>
            <a:spLocks noGrp="1"/>
          </p:cNvSpPr>
          <p:nvPr>
            <p:ph type="sldNum" sz="quarter" idx="12"/>
          </p:nvPr>
        </p:nvSpPr>
        <p:spPr/>
        <p:txBody>
          <a:bodyPr/>
          <a:lstStyle/>
          <a:p>
            <a:fld id="{C4096CD4-1D76-4C65-AA41-4F1079194CF9}" type="slidenum">
              <a:rPr lang="es-ES" smtClean="0"/>
              <a:t>‹Nº›</a:t>
            </a:fld>
            <a:endParaRPr lang="es-ES"/>
          </a:p>
        </p:txBody>
      </p:sp>
    </p:spTree>
    <p:extLst>
      <p:ext uri="{BB962C8B-B14F-4D97-AF65-F5344CB8AC3E}">
        <p14:creationId xmlns:p14="http://schemas.microsoft.com/office/powerpoint/2010/main" val="2807962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9CEB88-76AF-4195-8DFF-8AEC468A9A3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934F794-C916-4301-9ADB-B6F0B2D7DFE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0652EB32-3C17-4DA9-AE01-DCCB7E66BF0A}"/>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DB16F97-0107-403E-B13B-41C6A35E17BF}"/>
              </a:ext>
            </a:extLst>
          </p:cNvPr>
          <p:cNvSpPr>
            <a:spLocks noGrp="1"/>
          </p:cNvSpPr>
          <p:nvPr>
            <p:ph type="dt" sz="half" idx="10"/>
          </p:nvPr>
        </p:nvSpPr>
        <p:spPr/>
        <p:txBody>
          <a:bodyPr/>
          <a:lstStyle/>
          <a:p>
            <a:fld id="{6CF5FCAF-C145-457A-BB7A-136CA6079AC8}" type="datetimeFigureOut">
              <a:rPr lang="es-ES" smtClean="0"/>
              <a:t>04/12/2024</a:t>
            </a:fld>
            <a:endParaRPr lang="es-ES"/>
          </a:p>
        </p:txBody>
      </p:sp>
      <p:sp>
        <p:nvSpPr>
          <p:cNvPr id="6" name="Marcador de pie de página 5">
            <a:extLst>
              <a:ext uri="{FF2B5EF4-FFF2-40B4-BE49-F238E27FC236}">
                <a16:creationId xmlns:a16="http://schemas.microsoft.com/office/drawing/2014/main" id="{3686EE24-FD58-4AF6-B046-3A584044921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A218510-008E-4CFE-A353-64133088A476}"/>
              </a:ext>
            </a:extLst>
          </p:cNvPr>
          <p:cNvSpPr>
            <a:spLocks noGrp="1"/>
          </p:cNvSpPr>
          <p:nvPr>
            <p:ph type="sldNum" sz="quarter" idx="12"/>
          </p:nvPr>
        </p:nvSpPr>
        <p:spPr/>
        <p:txBody>
          <a:bodyPr/>
          <a:lstStyle/>
          <a:p>
            <a:fld id="{C4096CD4-1D76-4C65-AA41-4F1079194CF9}" type="slidenum">
              <a:rPr lang="es-ES" smtClean="0"/>
              <a:t>‹Nº›</a:t>
            </a:fld>
            <a:endParaRPr lang="es-ES"/>
          </a:p>
        </p:txBody>
      </p:sp>
    </p:spTree>
    <p:extLst>
      <p:ext uri="{BB962C8B-B14F-4D97-AF65-F5344CB8AC3E}">
        <p14:creationId xmlns:p14="http://schemas.microsoft.com/office/powerpoint/2010/main" val="673458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128C5A-1241-41B4-A3A6-877DEAE1CD5C}"/>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5FA733C-3C37-4125-BE98-EBF7C655559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9F067AC-411B-4C2E-BFF5-617D6D01FF10}"/>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903B96CF-0D3F-489F-BD7C-4922312B88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6AF9464-2002-49CC-A27F-37CBD522E91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5F51496-B70B-4B7B-9720-3CCEE14799B1}"/>
              </a:ext>
            </a:extLst>
          </p:cNvPr>
          <p:cNvSpPr>
            <a:spLocks noGrp="1"/>
          </p:cNvSpPr>
          <p:nvPr>
            <p:ph type="dt" sz="half" idx="10"/>
          </p:nvPr>
        </p:nvSpPr>
        <p:spPr/>
        <p:txBody>
          <a:bodyPr/>
          <a:lstStyle/>
          <a:p>
            <a:fld id="{6CF5FCAF-C145-457A-BB7A-136CA6079AC8}" type="datetimeFigureOut">
              <a:rPr lang="es-ES" smtClean="0"/>
              <a:t>04/12/2024</a:t>
            </a:fld>
            <a:endParaRPr lang="es-ES"/>
          </a:p>
        </p:txBody>
      </p:sp>
      <p:sp>
        <p:nvSpPr>
          <p:cNvPr id="8" name="Marcador de pie de página 7">
            <a:extLst>
              <a:ext uri="{FF2B5EF4-FFF2-40B4-BE49-F238E27FC236}">
                <a16:creationId xmlns:a16="http://schemas.microsoft.com/office/drawing/2014/main" id="{27DE4E41-B1A0-415E-BA77-129DEF5EDADF}"/>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0FE90C15-952E-48E4-949E-828C91FD8561}"/>
              </a:ext>
            </a:extLst>
          </p:cNvPr>
          <p:cNvSpPr>
            <a:spLocks noGrp="1"/>
          </p:cNvSpPr>
          <p:nvPr>
            <p:ph type="sldNum" sz="quarter" idx="12"/>
          </p:nvPr>
        </p:nvSpPr>
        <p:spPr/>
        <p:txBody>
          <a:bodyPr/>
          <a:lstStyle/>
          <a:p>
            <a:fld id="{C4096CD4-1D76-4C65-AA41-4F1079194CF9}" type="slidenum">
              <a:rPr lang="es-ES" smtClean="0"/>
              <a:t>‹Nº›</a:t>
            </a:fld>
            <a:endParaRPr lang="es-ES"/>
          </a:p>
        </p:txBody>
      </p:sp>
    </p:spTree>
    <p:extLst>
      <p:ext uri="{BB962C8B-B14F-4D97-AF65-F5344CB8AC3E}">
        <p14:creationId xmlns:p14="http://schemas.microsoft.com/office/powerpoint/2010/main" val="720748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7C31A0-CAFC-4CA8-AFE8-FBF396178815}"/>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335077FA-0428-4EC1-8C24-275DB55997EC}"/>
              </a:ext>
            </a:extLst>
          </p:cNvPr>
          <p:cNvSpPr>
            <a:spLocks noGrp="1"/>
          </p:cNvSpPr>
          <p:nvPr>
            <p:ph type="dt" sz="half" idx="10"/>
          </p:nvPr>
        </p:nvSpPr>
        <p:spPr/>
        <p:txBody>
          <a:bodyPr/>
          <a:lstStyle/>
          <a:p>
            <a:fld id="{6CF5FCAF-C145-457A-BB7A-136CA6079AC8}" type="datetimeFigureOut">
              <a:rPr lang="es-ES" smtClean="0"/>
              <a:t>04/12/2024</a:t>
            </a:fld>
            <a:endParaRPr lang="es-ES"/>
          </a:p>
        </p:txBody>
      </p:sp>
      <p:sp>
        <p:nvSpPr>
          <p:cNvPr id="4" name="Marcador de pie de página 3">
            <a:extLst>
              <a:ext uri="{FF2B5EF4-FFF2-40B4-BE49-F238E27FC236}">
                <a16:creationId xmlns:a16="http://schemas.microsoft.com/office/drawing/2014/main" id="{9C08FF01-104D-4D55-AEC4-E88ED47E9F22}"/>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91891729-F3FF-4EEC-A220-8C7C7C5C62A4}"/>
              </a:ext>
            </a:extLst>
          </p:cNvPr>
          <p:cNvSpPr>
            <a:spLocks noGrp="1"/>
          </p:cNvSpPr>
          <p:nvPr>
            <p:ph type="sldNum" sz="quarter" idx="12"/>
          </p:nvPr>
        </p:nvSpPr>
        <p:spPr/>
        <p:txBody>
          <a:bodyPr/>
          <a:lstStyle/>
          <a:p>
            <a:fld id="{C4096CD4-1D76-4C65-AA41-4F1079194CF9}" type="slidenum">
              <a:rPr lang="es-ES" smtClean="0"/>
              <a:t>‹Nº›</a:t>
            </a:fld>
            <a:endParaRPr lang="es-ES"/>
          </a:p>
        </p:txBody>
      </p:sp>
    </p:spTree>
    <p:extLst>
      <p:ext uri="{BB962C8B-B14F-4D97-AF65-F5344CB8AC3E}">
        <p14:creationId xmlns:p14="http://schemas.microsoft.com/office/powerpoint/2010/main" val="2479495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4AA6EDF-BE4A-45FE-9673-6630BDB8C929}"/>
              </a:ext>
            </a:extLst>
          </p:cNvPr>
          <p:cNvSpPr>
            <a:spLocks noGrp="1"/>
          </p:cNvSpPr>
          <p:nvPr>
            <p:ph type="dt" sz="half" idx="10"/>
          </p:nvPr>
        </p:nvSpPr>
        <p:spPr/>
        <p:txBody>
          <a:bodyPr/>
          <a:lstStyle/>
          <a:p>
            <a:fld id="{6CF5FCAF-C145-457A-BB7A-136CA6079AC8}" type="datetimeFigureOut">
              <a:rPr lang="es-ES" smtClean="0"/>
              <a:t>04/12/2024</a:t>
            </a:fld>
            <a:endParaRPr lang="es-ES"/>
          </a:p>
        </p:txBody>
      </p:sp>
      <p:sp>
        <p:nvSpPr>
          <p:cNvPr id="3" name="Marcador de pie de página 2">
            <a:extLst>
              <a:ext uri="{FF2B5EF4-FFF2-40B4-BE49-F238E27FC236}">
                <a16:creationId xmlns:a16="http://schemas.microsoft.com/office/drawing/2014/main" id="{1E866836-D39D-4E1D-B3D2-63428C5D866A}"/>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78C6189-DFCF-4972-ABC9-78CF100DC895}"/>
              </a:ext>
            </a:extLst>
          </p:cNvPr>
          <p:cNvSpPr>
            <a:spLocks noGrp="1"/>
          </p:cNvSpPr>
          <p:nvPr>
            <p:ph type="sldNum" sz="quarter" idx="12"/>
          </p:nvPr>
        </p:nvSpPr>
        <p:spPr/>
        <p:txBody>
          <a:bodyPr/>
          <a:lstStyle/>
          <a:p>
            <a:fld id="{C4096CD4-1D76-4C65-AA41-4F1079194CF9}" type="slidenum">
              <a:rPr lang="es-ES" smtClean="0"/>
              <a:t>‹Nº›</a:t>
            </a:fld>
            <a:endParaRPr lang="es-ES"/>
          </a:p>
        </p:txBody>
      </p:sp>
    </p:spTree>
    <p:extLst>
      <p:ext uri="{BB962C8B-B14F-4D97-AF65-F5344CB8AC3E}">
        <p14:creationId xmlns:p14="http://schemas.microsoft.com/office/powerpoint/2010/main" val="2589579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00E3E1-A7CE-4A34-ABAA-090A5870643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3C91E5D-5004-46FD-BDEA-A08BF6CC66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EDCACC30-6E0B-476A-A00E-31846EEB68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BB05888-8069-4A73-A14A-7D25C5E7FB71}"/>
              </a:ext>
            </a:extLst>
          </p:cNvPr>
          <p:cNvSpPr>
            <a:spLocks noGrp="1"/>
          </p:cNvSpPr>
          <p:nvPr>
            <p:ph type="dt" sz="half" idx="10"/>
          </p:nvPr>
        </p:nvSpPr>
        <p:spPr/>
        <p:txBody>
          <a:bodyPr/>
          <a:lstStyle/>
          <a:p>
            <a:fld id="{6CF5FCAF-C145-457A-BB7A-136CA6079AC8}" type="datetimeFigureOut">
              <a:rPr lang="es-ES" smtClean="0"/>
              <a:t>04/12/2024</a:t>
            </a:fld>
            <a:endParaRPr lang="es-ES"/>
          </a:p>
        </p:txBody>
      </p:sp>
      <p:sp>
        <p:nvSpPr>
          <p:cNvPr id="6" name="Marcador de pie de página 5">
            <a:extLst>
              <a:ext uri="{FF2B5EF4-FFF2-40B4-BE49-F238E27FC236}">
                <a16:creationId xmlns:a16="http://schemas.microsoft.com/office/drawing/2014/main" id="{563DF840-AA51-4E2F-8C0C-2DDEB323734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F85FE0C-C79E-4FD1-908C-1E32466025AB}"/>
              </a:ext>
            </a:extLst>
          </p:cNvPr>
          <p:cNvSpPr>
            <a:spLocks noGrp="1"/>
          </p:cNvSpPr>
          <p:nvPr>
            <p:ph type="sldNum" sz="quarter" idx="12"/>
          </p:nvPr>
        </p:nvSpPr>
        <p:spPr/>
        <p:txBody>
          <a:bodyPr/>
          <a:lstStyle/>
          <a:p>
            <a:fld id="{C4096CD4-1D76-4C65-AA41-4F1079194CF9}" type="slidenum">
              <a:rPr lang="es-ES" smtClean="0"/>
              <a:t>‹Nº›</a:t>
            </a:fld>
            <a:endParaRPr lang="es-ES"/>
          </a:p>
        </p:txBody>
      </p:sp>
    </p:spTree>
    <p:extLst>
      <p:ext uri="{BB962C8B-B14F-4D97-AF65-F5344CB8AC3E}">
        <p14:creationId xmlns:p14="http://schemas.microsoft.com/office/powerpoint/2010/main" val="2181363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426591-7901-40E3-84EF-1DFADE81618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DBC89A16-FC88-4A5D-A5AC-15590B84C5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181F1199-5F41-4EDF-BD6C-D6ED646F9A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0583D06-E3C3-405F-B33F-9BE6C817330F}"/>
              </a:ext>
            </a:extLst>
          </p:cNvPr>
          <p:cNvSpPr>
            <a:spLocks noGrp="1"/>
          </p:cNvSpPr>
          <p:nvPr>
            <p:ph type="dt" sz="half" idx="10"/>
          </p:nvPr>
        </p:nvSpPr>
        <p:spPr/>
        <p:txBody>
          <a:bodyPr/>
          <a:lstStyle/>
          <a:p>
            <a:fld id="{6CF5FCAF-C145-457A-BB7A-136CA6079AC8}" type="datetimeFigureOut">
              <a:rPr lang="es-ES" smtClean="0"/>
              <a:t>04/12/2024</a:t>
            </a:fld>
            <a:endParaRPr lang="es-ES"/>
          </a:p>
        </p:txBody>
      </p:sp>
      <p:sp>
        <p:nvSpPr>
          <p:cNvPr id="6" name="Marcador de pie de página 5">
            <a:extLst>
              <a:ext uri="{FF2B5EF4-FFF2-40B4-BE49-F238E27FC236}">
                <a16:creationId xmlns:a16="http://schemas.microsoft.com/office/drawing/2014/main" id="{4D9472B2-E2E6-4096-B698-ED7E77B9145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473402E-28FF-4903-92FB-B5337836EA18}"/>
              </a:ext>
            </a:extLst>
          </p:cNvPr>
          <p:cNvSpPr>
            <a:spLocks noGrp="1"/>
          </p:cNvSpPr>
          <p:nvPr>
            <p:ph type="sldNum" sz="quarter" idx="12"/>
          </p:nvPr>
        </p:nvSpPr>
        <p:spPr/>
        <p:txBody>
          <a:bodyPr/>
          <a:lstStyle/>
          <a:p>
            <a:fld id="{C4096CD4-1D76-4C65-AA41-4F1079194CF9}" type="slidenum">
              <a:rPr lang="es-ES" smtClean="0"/>
              <a:t>‹Nº›</a:t>
            </a:fld>
            <a:endParaRPr lang="es-ES"/>
          </a:p>
        </p:txBody>
      </p:sp>
    </p:spTree>
    <p:extLst>
      <p:ext uri="{BB962C8B-B14F-4D97-AF65-F5344CB8AC3E}">
        <p14:creationId xmlns:p14="http://schemas.microsoft.com/office/powerpoint/2010/main" val="2017927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12C1D53-F1A6-4300-AA87-4F247F0119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EBA4454-8724-46DC-90EB-A11AFB6C2C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7872B58-E4F8-4FD6-A640-60140A72A6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F5FCAF-C145-457A-BB7A-136CA6079AC8}" type="datetimeFigureOut">
              <a:rPr lang="es-ES" smtClean="0"/>
              <a:t>04/12/2024</a:t>
            </a:fld>
            <a:endParaRPr lang="es-ES"/>
          </a:p>
        </p:txBody>
      </p:sp>
      <p:sp>
        <p:nvSpPr>
          <p:cNvPr id="5" name="Marcador de pie de página 4">
            <a:extLst>
              <a:ext uri="{FF2B5EF4-FFF2-40B4-BE49-F238E27FC236}">
                <a16:creationId xmlns:a16="http://schemas.microsoft.com/office/drawing/2014/main" id="{39564899-4B24-44C9-9371-FC3D85ABC9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D4AC5019-24C3-4131-8282-149913D4C0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096CD4-1D76-4C65-AA41-4F1079194CF9}" type="slidenum">
              <a:rPr lang="es-ES" smtClean="0"/>
              <a:t>‹Nº›</a:t>
            </a:fld>
            <a:endParaRPr lang="es-ES"/>
          </a:p>
        </p:txBody>
      </p:sp>
    </p:spTree>
    <p:extLst>
      <p:ext uri="{BB962C8B-B14F-4D97-AF65-F5344CB8AC3E}">
        <p14:creationId xmlns:p14="http://schemas.microsoft.com/office/powerpoint/2010/main" val="40305949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video" Target="https://www.youtube.com/embed/rcKDJnTwjGk?feature=oembed" TargetMode="Externa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F1C4E306-BC28-4A7B-871B-1926F6FA6E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Freeform: Shape 20">
            <a:extLst>
              <a:ext uri="{FF2B5EF4-FFF2-40B4-BE49-F238E27FC236}">
                <a16:creationId xmlns:a16="http://schemas.microsoft.com/office/drawing/2014/main" id="{C3ECC9B4-989C-4F71-A6BC-DEBC1D9FD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452322" cy="6858000"/>
          </a:xfrm>
          <a:custGeom>
            <a:avLst/>
            <a:gdLst>
              <a:gd name="connsiteX0" fmla="*/ 0 w 8452322"/>
              <a:gd name="connsiteY0" fmla="*/ 0 h 6858000"/>
              <a:gd name="connsiteX1" fmla="*/ 7447992 w 8452322"/>
              <a:gd name="connsiteY1" fmla="*/ 0 h 6858000"/>
              <a:gd name="connsiteX2" fmla="*/ 7501089 w 8452322"/>
              <a:gd name="connsiteY2" fmla="*/ 79009 h 6858000"/>
              <a:gd name="connsiteX3" fmla="*/ 8452322 w 8452322"/>
              <a:gd name="connsiteY3" fmla="*/ 3429001 h 6858000"/>
              <a:gd name="connsiteX4" fmla="*/ 7501089 w 8452322"/>
              <a:gd name="connsiteY4" fmla="*/ 6778993 h 6858000"/>
              <a:gd name="connsiteX5" fmla="*/ 7447994 w 8452322"/>
              <a:gd name="connsiteY5" fmla="*/ 6858000 h 6858000"/>
              <a:gd name="connsiteX6" fmla="*/ 0 w 845232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52322" h="6858000">
                <a:moveTo>
                  <a:pt x="0" y="0"/>
                </a:moveTo>
                <a:lnTo>
                  <a:pt x="7447992" y="0"/>
                </a:lnTo>
                <a:lnTo>
                  <a:pt x="7501089" y="79009"/>
                </a:lnTo>
                <a:cubicBezTo>
                  <a:pt x="8098524" y="1013167"/>
                  <a:pt x="8452322" y="2172770"/>
                  <a:pt x="8452322" y="3429001"/>
                </a:cubicBezTo>
                <a:cubicBezTo>
                  <a:pt x="8452322" y="4685233"/>
                  <a:pt x="8098524" y="5844836"/>
                  <a:pt x="7501089" y="6778993"/>
                </a:cubicBezTo>
                <a:lnTo>
                  <a:pt x="7447994" y="6858000"/>
                </a:lnTo>
                <a:lnTo>
                  <a:pt x="0" y="6858000"/>
                </a:lnTo>
                <a:close/>
              </a:path>
            </a:pathLst>
          </a:custGeom>
          <a:ln w="9525">
            <a:solidFill>
              <a:srgbClr val="EFEFEF"/>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3" name="Freeform: Shape 22">
            <a:extLst>
              <a:ext uri="{FF2B5EF4-FFF2-40B4-BE49-F238E27FC236}">
                <a16:creationId xmlns:a16="http://schemas.microsoft.com/office/drawing/2014/main" id="{E20AF01B-D099-4710-BF18-E2832A9B6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443572" cy="6858000"/>
          </a:xfrm>
          <a:custGeom>
            <a:avLst/>
            <a:gdLst>
              <a:gd name="connsiteX0" fmla="*/ 0 w 8443572"/>
              <a:gd name="connsiteY0" fmla="*/ 0 h 6858000"/>
              <a:gd name="connsiteX1" fmla="*/ 7439242 w 8443572"/>
              <a:gd name="connsiteY1" fmla="*/ 0 h 6858000"/>
              <a:gd name="connsiteX2" fmla="*/ 7492339 w 8443572"/>
              <a:gd name="connsiteY2" fmla="*/ 79009 h 6858000"/>
              <a:gd name="connsiteX3" fmla="*/ 8443572 w 8443572"/>
              <a:gd name="connsiteY3" fmla="*/ 3429001 h 6858000"/>
              <a:gd name="connsiteX4" fmla="*/ 7492339 w 8443572"/>
              <a:gd name="connsiteY4" fmla="*/ 6778993 h 6858000"/>
              <a:gd name="connsiteX5" fmla="*/ 7439244 w 8443572"/>
              <a:gd name="connsiteY5" fmla="*/ 6858000 h 6858000"/>
              <a:gd name="connsiteX6" fmla="*/ 0 w 844357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43572" h="6858000">
                <a:moveTo>
                  <a:pt x="0" y="0"/>
                </a:moveTo>
                <a:lnTo>
                  <a:pt x="7439242" y="0"/>
                </a:lnTo>
                <a:lnTo>
                  <a:pt x="7492339" y="79009"/>
                </a:lnTo>
                <a:cubicBezTo>
                  <a:pt x="8089774" y="1013167"/>
                  <a:pt x="8443572" y="2172770"/>
                  <a:pt x="8443572" y="3429001"/>
                </a:cubicBezTo>
                <a:cubicBezTo>
                  <a:pt x="8443572" y="4685233"/>
                  <a:pt x="8089774" y="5844836"/>
                  <a:pt x="7492339" y="6778993"/>
                </a:cubicBezTo>
                <a:lnTo>
                  <a:pt x="743924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0728FF86-6519-4E15-98BD-DB589478433C}"/>
              </a:ext>
            </a:extLst>
          </p:cNvPr>
          <p:cNvSpPr>
            <a:spLocks noGrp="1"/>
          </p:cNvSpPr>
          <p:nvPr>
            <p:ph type="ctrTitle"/>
          </p:nvPr>
        </p:nvSpPr>
        <p:spPr>
          <a:xfrm>
            <a:off x="616893" y="1238250"/>
            <a:ext cx="7003107" cy="4381500"/>
          </a:xfrm>
        </p:spPr>
        <p:txBody>
          <a:bodyPr anchor="ctr">
            <a:normAutofit/>
          </a:bodyPr>
          <a:lstStyle/>
          <a:p>
            <a:pPr algn="l"/>
            <a:r>
              <a:rPr lang="es-ES" sz="7200" b="1" dirty="0"/>
              <a:t>SISTEMA TENDINOSO Y LIGAMENTARIO</a:t>
            </a:r>
          </a:p>
        </p:txBody>
      </p:sp>
      <p:sp>
        <p:nvSpPr>
          <p:cNvPr id="3" name="Subtítulo 2">
            <a:extLst>
              <a:ext uri="{FF2B5EF4-FFF2-40B4-BE49-F238E27FC236}">
                <a16:creationId xmlns:a16="http://schemas.microsoft.com/office/drawing/2014/main" id="{8F98AEC8-5BC5-4BA0-8D4A-D0C033D6DD3B}"/>
              </a:ext>
            </a:extLst>
          </p:cNvPr>
          <p:cNvSpPr>
            <a:spLocks noGrp="1"/>
          </p:cNvSpPr>
          <p:nvPr>
            <p:ph type="subTitle" idx="1"/>
          </p:nvPr>
        </p:nvSpPr>
        <p:spPr>
          <a:xfrm>
            <a:off x="8791575" y="1238250"/>
            <a:ext cx="3000375" cy="4381500"/>
          </a:xfrm>
        </p:spPr>
        <p:txBody>
          <a:bodyPr anchor="ctr">
            <a:normAutofit/>
          </a:bodyPr>
          <a:lstStyle/>
          <a:p>
            <a:pPr algn="l"/>
            <a:endParaRPr lang="es-ES" sz="2800" b="1" dirty="0"/>
          </a:p>
        </p:txBody>
      </p:sp>
      <p:sp>
        <p:nvSpPr>
          <p:cNvPr id="25" name="Rectangle 24">
            <a:extLst>
              <a:ext uri="{FF2B5EF4-FFF2-40B4-BE49-F238E27FC236}">
                <a16:creationId xmlns:a16="http://schemas.microsoft.com/office/drawing/2014/main" id="{B0E4BB4F-99AB-4C4E-A763-C5AC5273DF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27916"/>
            <a:ext cx="128016" cy="1188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0175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1000"/>
                                  </p:stCondLst>
                                  <p:endCondLst>
                                    <p:cond evt="begin" delay="0">
                                      <p:tn val="5"/>
                                    </p:cond>
                                  </p:end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5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ABFAFD-F2C5-43DB-BCD5-634D80197B99}"/>
              </a:ext>
            </a:extLst>
          </p:cNvPr>
          <p:cNvSpPr>
            <a:spLocks noGrp="1"/>
          </p:cNvSpPr>
          <p:nvPr>
            <p:ph type="title"/>
          </p:nvPr>
        </p:nvSpPr>
        <p:spPr>
          <a:xfrm>
            <a:off x="707266" y="747229"/>
            <a:ext cx="3932237" cy="480391"/>
          </a:xfrm>
        </p:spPr>
        <p:txBody>
          <a:bodyPr>
            <a:normAutofit fontScale="90000"/>
          </a:bodyPr>
          <a:lstStyle/>
          <a:p>
            <a:pPr algn="ctr"/>
            <a:r>
              <a:rPr lang="es-ES" b="1" dirty="0">
                <a:solidFill>
                  <a:srgbClr val="0070C0"/>
                </a:solidFill>
                <a:latin typeface="Abadi" panose="020B0604020104020204" pitchFamily="34" charset="0"/>
              </a:rPr>
              <a:t>LIGAMENTO</a:t>
            </a:r>
            <a:r>
              <a:rPr lang="es-ES" b="1" dirty="0">
                <a:latin typeface="Abadi" panose="020B0604020104020204" pitchFamily="34" charset="0"/>
              </a:rPr>
              <a:t> </a:t>
            </a:r>
          </a:p>
        </p:txBody>
      </p:sp>
      <p:sp>
        <p:nvSpPr>
          <p:cNvPr id="3" name="Marcador de contenido 2">
            <a:extLst>
              <a:ext uri="{FF2B5EF4-FFF2-40B4-BE49-F238E27FC236}">
                <a16:creationId xmlns:a16="http://schemas.microsoft.com/office/drawing/2014/main" id="{ADB25268-6987-402F-91E9-337D62364D54}"/>
              </a:ext>
            </a:extLst>
          </p:cNvPr>
          <p:cNvSpPr>
            <a:spLocks noGrp="1"/>
          </p:cNvSpPr>
          <p:nvPr>
            <p:ph idx="1"/>
          </p:nvPr>
        </p:nvSpPr>
        <p:spPr/>
        <p:txBody>
          <a:bodyPr/>
          <a:lstStyle/>
          <a:p>
            <a:r>
              <a:rPr lang="es-ES" dirty="0"/>
              <a:t>son tejidos suaves de </a:t>
            </a:r>
            <a:r>
              <a:rPr lang="es-ES" dirty="0" err="1"/>
              <a:t>colágeno,en</a:t>
            </a:r>
            <a:r>
              <a:rPr lang="es-ES" dirty="0"/>
              <a:t> su estructura existen fibras onduladas, y dan una respuesta no lineal a un esfuerzo de tensión aplicado.</a:t>
            </a:r>
          </a:p>
          <a:p>
            <a:r>
              <a:rPr lang="es-ES" dirty="0"/>
              <a:t> posee material viscoelásticos en presencia de cargas.</a:t>
            </a:r>
          </a:p>
          <a:p>
            <a:endParaRPr lang="es-ES" dirty="0"/>
          </a:p>
          <a:p>
            <a:endParaRPr lang="es-ES" dirty="0"/>
          </a:p>
        </p:txBody>
      </p:sp>
      <p:pic>
        <p:nvPicPr>
          <p:cNvPr id="5" name="Imagen 4">
            <a:extLst>
              <a:ext uri="{FF2B5EF4-FFF2-40B4-BE49-F238E27FC236}">
                <a16:creationId xmlns:a16="http://schemas.microsoft.com/office/drawing/2014/main" id="{A54C4B6A-1067-4983-9995-8D3A4C6D4876}"/>
              </a:ext>
            </a:extLst>
          </p:cNvPr>
          <p:cNvPicPr>
            <a:picLocks noChangeAspect="1"/>
          </p:cNvPicPr>
          <p:nvPr/>
        </p:nvPicPr>
        <p:blipFill>
          <a:blip r:embed="rId2"/>
          <a:stretch>
            <a:fillRect/>
          </a:stretch>
        </p:blipFill>
        <p:spPr>
          <a:xfrm>
            <a:off x="855422" y="2057400"/>
            <a:ext cx="3900968" cy="3544957"/>
          </a:xfrm>
          <a:prstGeom prst="rect">
            <a:avLst/>
          </a:prstGeom>
        </p:spPr>
      </p:pic>
      <p:sp>
        <p:nvSpPr>
          <p:cNvPr id="4" name="Marcador de texto 3">
            <a:extLst>
              <a:ext uri="{FF2B5EF4-FFF2-40B4-BE49-F238E27FC236}">
                <a16:creationId xmlns:a16="http://schemas.microsoft.com/office/drawing/2014/main" id="{C5EB480A-BCBD-4E7D-A61A-403D1056C6A0}"/>
              </a:ext>
            </a:extLst>
          </p:cNvPr>
          <p:cNvSpPr>
            <a:spLocks noGrp="1"/>
          </p:cNvSpPr>
          <p:nvPr>
            <p:ph type="body" sz="half" idx="2"/>
          </p:nvPr>
        </p:nvSpPr>
        <p:spPr/>
        <p:txBody>
          <a:bodyPr/>
          <a:lstStyle/>
          <a:p>
            <a:endParaRPr lang="es-ES" dirty="0"/>
          </a:p>
        </p:txBody>
      </p:sp>
    </p:spTree>
    <p:extLst>
      <p:ext uri="{BB962C8B-B14F-4D97-AF65-F5344CB8AC3E}">
        <p14:creationId xmlns:p14="http://schemas.microsoft.com/office/powerpoint/2010/main" val="1384647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posición de imagen 4">
            <a:extLst>
              <a:ext uri="{FF2B5EF4-FFF2-40B4-BE49-F238E27FC236}">
                <a16:creationId xmlns:a16="http://schemas.microsoft.com/office/drawing/2014/main" id="{16F58D19-3726-4CE5-BC32-66E4F469BC8B}"/>
              </a:ext>
            </a:extLst>
          </p:cNvPr>
          <p:cNvPicPr>
            <a:picLocks noGrp="1" noChangeAspect="1"/>
          </p:cNvPicPr>
          <p:nvPr>
            <p:ph type="pic" idx="1"/>
          </p:nvPr>
        </p:nvPicPr>
        <p:blipFill>
          <a:blip r:embed="rId2"/>
          <a:srcRect l="9293" r="9293"/>
          <a:stretch>
            <a:fillRect/>
          </a:stretch>
        </p:blipFill>
        <p:spPr>
          <a:prstGeom prst="rect">
            <a:avLst/>
          </a:prstGeom>
        </p:spPr>
      </p:pic>
      <p:sp>
        <p:nvSpPr>
          <p:cNvPr id="4" name="Marcador de texto 3">
            <a:extLst>
              <a:ext uri="{FF2B5EF4-FFF2-40B4-BE49-F238E27FC236}">
                <a16:creationId xmlns:a16="http://schemas.microsoft.com/office/drawing/2014/main" id="{BFDCF5BE-9F60-4C80-BB23-7025418CA21C}"/>
              </a:ext>
            </a:extLst>
          </p:cNvPr>
          <p:cNvSpPr>
            <a:spLocks noGrp="1"/>
          </p:cNvSpPr>
          <p:nvPr>
            <p:ph type="body" sz="half" idx="2"/>
          </p:nvPr>
        </p:nvSpPr>
        <p:spPr>
          <a:xfrm>
            <a:off x="410817" y="596348"/>
            <a:ext cx="4558747" cy="6135756"/>
          </a:xfrm>
        </p:spPr>
        <p:txBody>
          <a:bodyPr>
            <a:normAutofit fontScale="92500" lnSpcReduction="10000"/>
          </a:bodyPr>
          <a:lstStyle/>
          <a:p>
            <a:r>
              <a:rPr lang="es-ES" sz="3600" dirty="0"/>
              <a:t>Si consideramos que los ligamentos tienen una estructura jerárquica que regula su comportamiento, y si alguno de ellos se ve afectado por lesión, el resto del sistema tratará de compensar el movimiento normal de la articulación, teniendo como consecuencia un esfuerzo adicional en los ligamentos no dañados</a:t>
            </a:r>
          </a:p>
        </p:txBody>
      </p:sp>
    </p:spTree>
    <p:extLst>
      <p:ext uri="{BB962C8B-B14F-4D97-AF65-F5344CB8AC3E}">
        <p14:creationId xmlns:p14="http://schemas.microsoft.com/office/powerpoint/2010/main" val="261969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35224C-3406-44A5-9607-1C75D62D1FBD}"/>
              </a:ext>
            </a:extLst>
          </p:cNvPr>
          <p:cNvSpPr>
            <a:spLocks noGrp="1"/>
          </p:cNvSpPr>
          <p:nvPr>
            <p:ph type="title"/>
          </p:nvPr>
        </p:nvSpPr>
        <p:spPr>
          <a:xfrm>
            <a:off x="839788" y="365125"/>
            <a:ext cx="4779134" cy="1325563"/>
          </a:xfrm>
        </p:spPr>
        <p:txBody>
          <a:bodyPr/>
          <a:lstStyle/>
          <a:p>
            <a:r>
              <a:rPr lang="es-ES" b="1" dirty="0"/>
              <a:t>Tipos de ligamentos </a:t>
            </a:r>
          </a:p>
        </p:txBody>
      </p:sp>
      <p:sp>
        <p:nvSpPr>
          <p:cNvPr id="3" name="Marcador de texto 2">
            <a:extLst>
              <a:ext uri="{FF2B5EF4-FFF2-40B4-BE49-F238E27FC236}">
                <a16:creationId xmlns:a16="http://schemas.microsoft.com/office/drawing/2014/main" id="{3B34ABB8-D16D-4BF2-A2C8-E8689FB7888B}"/>
              </a:ext>
            </a:extLst>
          </p:cNvPr>
          <p:cNvSpPr>
            <a:spLocks noGrp="1"/>
          </p:cNvSpPr>
          <p:nvPr>
            <p:ph type="body" idx="1"/>
          </p:nvPr>
        </p:nvSpPr>
        <p:spPr/>
        <p:txBody>
          <a:bodyPr>
            <a:normAutofit/>
          </a:bodyPr>
          <a:lstStyle/>
          <a:p>
            <a:pPr algn="ctr"/>
            <a:r>
              <a:rPr lang="es-ES" sz="3200" dirty="0"/>
              <a:t>Ligamentos Acintados </a:t>
            </a:r>
          </a:p>
        </p:txBody>
      </p:sp>
      <p:sp>
        <p:nvSpPr>
          <p:cNvPr id="4" name="Marcador de contenido 3">
            <a:extLst>
              <a:ext uri="{FF2B5EF4-FFF2-40B4-BE49-F238E27FC236}">
                <a16:creationId xmlns:a16="http://schemas.microsoft.com/office/drawing/2014/main" id="{7C1EA249-83D2-45DD-8708-DB26F6FF634A}"/>
              </a:ext>
            </a:extLst>
          </p:cNvPr>
          <p:cNvSpPr>
            <a:spLocks noGrp="1"/>
          </p:cNvSpPr>
          <p:nvPr>
            <p:ph sz="half" idx="2"/>
          </p:nvPr>
        </p:nvSpPr>
        <p:spPr>
          <a:xfrm>
            <a:off x="839788" y="2505075"/>
            <a:ext cx="5157787" cy="1126021"/>
          </a:xfrm>
        </p:spPr>
        <p:txBody>
          <a:bodyPr/>
          <a:lstStyle/>
          <a:p>
            <a:r>
              <a:rPr lang="es-ES" dirty="0"/>
              <a:t>Pasan </a:t>
            </a:r>
            <a:r>
              <a:rPr lang="es-ES" b="0" i="0" dirty="0">
                <a:solidFill>
                  <a:srgbClr val="202124"/>
                </a:solidFill>
                <a:effectLst/>
                <a:latin typeface="arial" panose="020B0604020202020204" pitchFamily="34" charset="0"/>
              </a:rPr>
              <a:t>de un hueso a otro sin perder contacto.</a:t>
            </a:r>
          </a:p>
          <a:p>
            <a:endParaRPr lang="es-ES" dirty="0"/>
          </a:p>
        </p:txBody>
      </p:sp>
      <p:sp>
        <p:nvSpPr>
          <p:cNvPr id="5" name="Marcador de texto 4">
            <a:extLst>
              <a:ext uri="{FF2B5EF4-FFF2-40B4-BE49-F238E27FC236}">
                <a16:creationId xmlns:a16="http://schemas.microsoft.com/office/drawing/2014/main" id="{5F51344C-3E33-4396-A1ED-FEA7F1B542B5}"/>
              </a:ext>
            </a:extLst>
          </p:cNvPr>
          <p:cNvSpPr>
            <a:spLocks noGrp="1"/>
          </p:cNvSpPr>
          <p:nvPr>
            <p:ph type="body" sz="quarter" idx="3"/>
          </p:nvPr>
        </p:nvSpPr>
        <p:spPr/>
        <p:txBody>
          <a:bodyPr>
            <a:normAutofit/>
          </a:bodyPr>
          <a:lstStyle/>
          <a:p>
            <a:r>
              <a:rPr lang="es-ES" sz="3200" dirty="0"/>
              <a:t>  Ligamentos </a:t>
            </a:r>
            <a:r>
              <a:rPr lang="es-ES" sz="3200" dirty="0" err="1"/>
              <a:t>Cordonados</a:t>
            </a:r>
            <a:r>
              <a:rPr lang="es-ES" sz="3200" dirty="0"/>
              <a:t> </a:t>
            </a:r>
          </a:p>
        </p:txBody>
      </p:sp>
      <p:sp>
        <p:nvSpPr>
          <p:cNvPr id="6" name="Marcador de contenido 5">
            <a:extLst>
              <a:ext uri="{FF2B5EF4-FFF2-40B4-BE49-F238E27FC236}">
                <a16:creationId xmlns:a16="http://schemas.microsoft.com/office/drawing/2014/main" id="{7512B58F-8AC2-41C0-BF84-061D423626E8}"/>
              </a:ext>
            </a:extLst>
          </p:cNvPr>
          <p:cNvSpPr>
            <a:spLocks noGrp="1"/>
          </p:cNvSpPr>
          <p:nvPr>
            <p:ph sz="quarter" idx="4"/>
          </p:nvPr>
        </p:nvSpPr>
        <p:spPr>
          <a:xfrm>
            <a:off x="6172200" y="2505075"/>
            <a:ext cx="5183188" cy="1325563"/>
          </a:xfrm>
        </p:spPr>
        <p:txBody>
          <a:bodyPr/>
          <a:lstStyle/>
          <a:p>
            <a:r>
              <a:rPr lang="es-ES" dirty="0"/>
              <a:t>Saltan de un hueso a otro </a:t>
            </a:r>
          </a:p>
        </p:txBody>
      </p:sp>
    </p:spTree>
    <p:extLst>
      <p:ext uri="{BB962C8B-B14F-4D97-AF65-F5344CB8AC3E}">
        <p14:creationId xmlns:p14="http://schemas.microsoft.com/office/powerpoint/2010/main" val="38407450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AA88F03-9703-4337-98D0-D34E9CA7EA52}"/>
              </a:ext>
            </a:extLst>
          </p:cNvPr>
          <p:cNvPicPr>
            <a:picLocks noChangeAspect="1"/>
          </p:cNvPicPr>
          <p:nvPr/>
        </p:nvPicPr>
        <p:blipFill>
          <a:blip r:embed="rId2"/>
          <a:stretch>
            <a:fillRect/>
          </a:stretch>
        </p:blipFill>
        <p:spPr>
          <a:xfrm>
            <a:off x="318052" y="238540"/>
            <a:ext cx="11516139" cy="6569764"/>
          </a:xfrm>
          <a:prstGeom prst="rect">
            <a:avLst/>
          </a:prstGeom>
        </p:spPr>
      </p:pic>
    </p:spTree>
    <p:extLst>
      <p:ext uri="{BB962C8B-B14F-4D97-AF65-F5344CB8AC3E}">
        <p14:creationId xmlns:p14="http://schemas.microsoft.com/office/powerpoint/2010/main" val="2584524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BDE4B3A3-99F8-4BB5-8772-36AD8F4FFB8F}"/>
              </a:ext>
            </a:extLst>
          </p:cNvPr>
          <p:cNvPicPr>
            <a:picLocks noChangeAspect="1"/>
          </p:cNvPicPr>
          <p:nvPr/>
        </p:nvPicPr>
        <p:blipFill>
          <a:blip r:embed="rId2"/>
          <a:stretch>
            <a:fillRect/>
          </a:stretch>
        </p:blipFill>
        <p:spPr>
          <a:xfrm>
            <a:off x="9028288" y="3265919"/>
            <a:ext cx="2872164" cy="3386671"/>
          </a:xfrm>
          <a:prstGeom prst="rect">
            <a:avLst/>
          </a:prstGeom>
        </p:spPr>
      </p:pic>
      <p:pic>
        <p:nvPicPr>
          <p:cNvPr id="8" name="Marcador de contenido 7">
            <a:extLst>
              <a:ext uri="{FF2B5EF4-FFF2-40B4-BE49-F238E27FC236}">
                <a16:creationId xmlns:a16="http://schemas.microsoft.com/office/drawing/2014/main" id="{32E3B418-06C5-4EF8-AB95-6178C00B1E74}"/>
              </a:ext>
            </a:extLst>
          </p:cNvPr>
          <p:cNvPicPr>
            <a:picLocks noGrp="1" noChangeAspect="1"/>
          </p:cNvPicPr>
          <p:nvPr>
            <p:ph idx="1"/>
          </p:nvPr>
        </p:nvPicPr>
        <p:blipFill>
          <a:blip r:embed="rId3"/>
          <a:stretch>
            <a:fillRect/>
          </a:stretch>
        </p:blipFill>
        <p:spPr>
          <a:xfrm>
            <a:off x="3729731" y="4488834"/>
            <a:ext cx="4566129" cy="2409934"/>
          </a:xfrm>
          <a:prstGeom prst="rect">
            <a:avLst/>
          </a:prstGeom>
        </p:spPr>
      </p:pic>
      <p:pic>
        <p:nvPicPr>
          <p:cNvPr id="9" name="Imagen 8">
            <a:extLst>
              <a:ext uri="{FF2B5EF4-FFF2-40B4-BE49-F238E27FC236}">
                <a16:creationId xmlns:a16="http://schemas.microsoft.com/office/drawing/2014/main" id="{4D580EF3-EDC9-477D-97CC-6C79E39145EA}"/>
              </a:ext>
            </a:extLst>
          </p:cNvPr>
          <p:cNvPicPr>
            <a:picLocks noChangeAspect="1"/>
          </p:cNvPicPr>
          <p:nvPr/>
        </p:nvPicPr>
        <p:blipFill>
          <a:blip r:embed="rId4"/>
          <a:stretch>
            <a:fillRect/>
          </a:stretch>
        </p:blipFill>
        <p:spPr>
          <a:xfrm>
            <a:off x="654708" y="2900601"/>
            <a:ext cx="3798022" cy="3176466"/>
          </a:xfrm>
          <a:prstGeom prst="rect">
            <a:avLst/>
          </a:prstGeom>
        </p:spPr>
      </p:pic>
      <p:pic>
        <p:nvPicPr>
          <p:cNvPr id="10" name="Imagen 9">
            <a:extLst>
              <a:ext uri="{FF2B5EF4-FFF2-40B4-BE49-F238E27FC236}">
                <a16:creationId xmlns:a16="http://schemas.microsoft.com/office/drawing/2014/main" id="{37BBA67B-7AB4-4CA0-9492-1AC7B273C0A3}"/>
              </a:ext>
            </a:extLst>
          </p:cNvPr>
          <p:cNvPicPr>
            <a:picLocks noChangeAspect="1"/>
          </p:cNvPicPr>
          <p:nvPr/>
        </p:nvPicPr>
        <p:blipFill>
          <a:blip r:embed="rId5"/>
          <a:stretch>
            <a:fillRect/>
          </a:stretch>
        </p:blipFill>
        <p:spPr>
          <a:xfrm>
            <a:off x="5472441" y="596348"/>
            <a:ext cx="3433019" cy="2941982"/>
          </a:xfrm>
          <a:prstGeom prst="rect">
            <a:avLst/>
          </a:prstGeom>
        </p:spPr>
      </p:pic>
    </p:spTree>
    <p:extLst>
      <p:ext uri="{BB962C8B-B14F-4D97-AF65-F5344CB8AC3E}">
        <p14:creationId xmlns:p14="http://schemas.microsoft.com/office/powerpoint/2010/main" val="2382145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E36C29E-2799-4E1A-9310-4E9DC58BA994}"/>
              </a:ext>
            </a:extLst>
          </p:cNvPr>
          <p:cNvPicPr>
            <a:picLocks noChangeAspect="1"/>
          </p:cNvPicPr>
          <p:nvPr/>
        </p:nvPicPr>
        <p:blipFill rotWithShape="1">
          <a:blip r:embed="rId2"/>
          <a:srcRect l="33808" t="20293" r="12308" b="34352"/>
          <a:stretch/>
        </p:blipFill>
        <p:spPr>
          <a:xfrm>
            <a:off x="154745" y="0"/>
            <a:ext cx="11785227" cy="6858000"/>
          </a:xfrm>
          <a:prstGeom prst="rect">
            <a:avLst/>
          </a:prstGeom>
        </p:spPr>
      </p:pic>
    </p:spTree>
    <p:extLst>
      <p:ext uri="{BB962C8B-B14F-4D97-AF65-F5344CB8AC3E}">
        <p14:creationId xmlns:p14="http://schemas.microsoft.com/office/powerpoint/2010/main" val="3307851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9ABDD1-FA26-4ED4-B3B0-5D5D671699E7}"/>
              </a:ext>
            </a:extLst>
          </p:cNvPr>
          <p:cNvSpPr>
            <a:spLocks noGrp="1"/>
          </p:cNvSpPr>
          <p:nvPr>
            <p:ph type="title"/>
          </p:nvPr>
        </p:nvSpPr>
        <p:spPr/>
        <p:txBody>
          <a:bodyPr>
            <a:normAutofit/>
          </a:bodyPr>
          <a:lstStyle/>
          <a:p>
            <a:r>
              <a:rPr lang="es-ES" sz="6000" b="1" dirty="0"/>
              <a:t>Lesiones</a:t>
            </a:r>
          </a:p>
        </p:txBody>
      </p:sp>
      <p:pic>
        <p:nvPicPr>
          <p:cNvPr id="4" name="Marcador de contenido 3">
            <a:extLst>
              <a:ext uri="{FF2B5EF4-FFF2-40B4-BE49-F238E27FC236}">
                <a16:creationId xmlns:a16="http://schemas.microsoft.com/office/drawing/2014/main" id="{5057ED96-A220-4408-8D6A-E950AF2E28F5}"/>
              </a:ext>
            </a:extLst>
          </p:cNvPr>
          <p:cNvPicPr>
            <a:picLocks noGrp="1" noChangeAspect="1"/>
          </p:cNvPicPr>
          <p:nvPr>
            <p:ph idx="1"/>
          </p:nvPr>
        </p:nvPicPr>
        <p:blipFill>
          <a:blip r:embed="rId2"/>
          <a:stretch>
            <a:fillRect/>
          </a:stretch>
        </p:blipFill>
        <p:spPr>
          <a:xfrm>
            <a:off x="728870" y="1871574"/>
            <a:ext cx="10840278" cy="3953054"/>
          </a:xfrm>
          <a:prstGeom prst="rect">
            <a:avLst/>
          </a:prstGeom>
        </p:spPr>
      </p:pic>
    </p:spTree>
    <p:extLst>
      <p:ext uri="{BB962C8B-B14F-4D97-AF65-F5344CB8AC3E}">
        <p14:creationId xmlns:p14="http://schemas.microsoft.com/office/powerpoint/2010/main" val="2316160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681F07-3C76-481A-A6E2-A395D69AA41D}"/>
              </a:ext>
            </a:extLst>
          </p:cNvPr>
          <p:cNvSpPr>
            <a:spLocks noGrp="1"/>
          </p:cNvSpPr>
          <p:nvPr>
            <p:ph type="title"/>
          </p:nvPr>
        </p:nvSpPr>
        <p:spPr>
          <a:xfrm>
            <a:off x="4587765" y="428188"/>
            <a:ext cx="2538249" cy="833054"/>
          </a:xfrm>
        </p:spPr>
        <p:txBody>
          <a:bodyPr/>
          <a:lstStyle/>
          <a:p>
            <a:pPr algn="ctr"/>
            <a:r>
              <a:rPr lang="es-ES" b="1" dirty="0"/>
              <a:t>Videos</a:t>
            </a:r>
          </a:p>
        </p:txBody>
      </p:sp>
      <p:pic>
        <p:nvPicPr>
          <p:cNvPr id="4" name="Elementos multimedia en línea 3" title="🍖 Diferencia entre Ligamentos y Tendones 🍖 [Fácil y Rápido] | BIOLOGÍA |">
            <a:hlinkClick r:id="" action="ppaction://media"/>
            <a:extLst>
              <a:ext uri="{FF2B5EF4-FFF2-40B4-BE49-F238E27FC236}">
                <a16:creationId xmlns:a16="http://schemas.microsoft.com/office/drawing/2014/main" id="{DE62BD70-633B-4D33-962F-9ECBB125396F}"/>
              </a:ext>
            </a:extLst>
          </p:cNvPr>
          <p:cNvPicPr>
            <a:picLocks noRot="1" noChangeAspect="1"/>
          </p:cNvPicPr>
          <p:nvPr>
            <a:videoFile r:link="rId1"/>
          </p:nvPr>
        </p:nvPicPr>
        <p:blipFill>
          <a:blip r:embed="rId3"/>
          <a:stretch>
            <a:fillRect/>
          </a:stretch>
        </p:blipFill>
        <p:spPr>
          <a:xfrm>
            <a:off x="1026510" y="1663043"/>
            <a:ext cx="3237202" cy="1829019"/>
          </a:xfrm>
          <a:prstGeom prst="rect">
            <a:avLst/>
          </a:prstGeom>
        </p:spPr>
      </p:pic>
      <p:pic>
        <p:nvPicPr>
          <p:cNvPr id="7" name="Imagen 6">
            <a:extLst>
              <a:ext uri="{FF2B5EF4-FFF2-40B4-BE49-F238E27FC236}">
                <a16:creationId xmlns:a16="http://schemas.microsoft.com/office/drawing/2014/main" id="{84AC9B06-2C89-4B7A-B872-463AFFD8F299}"/>
              </a:ext>
            </a:extLst>
          </p:cNvPr>
          <p:cNvPicPr>
            <a:picLocks noChangeAspect="1"/>
          </p:cNvPicPr>
          <p:nvPr/>
        </p:nvPicPr>
        <p:blipFill rotWithShape="1">
          <a:blip r:embed="rId4"/>
          <a:srcRect t="32305" r="41962" b="36660"/>
          <a:stretch/>
        </p:blipFill>
        <p:spPr>
          <a:xfrm>
            <a:off x="5520413" y="4146332"/>
            <a:ext cx="5712517" cy="1347952"/>
          </a:xfrm>
          <a:prstGeom prst="rect">
            <a:avLst/>
          </a:prstGeom>
        </p:spPr>
      </p:pic>
    </p:spTree>
    <p:extLst>
      <p:ext uri="{BB962C8B-B14F-4D97-AF65-F5344CB8AC3E}">
        <p14:creationId xmlns:p14="http://schemas.microsoft.com/office/powerpoint/2010/main" val="106601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62E1C2-9725-4A33-AC99-913511FA66EE}"/>
              </a:ext>
            </a:extLst>
          </p:cNvPr>
          <p:cNvSpPr>
            <a:spLocks noGrp="1"/>
          </p:cNvSpPr>
          <p:nvPr>
            <p:ph type="title"/>
          </p:nvPr>
        </p:nvSpPr>
        <p:spPr/>
        <p:txBody>
          <a:bodyPr/>
          <a:lstStyle/>
          <a:p>
            <a:pPr algn="ctr"/>
            <a:r>
              <a:rPr lang="es-EC" b="1" dirty="0"/>
              <a:t>Referencia Bibliográfica </a:t>
            </a:r>
          </a:p>
        </p:txBody>
      </p:sp>
      <p:sp>
        <p:nvSpPr>
          <p:cNvPr id="3" name="Marcador de contenido 2">
            <a:extLst>
              <a:ext uri="{FF2B5EF4-FFF2-40B4-BE49-F238E27FC236}">
                <a16:creationId xmlns:a16="http://schemas.microsoft.com/office/drawing/2014/main" id="{760CBE93-6934-4081-8DEB-97B8C8A04780}"/>
              </a:ext>
            </a:extLst>
          </p:cNvPr>
          <p:cNvSpPr>
            <a:spLocks noGrp="1"/>
          </p:cNvSpPr>
          <p:nvPr>
            <p:ph idx="1"/>
          </p:nvPr>
        </p:nvSpPr>
        <p:spPr/>
        <p:txBody>
          <a:bodyPr/>
          <a:lstStyle/>
          <a:p>
            <a:r>
              <a:rPr lang="es-EC" dirty="0"/>
              <a:t>https://unitia.secot.es/web/manual_residente/CAPITULO%204.pdf</a:t>
            </a:r>
          </a:p>
        </p:txBody>
      </p:sp>
    </p:spTree>
    <p:extLst>
      <p:ext uri="{BB962C8B-B14F-4D97-AF65-F5344CB8AC3E}">
        <p14:creationId xmlns:p14="http://schemas.microsoft.com/office/powerpoint/2010/main" val="2957391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69E449-7802-4BD9-8F14-6880546D6867}"/>
              </a:ext>
            </a:extLst>
          </p:cNvPr>
          <p:cNvSpPr>
            <a:spLocks noGrp="1"/>
          </p:cNvSpPr>
          <p:nvPr>
            <p:ph type="title"/>
          </p:nvPr>
        </p:nvSpPr>
        <p:spPr/>
        <p:txBody>
          <a:bodyPr/>
          <a:lstStyle/>
          <a:p>
            <a:r>
              <a:rPr lang="es-EC" b="1" dirty="0"/>
              <a:t>TENDÓN </a:t>
            </a:r>
          </a:p>
        </p:txBody>
      </p:sp>
      <p:pic>
        <p:nvPicPr>
          <p:cNvPr id="3" name="Imagen 2">
            <a:extLst>
              <a:ext uri="{FF2B5EF4-FFF2-40B4-BE49-F238E27FC236}">
                <a16:creationId xmlns:a16="http://schemas.microsoft.com/office/drawing/2014/main" id="{9EDA6282-DEBB-43E1-B136-7EA28763C551}"/>
              </a:ext>
            </a:extLst>
          </p:cNvPr>
          <p:cNvPicPr>
            <a:picLocks noChangeAspect="1"/>
          </p:cNvPicPr>
          <p:nvPr/>
        </p:nvPicPr>
        <p:blipFill>
          <a:blip r:embed="rId2"/>
          <a:stretch>
            <a:fillRect/>
          </a:stretch>
        </p:blipFill>
        <p:spPr>
          <a:xfrm>
            <a:off x="548836" y="2063969"/>
            <a:ext cx="2949251" cy="3138652"/>
          </a:xfrm>
          <a:prstGeom prst="rect">
            <a:avLst/>
          </a:prstGeom>
        </p:spPr>
      </p:pic>
      <p:sp>
        <p:nvSpPr>
          <p:cNvPr id="5" name="CuadroTexto 4">
            <a:extLst>
              <a:ext uri="{FF2B5EF4-FFF2-40B4-BE49-F238E27FC236}">
                <a16:creationId xmlns:a16="http://schemas.microsoft.com/office/drawing/2014/main" id="{DA07EC08-1FE1-441D-ADE1-4A8EAD9A30B5}"/>
              </a:ext>
            </a:extLst>
          </p:cNvPr>
          <p:cNvSpPr txBox="1"/>
          <p:nvPr/>
        </p:nvSpPr>
        <p:spPr>
          <a:xfrm>
            <a:off x="4974021" y="1140638"/>
            <a:ext cx="6221467" cy="3046988"/>
          </a:xfrm>
          <a:prstGeom prst="rect">
            <a:avLst/>
          </a:prstGeom>
          <a:noFill/>
        </p:spPr>
        <p:txBody>
          <a:bodyPr wrap="square">
            <a:spAutoFit/>
          </a:bodyPr>
          <a:lstStyle/>
          <a:p>
            <a:pPr algn="just"/>
            <a:r>
              <a:rPr lang="es-ES" sz="3200" dirty="0"/>
              <a:t>El tendón es un elemento esencial de la unidad </a:t>
            </a:r>
            <a:r>
              <a:rPr lang="es-ES" sz="3200" dirty="0" err="1"/>
              <a:t>musculotendinosa</a:t>
            </a:r>
            <a:r>
              <a:rPr lang="es-ES" sz="3200" dirty="0"/>
              <a:t>. </a:t>
            </a:r>
          </a:p>
          <a:p>
            <a:pPr algn="just"/>
            <a:endParaRPr lang="es-ES" sz="3200" dirty="0"/>
          </a:p>
          <a:p>
            <a:pPr algn="just"/>
            <a:r>
              <a:rPr lang="es-ES" sz="3200" dirty="0"/>
              <a:t>En general actúa como intermediario entre las fibras musculares y la superficie ósea.</a:t>
            </a:r>
            <a:endParaRPr lang="es-EC" sz="3200" dirty="0"/>
          </a:p>
        </p:txBody>
      </p:sp>
    </p:spTree>
    <p:extLst>
      <p:ext uri="{BB962C8B-B14F-4D97-AF65-F5344CB8AC3E}">
        <p14:creationId xmlns:p14="http://schemas.microsoft.com/office/powerpoint/2010/main" val="2614111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15266EFF-58A4-4864-AB72-F07E379CE05C}"/>
              </a:ext>
            </a:extLst>
          </p:cNvPr>
          <p:cNvPicPr>
            <a:picLocks noChangeAspect="1"/>
          </p:cNvPicPr>
          <p:nvPr/>
        </p:nvPicPr>
        <p:blipFill>
          <a:blip r:embed="rId2"/>
          <a:stretch>
            <a:fillRect/>
          </a:stretch>
        </p:blipFill>
        <p:spPr>
          <a:xfrm>
            <a:off x="1210661" y="1319869"/>
            <a:ext cx="4120196" cy="2731869"/>
          </a:xfrm>
          <a:prstGeom prst="rect">
            <a:avLst/>
          </a:prstGeom>
        </p:spPr>
      </p:pic>
      <p:pic>
        <p:nvPicPr>
          <p:cNvPr id="5" name="Imagen 4">
            <a:extLst>
              <a:ext uri="{FF2B5EF4-FFF2-40B4-BE49-F238E27FC236}">
                <a16:creationId xmlns:a16="http://schemas.microsoft.com/office/drawing/2014/main" id="{6662C6B3-4D44-4F04-B02D-8CA6BEC0C571}"/>
              </a:ext>
            </a:extLst>
          </p:cNvPr>
          <p:cNvPicPr>
            <a:picLocks noChangeAspect="1"/>
          </p:cNvPicPr>
          <p:nvPr/>
        </p:nvPicPr>
        <p:blipFill>
          <a:blip r:embed="rId3"/>
          <a:stretch>
            <a:fillRect/>
          </a:stretch>
        </p:blipFill>
        <p:spPr>
          <a:xfrm>
            <a:off x="8838214" y="1319869"/>
            <a:ext cx="2143125" cy="2143125"/>
          </a:xfrm>
          <a:prstGeom prst="rect">
            <a:avLst/>
          </a:prstGeom>
        </p:spPr>
      </p:pic>
    </p:spTree>
    <p:extLst>
      <p:ext uri="{BB962C8B-B14F-4D97-AF65-F5344CB8AC3E}">
        <p14:creationId xmlns:p14="http://schemas.microsoft.com/office/powerpoint/2010/main" val="2345712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EDD04B-BEEC-42BE-8959-EB3D454AA058}"/>
              </a:ext>
            </a:extLst>
          </p:cNvPr>
          <p:cNvSpPr>
            <a:spLocks noGrp="1"/>
          </p:cNvSpPr>
          <p:nvPr>
            <p:ph type="title"/>
          </p:nvPr>
        </p:nvSpPr>
        <p:spPr/>
        <p:txBody>
          <a:bodyPr/>
          <a:lstStyle/>
          <a:p>
            <a:r>
              <a:rPr lang="es-EC" dirty="0"/>
              <a:t>estructura</a:t>
            </a:r>
          </a:p>
        </p:txBody>
      </p:sp>
      <p:sp>
        <p:nvSpPr>
          <p:cNvPr id="4" name="CuadroTexto 3">
            <a:extLst>
              <a:ext uri="{FF2B5EF4-FFF2-40B4-BE49-F238E27FC236}">
                <a16:creationId xmlns:a16="http://schemas.microsoft.com/office/drawing/2014/main" id="{B549C5AB-B47F-4797-B6D0-232625953D96}"/>
              </a:ext>
            </a:extLst>
          </p:cNvPr>
          <p:cNvSpPr txBox="1"/>
          <p:nvPr/>
        </p:nvSpPr>
        <p:spPr>
          <a:xfrm>
            <a:off x="605001" y="2588962"/>
            <a:ext cx="4329606" cy="2800767"/>
          </a:xfrm>
          <a:prstGeom prst="rect">
            <a:avLst/>
          </a:prstGeom>
          <a:noFill/>
        </p:spPr>
        <p:txBody>
          <a:bodyPr wrap="square">
            <a:spAutoFit/>
          </a:bodyPr>
          <a:lstStyle/>
          <a:p>
            <a:r>
              <a:rPr lang="es-EC" sz="2800" dirty="0" err="1"/>
              <a:t>Tenocito</a:t>
            </a:r>
            <a:endParaRPr lang="es-EC" sz="2800" dirty="0"/>
          </a:p>
          <a:p>
            <a:r>
              <a:rPr lang="es-EC" sz="2800" dirty="0"/>
              <a:t>Matriz extracelular </a:t>
            </a:r>
          </a:p>
          <a:p>
            <a:r>
              <a:rPr lang="es-EC" sz="2800" dirty="0"/>
              <a:t>Proteoglicanos</a:t>
            </a:r>
          </a:p>
          <a:p>
            <a:r>
              <a:rPr lang="es-ES" sz="2800" dirty="0"/>
              <a:t>Haces de colágeno de tipo I </a:t>
            </a:r>
          </a:p>
          <a:p>
            <a:r>
              <a:rPr lang="es-ES" sz="2800" dirty="0"/>
              <a:t>Elastina</a:t>
            </a:r>
            <a:endParaRPr lang="es-EC" sz="2800" dirty="0"/>
          </a:p>
          <a:p>
            <a:endParaRPr lang="es-EC" dirty="0"/>
          </a:p>
          <a:p>
            <a:endParaRPr lang="es-EC" dirty="0"/>
          </a:p>
        </p:txBody>
      </p:sp>
      <p:pic>
        <p:nvPicPr>
          <p:cNvPr id="5" name="Imagen 4">
            <a:extLst>
              <a:ext uri="{FF2B5EF4-FFF2-40B4-BE49-F238E27FC236}">
                <a16:creationId xmlns:a16="http://schemas.microsoft.com/office/drawing/2014/main" id="{3AB19E6B-6AAD-4020-8CD6-DF391DB8BC9F}"/>
              </a:ext>
            </a:extLst>
          </p:cNvPr>
          <p:cNvPicPr>
            <a:picLocks noChangeAspect="1"/>
          </p:cNvPicPr>
          <p:nvPr/>
        </p:nvPicPr>
        <p:blipFill>
          <a:blip r:embed="rId2"/>
          <a:stretch>
            <a:fillRect/>
          </a:stretch>
        </p:blipFill>
        <p:spPr>
          <a:xfrm>
            <a:off x="5090291" y="2588962"/>
            <a:ext cx="5905500" cy="2000250"/>
          </a:xfrm>
          <a:prstGeom prst="rect">
            <a:avLst/>
          </a:prstGeom>
        </p:spPr>
      </p:pic>
    </p:spTree>
    <p:extLst>
      <p:ext uri="{BB962C8B-B14F-4D97-AF65-F5344CB8AC3E}">
        <p14:creationId xmlns:p14="http://schemas.microsoft.com/office/powerpoint/2010/main" val="2287089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5E8DAE-9CEF-4A1C-8D39-5EBB07092627}"/>
              </a:ext>
            </a:extLst>
          </p:cNvPr>
          <p:cNvSpPr>
            <a:spLocks noGrp="1"/>
          </p:cNvSpPr>
          <p:nvPr>
            <p:ph type="title"/>
          </p:nvPr>
        </p:nvSpPr>
        <p:spPr>
          <a:xfrm>
            <a:off x="4550979" y="546429"/>
            <a:ext cx="2472559" cy="935530"/>
          </a:xfrm>
        </p:spPr>
        <p:txBody>
          <a:bodyPr/>
          <a:lstStyle/>
          <a:p>
            <a:r>
              <a:rPr lang="es-EC" b="1" dirty="0">
                <a:solidFill>
                  <a:schemeClr val="accent1"/>
                </a:solidFill>
              </a:rPr>
              <a:t>FUNCIÓN </a:t>
            </a:r>
          </a:p>
        </p:txBody>
      </p:sp>
      <p:sp>
        <p:nvSpPr>
          <p:cNvPr id="4" name="CuadroTexto 3">
            <a:extLst>
              <a:ext uri="{FF2B5EF4-FFF2-40B4-BE49-F238E27FC236}">
                <a16:creationId xmlns:a16="http://schemas.microsoft.com/office/drawing/2014/main" id="{70A3BE28-93F0-4E4D-85FC-1ED9325F5195}"/>
              </a:ext>
            </a:extLst>
          </p:cNvPr>
          <p:cNvSpPr txBox="1"/>
          <p:nvPr/>
        </p:nvSpPr>
        <p:spPr>
          <a:xfrm>
            <a:off x="228600" y="2983460"/>
            <a:ext cx="10231821" cy="1815882"/>
          </a:xfrm>
          <a:prstGeom prst="rect">
            <a:avLst/>
          </a:prstGeom>
          <a:noFill/>
        </p:spPr>
        <p:txBody>
          <a:bodyPr wrap="square">
            <a:spAutoFit/>
          </a:bodyPr>
          <a:lstStyle/>
          <a:p>
            <a:pPr marL="457200" indent="-457200">
              <a:buFont typeface="Arial" panose="020B0604020202020204" pitchFamily="34" charset="0"/>
              <a:buChar char="•"/>
            </a:pPr>
            <a:r>
              <a:rPr lang="es-ES" sz="2800" dirty="0"/>
              <a:t>Unir  músculos y huesos</a:t>
            </a:r>
          </a:p>
          <a:p>
            <a:pPr marL="457200" indent="-457200">
              <a:buFont typeface="Arial" panose="020B0604020202020204" pitchFamily="34" charset="0"/>
              <a:buChar char="•"/>
            </a:pPr>
            <a:r>
              <a:rPr lang="es-ES" sz="2800" dirty="0"/>
              <a:t>Resistir la tracción muscular </a:t>
            </a:r>
          </a:p>
          <a:p>
            <a:pPr marL="457200" indent="-457200">
              <a:buFont typeface="Arial" panose="020B0604020202020204" pitchFamily="34" charset="0"/>
              <a:buChar char="•"/>
            </a:pPr>
            <a:r>
              <a:rPr lang="es-ES" sz="2800" dirty="0"/>
              <a:t>Transmitir eficazmente las fuerzas generadas por los músculos a los huesos</a:t>
            </a:r>
            <a:endParaRPr lang="es-EC" sz="2800" dirty="0"/>
          </a:p>
        </p:txBody>
      </p:sp>
      <p:sp>
        <p:nvSpPr>
          <p:cNvPr id="6" name="CuadroTexto 5">
            <a:extLst>
              <a:ext uri="{FF2B5EF4-FFF2-40B4-BE49-F238E27FC236}">
                <a16:creationId xmlns:a16="http://schemas.microsoft.com/office/drawing/2014/main" id="{74C16C9F-9056-4538-B3C0-9A237BC71CDE}"/>
              </a:ext>
            </a:extLst>
          </p:cNvPr>
          <p:cNvSpPr txBox="1"/>
          <p:nvPr/>
        </p:nvSpPr>
        <p:spPr>
          <a:xfrm>
            <a:off x="541939" y="1863377"/>
            <a:ext cx="6097314" cy="646331"/>
          </a:xfrm>
          <a:prstGeom prst="rect">
            <a:avLst/>
          </a:prstGeom>
          <a:noFill/>
        </p:spPr>
        <p:txBody>
          <a:bodyPr wrap="square">
            <a:spAutoFit/>
          </a:bodyPr>
          <a:lstStyle/>
          <a:p>
            <a:r>
              <a:rPr lang="es-ES" sz="3600" b="1" dirty="0">
                <a:solidFill>
                  <a:srgbClr val="92D050"/>
                </a:solidFill>
              </a:rPr>
              <a:t>La función de los tendones es: </a:t>
            </a:r>
            <a:endParaRPr lang="es-EC" sz="3600" b="1" dirty="0">
              <a:solidFill>
                <a:srgbClr val="92D050"/>
              </a:solidFill>
            </a:endParaRPr>
          </a:p>
        </p:txBody>
      </p:sp>
    </p:spTree>
    <p:extLst>
      <p:ext uri="{BB962C8B-B14F-4D97-AF65-F5344CB8AC3E}">
        <p14:creationId xmlns:p14="http://schemas.microsoft.com/office/powerpoint/2010/main" val="3471228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3FB037-58D4-4FB6-AB2D-A1DC67D3B687}"/>
              </a:ext>
            </a:extLst>
          </p:cNvPr>
          <p:cNvSpPr>
            <a:spLocks noGrp="1"/>
          </p:cNvSpPr>
          <p:nvPr>
            <p:ph type="title"/>
          </p:nvPr>
        </p:nvSpPr>
        <p:spPr>
          <a:xfrm>
            <a:off x="370490" y="365126"/>
            <a:ext cx="10983310" cy="809406"/>
          </a:xfrm>
        </p:spPr>
        <p:txBody>
          <a:bodyPr>
            <a:normAutofit/>
          </a:bodyPr>
          <a:lstStyle/>
          <a:p>
            <a:r>
              <a:rPr lang="es-EC" sz="2800" b="1" dirty="0">
                <a:latin typeface="+mn-lt"/>
              </a:rPr>
              <a:t>UNIÓN MIOTENDINOSA</a:t>
            </a:r>
          </a:p>
        </p:txBody>
      </p:sp>
      <p:sp>
        <p:nvSpPr>
          <p:cNvPr id="6" name="CuadroTexto 5">
            <a:extLst>
              <a:ext uri="{FF2B5EF4-FFF2-40B4-BE49-F238E27FC236}">
                <a16:creationId xmlns:a16="http://schemas.microsoft.com/office/drawing/2014/main" id="{69412185-72E8-4F18-8517-1985BB1F0F29}"/>
              </a:ext>
            </a:extLst>
          </p:cNvPr>
          <p:cNvSpPr txBox="1"/>
          <p:nvPr/>
        </p:nvSpPr>
        <p:spPr>
          <a:xfrm>
            <a:off x="370490" y="1230965"/>
            <a:ext cx="5353707" cy="1200329"/>
          </a:xfrm>
          <a:prstGeom prst="rect">
            <a:avLst/>
          </a:prstGeom>
          <a:noFill/>
        </p:spPr>
        <p:txBody>
          <a:bodyPr wrap="square">
            <a:spAutoFit/>
          </a:bodyPr>
          <a:lstStyle/>
          <a:p>
            <a:r>
              <a:rPr lang="es-ES" dirty="0"/>
              <a:t>Unión del músculo al tendón existe una superficie</a:t>
            </a:r>
          </a:p>
          <a:p>
            <a:r>
              <a:rPr lang="es-ES" dirty="0" err="1"/>
              <a:t>interdigitante</a:t>
            </a:r>
            <a:r>
              <a:rPr lang="es-ES" dirty="0"/>
              <a:t> compleja, con el fin de disminuir el estrés</a:t>
            </a:r>
          </a:p>
          <a:p>
            <a:pPr algn="just"/>
            <a:r>
              <a:rPr lang="es-ES" dirty="0"/>
              <a:t>tensional ejercido sobre el tendón durante la contracción muscular</a:t>
            </a:r>
            <a:endParaRPr lang="es-EC" dirty="0"/>
          </a:p>
        </p:txBody>
      </p:sp>
      <p:sp>
        <p:nvSpPr>
          <p:cNvPr id="8" name="CuadroTexto 7">
            <a:extLst>
              <a:ext uri="{FF2B5EF4-FFF2-40B4-BE49-F238E27FC236}">
                <a16:creationId xmlns:a16="http://schemas.microsoft.com/office/drawing/2014/main" id="{297C7F4A-B63B-41F7-982F-CEED3ABB9FCD}"/>
              </a:ext>
            </a:extLst>
          </p:cNvPr>
          <p:cNvSpPr txBox="1"/>
          <p:nvPr/>
        </p:nvSpPr>
        <p:spPr>
          <a:xfrm>
            <a:off x="370490" y="2967335"/>
            <a:ext cx="6097314" cy="461665"/>
          </a:xfrm>
          <a:prstGeom prst="rect">
            <a:avLst/>
          </a:prstGeom>
          <a:noFill/>
        </p:spPr>
        <p:txBody>
          <a:bodyPr wrap="square">
            <a:spAutoFit/>
          </a:bodyPr>
          <a:lstStyle/>
          <a:p>
            <a:r>
              <a:rPr lang="es-EC" sz="2400" b="1" dirty="0"/>
              <a:t>UNIÓN OSTEOTENDINOSA</a:t>
            </a:r>
          </a:p>
        </p:txBody>
      </p:sp>
      <p:sp>
        <p:nvSpPr>
          <p:cNvPr id="10" name="CuadroTexto 9">
            <a:extLst>
              <a:ext uri="{FF2B5EF4-FFF2-40B4-BE49-F238E27FC236}">
                <a16:creationId xmlns:a16="http://schemas.microsoft.com/office/drawing/2014/main" id="{9A732462-35CA-4F77-B9B6-7024749EB74C}"/>
              </a:ext>
            </a:extLst>
          </p:cNvPr>
          <p:cNvSpPr txBox="1"/>
          <p:nvPr/>
        </p:nvSpPr>
        <p:spPr>
          <a:xfrm>
            <a:off x="289690" y="3731963"/>
            <a:ext cx="5291303" cy="2308324"/>
          </a:xfrm>
          <a:prstGeom prst="rect">
            <a:avLst/>
          </a:prstGeom>
          <a:noFill/>
        </p:spPr>
        <p:txBody>
          <a:bodyPr wrap="square">
            <a:spAutoFit/>
          </a:bodyPr>
          <a:lstStyle/>
          <a:p>
            <a:pPr algn="just"/>
            <a:r>
              <a:rPr lang="es-ES" dirty="0"/>
              <a:t>La unión del tendón al hueso es el punto de máximo estrés y donde se concentra toda la fuerza de la contracción Existen dos tipos de entesis: las fibrosas, donde los tendones se unen a las diáfisis de huesos largos (deltoides o</a:t>
            </a:r>
          </a:p>
          <a:p>
            <a:pPr algn="just"/>
            <a:r>
              <a:rPr lang="es-ES" dirty="0"/>
              <a:t>músculos que se insertan en la línea áspera del fémur), y las fibrocartilaginosas, típicas de epífisis y apófisis.</a:t>
            </a:r>
          </a:p>
          <a:p>
            <a:r>
              <a:rPr lang="es-ES" dirty="0"/>
              <a:t>muscular. </a:t>
            </a:r>
            <a:endParaRPr lang="es-EC" dirty="0"/>
          </a:p>
        </p:txBody>
      </p:sp>
      <p:pic>
        <p:nvPicPr>
          <p:cNvPr id="11" name="Imagen 10">
            <a:extLst>
              <a:ext uri="{FF2B5EF4-FFF2-40B4-BE49-F238E27FC236}">
                <a16:creationId xmlns:a16="http://schemas.microsoft.com/office/drawing/2014/main" id="{2917BF6F-765E-439D-9F3B-DBFB7684A39B}"/>
              </a:ext>
            </a:extLst>
          </p:cNvPr>
          <p:cNvPicPr>
            <a:picLocks noChangeAspect="1"/>
          </p:cNvPicPr>
          <p:nvPr/>
        </p:nvPicPr>
        <p:blipFill>
          <a:blip r:embed="rId2"/>
          <a:stretch>
            <a:fillRect/>
          </a:stretch>
        </p:blipFill>
        <p:spPr>
          <a:xfrm>
            <a:off x="6692462" y="1404038"/>
            <a:ext cx="4981903" cy="3837995"/>
          </a:xfrm>
          <a:prstGeom prst="rect">
            <a:avLst/>
          </a:prstGeom>
        </p:spPr>
      </p:pic>
    </p:spTree>
    <p:extLst>
      <p:ext uri="{BB962C8B-B14F-4D97-AF65-F5344CB8AC3E}">
        <p14:creationId xmlns:p14="http://schemas.microsoft.com/office/powerpoint/2010/main" val="3884037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679796-E723-4C48-8B35-2A544094EFC1}"/>
              </a:ext>
            </a:extLst>
          </p:cNvPr>
          <p:cNvSpPr>
            <a:spLocks noGrp="1"/>
          </p:cNvSpPr>
          <p:nvPr>
            <p:ph type="title"/>
          </p:nvPr>
        </p:nvSpPr>
        <p:spPr>
          <a:xfrm>
            <a:off x="729375" y="243545"/>
            <a:ext cx="10515600" cy="852158"/>
          </a:xfrm>
        </p:spPr>
        <p:txBody>
          <a:bodyPr>
            <a:noAutofit/>
          </a:bodyPr>
          <a:lstStyle/>
          <a:p>
            <a:pPr algn="ctr"/>
            <a:r>
              <a:rPr lang="es-ES" sz="4000" b="1" dirty="0">
                <a:solidFill>
                  <a:schemeClr val="accent1"/>
                </a:solidFill>
              </a:rPr>
              <a:t>BIOMECÁNICA DE LOS TENDONES Y LIGAMENTOS</a:t>
            </a:r>
            <a:endParaRPr lang="es-EC" sz="4000" b="1" dirty="0">
              <a:solidFill>
                <a:schemeClr val="accent1"/>
              </a:solidFill>
            </a:endParaRPr>
          </a:p>
        </p:txBody>
      </p:sp>
      <p:sp>
        <p:nvSpPr>
          <p:cNvPr id="3" name="Marcador de texto 2">
            <a:extLst>
              <a:ext uri="{FF2B5EF4-FFF2-40B4-BE49-F238E27FC236}">
                <a16:creationId xmlns:a16="http://schemas.microsoft.com/office/drawing/2014/main" id="{965E35A7-BA92-4C9E-BE99-3DDBEB2D96F5}"/>
              </a:ext>
            </a:extLst>
          </p:cNvPr>
          <p:cNvSpPr>
            <a:spLocks noGrp="1"/>
          </p:cNvSpPr>
          <p:nvPr>
            <p:ph type="body" idx="1"/>
          </p:nvPr>
        </p:nvSpPr>
        <p:spPr>
          <a:xfrm>
            <a:off x="291662" y="1852449"/>
            <a:ext cx="11055788" cy="4237202"/>
          </a:xfrm>
        </p:spPr>
        <p:txBody>
          <a:bodyPr>
            <a:normAutofit fontScale="92500" lnSpcReduction="20000"/>
          </a:bodyPr>
          <a:lstStyle/>
          <a:p>
            <a:pPr algn="just"/>
            <a:r>
              <a:rPr lang="es-ES" sz="3600" dirty="0"/>
              <a:t>Las propiedades mecánicas de los tendones dependen de sus características anatómicas y de las uniones bioquímicas de las fibras de colágeno.</a:t>
            </a:r>
          </a:p>
          <a:p>
            <a:pPr algn="just"/>
            <a:r>
              <a:rPr lang="es-ES" sz="3600" dirty="0"/>
              <a:t>Presentan una respuesta no lineal de deformación ante las cargas:</a:t>
            </a:r>
          </a:p>
          <a:p>
            <a:r>
              <a:rPr lang="es-ES" sz="3600" dirty="0"/>
              <a:t>• </a:t>
            </a:r>
            <a:r>
              <a:rPr lang="es-ES" sz="3600" b="1" dirty="0"/>
              <a:t>Región basal: </a:t>
            </a:r>
            <a:r>
              <a:rPr lang="es-ES" sz="3600" dirty="0"/>
              <a:t>incremento relativamente grande de deformación en relación a la carga.</a:t>
            </a:r>
          </a:p>
          <a:p>
            <a:r>
              <a:rPr lang="es-ES" sz="3600" dirty="0"/>
              <a:t>• </a:t>
            </a:r>
            <a:r>
              <a:rPr lang="es-ES" sz="3600" b="1" dirty="0"/>
              <a:t>Fase lineal: </a:t>
            </a:r>
            <a:r>
              <a:rPr lang="es-ES" sz="3600" dirty="0"/>
              <a:t>fase de carga-elongación constante.</a:t>
            </a:r>
          </a:p>
          <a:p>
            <a:r>
              <a:rPr lang="es-ES" sz="3600" dirty="0"/>
              <a:t>• </a:t>
            </a:r>
            <a:r>
              <a:rPr lang="es-ES" sz="3600" b="1" dirty="0"/>
              <a:t>Deformación permanente</a:t>
            </a:r>
            <a:r>
              <a:rPr lang="es-ES" sz="3600" dirty="0"/>
              <a:t>: si se supera el límite de elasticidad y se alcanza el punto de rotura</a:t>
            </a:r>
            <a:endParaRPr lang="es-EC" sz="3600" dirty="0"/>
          </a:p>
        </p:txBody>
      </p:sp>
    </p:spTree>
    <p:extLst>
      <p:ext uri="{BB962C8B-B14F-4D97-AF65-F5344CB8AC3E}">
        <p14:creationId xmlns:p14="http://schemas.microsoft.com/office/powerpoint/2010/main" val="3159456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E7ECE1-4EB7-494D-8E83-87B4971A7D0F}"/>
              </a:ext>
            </a:extLst>
          </p:cNvPr>
          <p:cNvSpPr>
            <a:spLocks noGrp="1"/>
          </p:cNvSpPr>
          <p:nvPr>
            <p:ph type="title"/>
          </p:nvPr>
        </p:nvSpPr>
        <p:spPr>
          <a:xfrm>
            <a:off x="838200" y="365125"/>
            <a:ext cx="10515600" cy="1574034"/>
          </a:xfrm>
        </p:spPr>
        <p:txBody>
          <a:bodyPr/>
          <a:lstStyle/>
          <a:p>
            <a:r>
              <a:rPr lang="es-EC" sz="3600" dirty="0"/>
              <a:t>Tipo de lesión: </a:t>
            </a:r>
            <a:br>
              <a:rPr lang="es-EC" dirty="0"/>
            </a:br>
            <a:endParaRPr lang="es-EC" dirty="0"/>
          </a:p>
        </p:txBody>
      </p:sp>
      <p:sp>
        <p:nvSpPr>
          <p:cNvPr id="4" name="CuadroTexto 3">
            <a:extLst>
              <a:ext uri="{FF2B5EF4-FFF2-40B4-BE49-F238E27FC236}">
                <a16:creationId xmlns:a16="http://schemas.microsoft.com/office/drawing/2014/main" id="{0AA4AA76-0018-4C8D-9F30-6A0BA1E151F7}"/>
              </a:ext>
            </a:extLst>
          </p:cNvPr>
          <p:cNvSpPr txBox="1"/>
          <p:nvPr/>
        </p:nvSpPr>
        <p:spPr>
          <a:xfrm>
            <a:off x="2979682" y="1951672"/>
            <a:ext cx="8704537" cy="1477328"/>
          </a:xfrm>
          <a:prstGeom prst="rect">
            <a:avLst/>
          </a:prstGeom>
          <a:noFill/>
        </p:spPr>
        <p:txBody>
          <a:bodyPr wrap="square">
            <a:spAutoFit/>
          </a:bodyPr>
          <a:lstStyle/>
          <a:p>
            <a:pPr marL="285750" indent="-285750">
              <a:buFont typeface="Arial" panose="020B0604020202020204" pitchFamily="34" charset="0"/>
              <a:buChar char="•"/>
            </a:pPr>
            <a:r>
              <a:rPr lang="es-ES" dirty="0"/>
              <a:t>Aguda: rotura, laceración, contusión</a:t>
            </a:r>
          </a:p>
          <a:p>
            <a:pPr marL="285750" indent="-285750">
              <a:buFont typeface="Arial" panose="020B0604020202020204" pitchFamily="34" charset="0"/>
              <a:buChar char="•"/>
            </a:pPr>
            <a:r>
              <a:rPr lang="es-ES" dirty="0"/>
              <a:t> Subaguda</a:t>
            </a:r>
          </a:p>
          <a:p>
            <a:pPr marL="285750" indent="-285750">
              <a:buFont typeface="Arial" panose="020B0604020202020204" pitchFamily="34" charset="0"/>
              <a:buChar char="•"/>
            </a:pPr>
            <a:r>
              <a:rPr lang="es-ES" dirty="0"/>
              <a:t> Crónica: </a:t>
            </a:r>
            <a:r>
              <a:rPr lang="es-ES" dirty="0" err="1"/>
              <a:t>tendinosis</a:t>
            </a:r>
            <a:r>
              <a:rPr lang="es-ES" dirty="0"/>
              <a:t> o tendinopatía degenerativa.</a:t>
            </a:r>
            <a:endParaRPr lang="es-EC" dirty="0"/>
          </a:p>
          <a:p>
            <a:endParaRPr lang="es-EC" dirty="0"/>
          </a:p>
          <a:p>
            <a:endParaRPr lang="es-EC" dirty="0"/>
          </a:p>
        </p:txBody>
      </p:sp>
    </p:spTree>
    <p:extLst>
      <p:ext uri="{BB962C8B-B14F-4D97-AF65-F5344CB8AC3E}">
        <p14:creationId xmlns:p14="http://schemas.microsoft.com/office/powerpoint/2010/main" val="2341516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0B3D21F-D781-42B1-8D26-216ED0527AB0}"/>
              </a:ext>
            </a:extLst>
          </p:cNvPr>
          <p:cNvPicPr>
            <a:picLocks noChangeAspect="1"/>
          </p:cNvPicPr>
          <p:nvPr/>
        </p:nvPicPr>
        <p:blipFill>
          <a:blip r:embed="rId2"/>
          <a:stretch>
            <a:fillRect/>
          </a:stretch>
        </p:blipFill>
        <p:spPr>
          <a:xfrm>
            <a:off x="379828" y="295422"/>
            <a:ext cx="11408897" cy="6330461"/>
          </a:xfrm>
          <a:prstGeom prst="rect">
            <a:avLst/>
          </a:prstGeom>
        </p:spPr>
      </p:pic>
    </p:spTree>
    <p:extLst>
      <p:ext uri="{BB962C8B-B14F-4D97-AF65-F5344CB8AC3E}">
        <p14:creationId xmlns:p14="http://schemas.microsoft.com/office/powerpoint/2010/main" val="304634051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TotalTime>
  <Words>404</Words>
  <Application>Microsoft Office PowerPoint</Application>
  <PresentationFormat>Panorámica</PresentationFormat>
  <Paragraphs>47</Paragraphs>
  <Slides>18</Slides>
  <Notes>0</Notes>
  <HiddenSlides>0</HiddenSlides>
  <MMClips>1</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18</vt:i4>
      </vt:variant>
    </vt:vector>
  </HeadingPairs>
  <TitlesOfParts>
    <vt:vector size="24" baseType="lpstr">
      <vt:lpstr>Abadi</vt:lpstr>
      <vt:lpstr>Arial</vt:lpstr>
      <vt:lpstr>Arial</vt:lpstr>
      <vt:lpstr>Calibri</vt:lpstr>
      <vt:lpstr>Calibri Light</vt:lpstr>
      <vt:lpstr>Tema de Office</vt:lpstr>
      <vt:lpstr>SISTEMA TENDINOSO Y LIGAMENTARIO</vt:lpstr>
      <vt:lpstr>TENDÓN </vt:lpstr>
      <vt:lpstr>Presentación de PowerPoint</vt:lpstr>
      <vt:lpstr>estructura</vt:lpstr>
      <vt:lpstr>FUNCIÓN </vt:lpstr>
      <vt:lpstr>UNIÓN MIOTENDINOSA</vt:lpstr>
      <vt:lpstr>BIOMECÁNICA DE LOS TENDONES Y LIGAMENTOS</vt:lpstr>
      <vt:lpstr>Tipo de lesión:  </vt:lpstr>
      <vt:lpstr>Presentación de PowerPoint</vt:lpstr>
      <vt:lpstr>LIGAMENTO </vt:lpstr>
      <vt:lpstr>Presentación de PowerPoint</vt:lpstr>
      <vt:lpstr>Tipos de ligamentos </vt:lpstr>
      <vt:lpstr>Presentación de PowerPoint</vt:lpstr>
      <vt:lpstr>Presentación de PowerPoint</vt:lpstr>
      <vt:lpstr>Presentación de PowerPoint</vt:lpstr>
      <vt:lpstr>Lesiones</vt:lpstr>
      <vt:lpstr>Videos</vt:lpstr>
      <vt:lpstr>Referencia Bibliográfica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SISTEMA LIGAMENTARIO</dc:title>
  <dc:creator>Sonia Alexandra Alvarez Carrion</dc:creator>
  <cp:lastModifiedBy>Sonia Alexandra Alvarez Carrion</cp:lastModifiedBy>
  <cp:revision>14</cp:revision>
  <dcterms:created xsi:type="dcterms:W3CDTF">2021-11-22T02:05:05Z</dcterms:created>
  <dcterms:modified xsi:type="dcterms:W3CDTF">2024-12-04T17:54:32Z</dcterms:modified>
</cp:coreProperties>
</file>