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7B490E-00F7-45C7-88D1-8298889C16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D190AD-FE37-42F1-A0EA-BB36BD3D7F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81A75F-6DB3-4FF2-B9DB-F41E61AD9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395-DDBC-4A95-976F-3AF4D1AEDE36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CBE712-2CBF-4BC2-81CE-59E94945D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271DA1-9A26-47DD-8757-9DDABF6E8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9376B-ACB8-4E57-9B9A-E5C41699195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58633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A0BEC7-DC40-4608-B13A-64D508E9D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2D4368F-7498-49FA-A8E4-BF04D4F1E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FF6922-35EE-4393-BB7F-53F56D0E0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395-DDBC-4A95-976F-3AF4D1AEDE36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97E83D-9466-467C-8492-BB62910CF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B20BA4-6BE6-4A57-8527-977C593F2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9376B-ACB8-4E57-9B9A-E5C41699195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4856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43FECF4-5D0C-40FA-96D8-77570DFB28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4BD951-C023-48FD-A4D7-74C922A02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C8E16F-9027-493F-9239-FB5FB83E2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395-DDBC-4A95-976F-3AF4D1AEDE36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4642A9-F34B-4CB0-B10E-F67C02BED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B4AF9F-68BA-4070-B595-7A0A98138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9376B-ACB8-4E57-9B9A-E5C41699195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241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AACB6D-1588-4B3E-A9CC-F4EA98840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AA049F-E95B-4844-9316-02332CD1F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48B096-5768-4237-890E-4D1097A2F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395-DDBC-4A95-976F-3AF4D1AEDE36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02A622-D499-4053-85C8-1CB7A7582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468F26-292B-473A-AF2D-0D87374D0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9376B-ACB8-4E57-9B9A-E5C41699195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8576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B1281-277F-47B5-ADC3-C695DCFD3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C4B08F-4DC9-4C68-8C1B-381508D02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F8B8AD-653A-4B00-98F2-617075E30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395-DDBC-4A95-976F-3AF4D1AEDE36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86E965-EB45-4110-910F-54A13C88D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19C607-09A0-4E5F-89BA-010A7BC3B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9376B-ACB8-4E57-9B9A-E5C41699195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0802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7D862-ECF7-4CF5-813C-3919302C4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4D674C-773D-4743-BF9C-6F47061DA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435437B-7170-4EBC-A7BB-16EBE138E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EDC324-CBC7-4FC3-95EC-30B7D98F0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395-DDBC-4A95-976F-3AF4D1AEDE36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D6788B-1103-4B93-A041-C442E36C6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8BD6D2-743A-4BA0-B904-65E5643DC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9376B-ACB8-4E57-9B9A-E5C41699195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8482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F3F042-7008-4C1E-AEF1-D321368B4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80E3E8-7468-494C-B528-E92F6DA8D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62C9704-E5C8-4015-9097-A80023C93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C8DC1E3-82FC-4DD2-B637-6A6F37F3A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71A07A4-6224-4732-9345-80363ADCD4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B89C4D9-202B-4006-839D-BA3F974E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395-DDBC-4A95-976F-3AF4D1AEDE36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EC057E-4C7C-4643-9117-90A4626D3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247FFE9-6267-436E-B8F9-91BB40CBB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9376B-ACB8-4E57-9B9A-E5C41699195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9134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678E1F-D15F-4838-BA31-861016FC4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FF2F32-EB43-4937-9BD2-2BBDA67FD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395-DDBC-4A95-976F-3AF4D1AEDE36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57900D4-7B35-4574-B642-4A07C6083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C5CD501-A785-4837-BCE0-2F8BBB5AE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9376B-ACB8-4E57-9B9A-E5C41699195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6086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A8BF0F3-7675-4939-ABA5-E62051B0D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395-DDBC-4A95-976F-3AF4D1AEDE36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2CA5304-9874-46C0-BAC8-4C96124EE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1AA079D-4E3F-4FE2-98D4-9637C7861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9376B-ACB8-4E57-9B9A-E5C41699195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7117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DD234-5511-4CCF-9C1A-262BDE15D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BEE389-6FE3-4C2C-97E0-335B3E3C8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732932D-D9A2-4A16-9B60-6F4C729A7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FB9F1E-23EF-459C-8AD0-20D32DD6D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395-DDBC-4A95-976F-3AF4D1AEDE36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9D3C4C-A1F0-4E4C-A9C2-031E66F7F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C46329-7190-41DB-8032-D1B416AF7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9376B-ACB8-4E57-9B9A-E5C41699195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55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3C2FD6-02BB-421F-A1C3-66D7EED4B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F608894-0595-40E4-98BC-44EE85AFD8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234A196-BE50-4FEC-ADA8-5FD1EC3A51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B35652-0232-4A30-AAAA-D4B29733A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395-DDBC-4A95-976F-3AF4D1AEDE36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5D4F19-12AE-4567-B8F6-8AD92CD3D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35BBCF-E21A-4379-B19E-713946D98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9376B-ACB8-4E57-9B9A-E5C41699195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22545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14ABDFF-5EE0-4EC4-A6D6-9F2B28285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C0D249-0765-48AB-B5BD-A4F486C08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357CAC-B09E-48F2-B9DC-10B01285CA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E2395-DDBC-4A95-976F-3AF4D1AEDE36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266E95-3A68-400E-8EC5-F424880F5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01C1E1-589F-4110-BD4D-93600D39C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9376B-ACB8-4E57-9B9A-E5C41699195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79086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33859-CA54-4366-9586-05DE6F369C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777" y="1057835"/>
            <a:ext cx="6633882" cy="1887351"/>
          </a:xfrm>
        </p:spPr>
        <p:txBody>
          <a:bodyPr>
            <a:normAutofit/>
          </a:bodyPr>
          <a:lstStyle/>
          <a:p>
            <a:r>
              <a:rPr lang="es-EC" b="1" dirty="0"/>
              <a:t>MOVIMIENTOS ARTROCINEMÁTICOS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577AAD-79A2-4D28-AB5D-2405448B4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7482" y="4982603"/>
            <a:ext cx="2492188" cy="674127"/>
          </a:xfrm>
        </p:spPr>
        <p:txBody>
          <a:bodyPr/>
          <a:lstStyle/>
          <a:p>
            <a:r>
              <a:rPr lang="es-EC" dirty="0"/>
              <a:t>BIOMECÁNICA</a:t>
            </a:r>
          </a:p>
        </p:txBody>
      </p:sp>
    </p:spTree>
    <p:extLst>
      <p:ext uri="{BB962C8B-B14F-4D97-AF65-F5344CB8AC3E}">
        <p14:creationId xmlns:p14="http://schemas.microsoft.com/office/powerpoint/2010/main" val="3233902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D745F46-ABF0-44B2-AE44-EFBFFCF69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623" y="4179407"/>
            <a:ext cx="5744377" cy="1743318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6ED14D4-2BE3-4D06-999F-F9D63F9B6B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0315" y="440643"/>
            <a:ext cx="5515745" cy="16671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F2B5218F-0B50-4125-9595-49E294339D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0822" y="2802852"/>
            <a:ext cx="4942652" cy="200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749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4C1D2A1-7C85-46DB-94B0-8B5B92E736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082" y="337009"/>
            <a:ext cx="10241280" cy="598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368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536F69E-C046-4529-B26F-21B618AC86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31" y="787180"/>
            <a:ext cx="10208559" cy="5227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02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5A972D8-E610-456B-BD89-847E72F136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768" y="715750"/>
            <a:ext cx="5896798" cy="165758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45431C9-FBE9-4547-BBF5-4B6AE82063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8933" y="3253752"/>
            <a:ext cx="6106377" cy="159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178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F16D003-46FE-4829-8D14-EFDA6F549F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722" y="670569"/>
            <a:ext cx="6458851" cy="282932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C8E671B3-6F22-45FE-B838-40C2744FED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276" y="3618167"/>
            <a:ext cx="6001588" cy="189574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1B0FB0A-4E80-4BD0-BD2F-14EEA1B0B3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8713" y="3618167"/>
            <a:ext cx="5525271" cy="191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599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32341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</Words>
  <Application>Microsoft Office PowerPoint</Application>
  <PresentationFormat>Panorámica</PresentationFormat>
  <Paragraphs>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MOVIMIENTOS ARTROCINEMÁTICOS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Sonia Alexandra Alvarez Carrion</dc:creator>
  <cp:lastModifiedBy>Sonia Alexandra Alvarez Carrion</cp:lastModifiedBy>
  <cp:revision>5</cp:revision>
  <dcterms:created xsi:type="dcterms:W3CDTF">2024-12-04T00:04:48Z</dcterms:created>
  <dcterms:modified xsi:type="dcterms:W3CDTF">2025-02-03T15:57:47Z</dcterms:modified>
</cp:coreProperties>
</file>