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94654-D57E-4DCC-9EDC-405F1D7E3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D6B1D6-0EEA-4C9F-857E-3F81106D2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08119A-5912-49AD-846A-0A171FD9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4DE67B-C149-4AE0-BCBA-8AB0A57BE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B7E37B-2F44-413E-BFEF-4F92A0F45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153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10D43-BF88-430F-B82C-04B33582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C34493-AD8B-45E6-9995-BC68CB62F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E060E-E836-464B-A9C7-3BECF00F1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A6C8C0-9DDB-401F-8BB0-125811591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D41F7C-3743-4CEA-B0DD-A6DE4962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626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540F6A-60A9-49A4-82C2-036451C24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25CCBA-11C8-485E-BEF1-C769F6542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F40758-4438-47A5-A0FF-50CB9111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5966C5-0F17-4BC3-BA20-600D65457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335D8B-8A68-4122-832B-A7261267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28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883B64-C66A-494F-A3DF-E215DF48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65429E-BDC9-4F97-A186-6B28D46BD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522AB-D3F6-4D44-AC6F-70781D48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684723-9E60-4A0C-8611-CF57B166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7FE7D9-1387-4A04-B9D3-6A8C19BC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619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FC10C-414A-46DA-ACC8-E3E8ECD4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ABC0F4-4349-4819-B7EC-ED9E6B60F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52AFDC-C3B7-44B9-8950-7F0EC358B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9EB882-556C-45BC-B759-19341052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E586AF-4756-4D0C-9787-26FD45B0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438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B780B-9EF8-4A63-9617-D69FCB45D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736AEE-5276-4728-8411-FF543EEE5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86BFE8-963C-430F-8A4F-F910C10E7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6788E8-FD30-4002-9326-D36FA37E0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BED907-DF80-4797-85C9-C04EB600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D293FC-56EA-4E71-88F2-9AD370DF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211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66B1E-1FBD-4434-9BF4-46FD05DC1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DF737-59EB-469E-896A-02B9CF4D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381C6E-7A9A-4F6A-AF04-4FF144365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06874E6-DC34-483C-AEC1-0E37FF839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192F00-EDA3-429D-BE0C-7FF29B7DB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FB21387-4C75-4588-9367-9BB53BD94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532CA6-36B1-4E96-BD88-BFAC55F5E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93348B-7EEB-4FA1-B764-3E395AD5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114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EC0BE-F978-4B6F-9C9E-B0DAB56F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8AE132-5BD7-4B4E-90E9-061FCEBD1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4F0BEA-B60E-47F6-B752-C1CA54FCC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7E59CC-2805-45B9-9EF3-3FDDA9A5B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284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71B1C2-7DDF-4C2F-94CD-6555BE874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53A92D-5CE7-4964-BC24-4100203B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B206C0-5F95-4C18-892C-6D68B8BA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4558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C495D-5380-4BC8-A4B5-4F14795F7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190F94-A686-40F2-B0C6-0E796CFC8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D5579F-916C-445D-B344-D64D3AF7E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07340B-5B6F-46A8-A1BA-B73E3969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FC1F6-CCBA-46E1-98D9-50BBF92E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473DC8-5768-4644-9150-455A4621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719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D0ED1-4D0A-47F1-A805-E30DE389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E11597-23AC-4DAC-8DFD-B63302BE7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BCEC19-D491-4C1E-B64F-45BE56AE5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7F89DC-ED06-498E-8624-FB0F44C3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DFB0A9-CF29-4C8C-809A-B33CEE47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241A2C-28CE-44DC-86DA-D8534BAF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078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4CB5DE-FF33-4A8C-AA7D-2E55C9D1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49B8DD-417E-471F-9AC8-02475EAC7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989884-6C51-463F-8154-8D13B7F13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B675-0ECE-46CE-8C2E-01C8C8804795}" type="datetimeFigureOut">
              <a:rPr lang="es-EC" smtClean="0"/>
              <a:t>26/5/2022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CA6DC8-16A6-4226-8B66-6EBC3A3B6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D113B1-715D-4F95-9C36-4567916AD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EB716-42CF-41B3-83F2-0FAF026036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8753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5878A-8B8E-4446-B33F-560F2C4CF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016" y="1961322"/>
            <a:ext cx="5393635" cy="1467678"/>
          </a:xfrm>
        </p:spPr>
        <p:txBody>
          <a:bodyPr>
            <a:normAutofit/>
          </a:bodyPr>
          <a:lstStyle/>
          <a:p>
            <a:r>
              <a:rPr lang="es-ES" sz="7200" b="1" dirty="0"/>
              <a:t>Palancas</a:t>
            </a:r>
            <a:endParaRPr lang="es-EC" sz="72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09AD86-9063-4074-ABD6-14C8B4D63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0748" y="4900751"/>
            <a:ext cx="2107096" cy="757927"/>
          </a:xfrm>
        </p:spPr>
        <p:txBody>
          <a:bodyPr>
            <a:normAutofit fontScale="92500"/>
          </a:bodyPr>
          <a:lstStyle/>
          <a:p>
            <a:pPr algn="r"/>
            <a:r>
              <a:rPr lang="es-ES" sz="2800" dirty="0"/>
              <a:t>(Biomecánica)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5633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CA9D3-1BFD-4294-8EF8-FFC9140F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991678" cy="1325563"/>
          </a:xfrm>
        </p:spPr>
        <p:txBody>
          <a:bodyPr/>
          <a:lstStyle/>
          <a:p>
            <a:r>
              <a:rPr lang="es-ES" b="1" dirty="0">
                <a:solidFill>
                  <a:schemeClr val="accent5">
                    <a:lumMod val="75000"/>
                  </a:schemeClr>
                </a:solidFill>
              </a:rPr>
              <a:t>Definición  </a:t>
            </a:r>
            <a:endParaRPr lang="es-EC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2C634C-2A8B-4909-9B7B-FA4940CCC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29" y="1825624"/>
            <a:ext cx="11767931" cy="48534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200" kern="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s-ES" sz="3200" kern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tallo rígido, capaz de moverse alrededor de un punto denominado fulcro.</a:t>
            </a:r>
          </a:p>
          <a:p>
            <a:pPr marL="0" indent="0" algn="just">
              <a:buNone/>
            </a:pPr>
            <a:r>
              <a:rPr lang="es-ES" sz="3200" kern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palanca se considera un </a:t>
            </a:r>
            <a:r>
              <a:rPr lang="es-ES" sz="3200" kern="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conjunto mecánico que comprende una barra homogénea que báscula sobre un punto de apoyo y está sometida a la acción de dos fuerzas antagónicas: La </a:t>
            </a:r>
            <a:r>
              <a:rPr lang="es-ES" sz="3200" kern="8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resistencia</a:t>
            </a:r>
            <a:r>
              <a:rPr lang="es-ES" sz="3200" kern="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la </a:t>
            </a:r>
            <a:r>
              <a:rPr lang="es-ES" sz="3200" kern="8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potencia.</a:t>
            </a:r>
            <a:endParaRPr lang="es-EC" sz="3200" kern="800" dirty="0">
              <a:solidFill>
                <a:srgbClr val="FF0000"/>
              </a:solidFill>
              <a:effectLst/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C" sz="4400" dirty="0"/>
          </a:p>
          <a:p>
            <a:pPr marL="0" indent="0" algn="just">
              <a:buNone/>
            </a:pPr>
            <a:endParaRPr lang="es-EC" sz="4400" dirty="0"/>
          </a:p>
          <a:p>
            <a:pPr marL="0" indent="0" algn="just">
              <a:buNone/>
            </a:pPr>
            <a:r>
              <a:rPr lang="es-EC" sz="2000" dirty="0"/>
              <a:t>http://www2.ib.edu.ar/becaib/cd-ib/trabajos/Szklarz.pdf</a:t>
            </a:r>
          </a:p>
          <a:p>
            <a:pPr marL="0" indent="0" algn="just">
              <a:buNone/>
            </a:pPr>
            <a:endParaRPr lang="es-EC" sz="4400" dirty="0"/>
          </a:p>
          <a:p>
            <a:pPr marL="0" indent="0" algn="just">
              <a:buNone/>
            </a:pPr>
            <a:endParaRPr lang="es-EC" sz="4400" dirty="0"/>
          </a:p>
          <a:p>
            <a:pPr marL="0" indent="0" algn="just">
              <a:buNone/>
            </a:pPr>
            <a:endParaRPr lang="es-EC" sz="4400" dirty="0"/>
          </a:p>
        </p:txBody>
      </p:sp>
    </p:spTree>
    <p:extLst>
      <p:ext uri="{BB962C8B-B14F-4D97-AF65-F5344CB8AC3E}">
        <p14:creationId xmlns:p14="http://schemas.microsoft.com/office/powerpoint/2010/main" val="359343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CDBCE13-244B-4A89-97F3-B3F032E71488}"/>
              </a:ext>
            </a:extLst>
          </p:cNvPr>
          <p:cNvSpPr txBox="1"/>
          <p:nvPr/>
        </p:nvSpPr>
        <p:spPr>
          <a:xfrm>
            <a:off x="178904" y="181957"/>
            <a:ext cx="11516139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4000" dirty="0">
                <a:latin typeface="Agency FB" panose="020B0503020202020204" pitchFamily="34" charset="0"/>
              </a:rPr>
              <a:t>En estos casos</a:t>
            </a:r>
            <a:r>
              <a:rPr lang="es-ES" sz="4000" b="1" dirty="0">
                <a:latin typeface="Agency FB" panose="020B0503020202020204" pitchFamily="34" charset="0"/>
              </a:rPr>
              <a:t> F </a:t>
            </a:r>
            <a:r>
              <a:rPr lang="es-ES" sz="4000" dirty="0">
                <a:latin typeface="Agency FB" panose="020B0503020202020204" pitchFamily="34" charset="0"/>
              </a:rPr>
              <a:t>está representada por la </a:t>
            </a:r>
            <a:r>
              <a:rPr lang="es-ES" sz="4000" dirty="0">
                <a:solidFill>
                  <a:srgbClr val="FF0000"/>
                </a:solidFill>
                <a:latin typeface="Agency FB" panose="020B0503020202020204" pitchFamily="34" charset="0"/>
              </a:rPr>
              <a:t>fuerza</a:t>
            </a:r>
            <a:r>
              <a:rPr lang="es-ES" sz="4000" dirty="0">
                <a:latin typeface="Agency FB" panose="020B0503020202020204" pitchFamily="34" charset="0"/>
              </a:rPr>
              <a:t> que ejercen los músculos encargados de producir los movimientos, </a:t>
            </a:r>
            <a:r>
              <a:rPr lang="es-ES" sz="4000" b="1" dirty="0">
                <a:latin typeface="Agency FB" panose="020B0503020202020204" pitchFamily="34" charset="0"/>
              </a:rPr>
              <a:t>R </a:t>
            </a:r>
            <a:r>
              <a:rPr lang="es-ES" sz="4000" dirty="0">
                <a:latin typeface="Agency FB" panose="020B0503020202020204" pitchFamily="34" charset="0"/>
              </a:rPr>
              <a:t>es la </a:t>
            </a:r>
            <a:r>
              <a:rPr lang="es-ES" sz="4000" dirty="0">
                <a:solidFill>
                  <a:srgbClr val="FF0000"/>
                </a:solidFill>
                <a:latin typeface="Agency FB" panose="020B0503020202020204" pitchFamily="34" charset="0"/>
              </a:rPr>
              <a:t>fuerza a vencer </a:t>
            </a:r>
            <a:r>
              <a:rPr lang="es-ES" sz="4000" dirty="0">
                <a:latin typeface="Agency FB" panose="020B0503020202020204" pitchFamily="34" charset="0"/>
              </a:rPr>
              <a:t>(a levantar, a mover) y el </a:t>
            </a:r>
            <a:r>
              <a:rPr lang="es-ES" sz="4000" b="1" dirty="0">
                <a:latin typeface="Agency FB" panose="020B0503020202020204" pitchFamily="34" charset="0"/>
              </a:rPr>
              <a:t>punto de apoyo </a:t>
            </a:r>
            <a:r>
              <a:rPr lang="es-ES" sz="4000" dirty="0">
                <a:latin typeface="Agency FB" panose="020B0503020202020204" pitchFamily="34" charset="0"/>
              </a:rPr>
              <a:t>es la </a:t>
            </a:r>
            <a:r>
              <a:rPr lang="es-ES" sz="4000" dirty="0">
                <a:solidFill>
                  <a:srgbClr val="FF0000"/>
                </a:solidFill>
                <a:latin typeface="Agency FB" panose="020B0503020202020204" pitchFamily="34" charset="0"/>
              </a:rPr>
              <a:t>articulación</a:t>
            </a:r>
            <a:r>
              <a:rPr lang="es-ES" sz="4000" dirty="0">
                <a:latin typeface="Agency FB" panose="020B0503020202020204" pitchFamily="34" charset="0"/>
              </a:rPr>
              <a:t> alrededor del cual giran los huesos.</a:t>
            </a:r>
          </a:p>
          <a:p>
            <a:pPr algn="just"/>
            <a:endParaRPr lang="es-ES" sz="4000" dirty="0">
              <a:latin typeface="Agency FB" panose="020B0503020202020204" pitchFamily="34" charset="0"/>
            </a:endParaRPr>
          </a:p>
          <a:p>
            <a:pPr algn="just"/>
            <a:r>
              <a:rPr lang="es-ES" sz="4000" dirty="0">
                <a:latin typeface="Agency FB" panose="020B0503020202020204" pitchFamily="34" charset="0"/>
              </a:rPr>
              <a:t>F= músculos </a:t>
            </a:r>
          </a:p>
          <a:p>
            <a:pPr algn="just"/>
            <a:r>
              <a:rPr lang="es-ES" sz="4000" dirty="0">
                <a:latin typeface="Agency FB" panose="020B0503020202020204" pitchFamily="34" charset="0"/>
              </a:rPr>
              <a:t>R= peso, fuerza de gravedad, restricción q aplica el </a:t>
            </a:r>
            <a:r>
              <a:rPr lang="es-ES" sz="4000" dirty="0" err="1">
                <a:latin typeface="Agency FB" panose="020B0503020202020204" pitchFamily="34" charset="0"/>
              </a:rPr>
              <a:t>fisioterapéuta</a:t>
            </a:r>
            <a:r>
              <a:rPr lang="es-ES" sz="4000" dirty="0">
                <a:latin typeface="Agency FB" panose="020B0503020202020204" pitchFamily="34" charset="0"/>
              </a:rPr>
              <a:t> </a:t>
            </a:r>
          </a:p>
          <a:p>
            <a:pPr algn="just"/>
            <a:r>
              <a:rPr lang="es-ES" sz="4000" dirty="0">
                <a:latin typeface="Agency FB" panose="020B0503020202020204" pitchFamily="34" charset="0"/>
              </a:rPr>
              <a:t>A= (fulcro) articulación </a:t>
            </a:r>
          </a:p>
          <a:p>
            <a:pPr algn="just"/>
            <a:endParaRPr lang="es-ES" sz="3200" dirty="0">
              <a:latin typeface="Agency FB" panose="020B0503020202020204" pitchFamily="34" charset="0"/>
            </a:endParaRPr>
          </a:p>
          <a:p>
            <a:pPr algn="just"/>
            <a:endParaRPr lang="es-ES" sz="3200" dirty="0">
              <a:latin typeface="Agency FB" panose="020B0503020202020204" pitchFamily="34" charset="0"/>
            </a:endParaRPr>
          </a:p>
          <a:p>
            <a:pPr algn="just"/>
            <a:endParaRPr lang="es-EC" sz="3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96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4C3D0C9-F6B9-452F-9D3A-32AB28CB02C7}"/>
              </a:ext>
            </a:extLst>
          </p:cNvPr>
          <p:cNvSpPr txBox="1"/>
          <p:nvPr/>
        </p:nvSpPr>
        <p:spPr>
          <a:xfrm>
            <a:off x="530087" y="467283"/>
            <a:ext cx="11277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/>
              <a:t>La longitud de la palanca entre el punto de apoyo y el punto de aplicación de la resistencia se llama brazo de resistencia, y la longitud entre el punto de apoyo y el punto de aplicación de la fuerza se llama brazo de fuerza.</a:t>
            </a:r>
            <a:endParaRPr lang="es-EC" sz="36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3B8DEC-2023-414F-9D27-EEF3620B1A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85" t="53808" r="41981" b="28512"/>
          <a:stretch/>
        </p:blipFill>
        <p:spPr>
          <a:xfrm>
            <a:off x="2981740" y="3233531"/>
            <a:ext cx="5796382" cy="262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1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7CD3255-B721-4C5C-8FF3-A4A21AF070C3}"/>
              </a:ext>
            </a:extLst>
          </p:cNvPr>
          <p:cNvSpPr txBox="1"/>
          <p:nvPr/>
        </p:nvSpPr>
        <p:spPr>
          <a:xfrm>
            <a:off x="198783" y="265043"/>
            <a:ext cx="11781182" cy="6783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400" dirty="0"/>
              <a:t>Palanca de primer género o palanca de </a:t>
            </a:r>
            <a:r>
              <a:rPr lang="es-ES" sz="5400" dirty="0">
                <a:highlight>
                  <a:srgbClr val="FFFF00"/>
                </a:highlight>
              </a:rPr>
              <a:t>equilibrio</a:t>
            </a:r>
            <a:r>
              <a:rPr lang="es-ES" sz="5400" dirty="0"/>
              <a:t>. Aquí el punto de apoyo esta entre la potencia y la resistencia (RAP).</a:t>
            </a:r>
          </a:p>
          <a:p>
            <a:endParaRPr lang="es-ES" sz="5400" dirty="0"/>
          </a:p>
          <a:p>
            <a:r>
              <a:rPr lang="es-ES" sz="5400" dirty="0"/>
              <a:t>                     R              </a:t>
            </a:r>
            <a:r>
              <a:rPr lang="es-ES" sz="5400" dirty="0">
                <a:solidFill>
                  <a:srgbClr val="FF0000"/>
                </a:solidFill>
              </a:rPr>
              <a:t>A(f)</a:t>
            </a:r>
            <a:r>
              <a:rPr lang="es-ES" sz="5400" dirty="0"/>
              <a:t>               P</a:t>
            </a:r>
          </a:p>
          <a:p>
            <a:r>
              <a:rPr lang="es-ES" sz="3200" dirty="0"/>
              <a:t>                                                       </a:t>
            </a:r>
          </a:p>
          <a:p>
            <a:r>
              <a:rPr lang="es-ES" sz="3200" dirty="0"/>
              <a:t>                           </a:t>
            </a:r>
          </a:p>
          <a:p>
            <a:endParaRPr lang="es-ES" sz="3200" dirty="0"/>
          </a:p>
          <a:p>
            <a:endParaRPr lang="es-ES" sz="3200" dirty="0"/>
          </a:p>
          <a:p>
            <a:endParaRPr lang="es-ES" sz="36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0DDF5BB-A05B-4C0D-B96A-2DC752271E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152" t="51402" r="45326" b="27139"/>
          <a:stretch/>
        </p:blipFill>
        <p:spPr>
          <a:xfrm>
            <a:off x="5181601" y="4887101"/>
            <a:ext cx="1404730" cy="147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0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F9F1F30-7F0A-4659-B468-740EBFB930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57" t="19309" r="39239" b="32358"/>
          <a:stretch/>
        </p:blipFill>
        <p:spPr>
          <a:xfrm>
            <a:off x="768626" y="489997"/>
            <a:ext cx="10840278" cy="62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6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0484ACD-B9F9-4A66-B8EF-B303AEF95D1C}"/>
              </a:ext>
            </a:extLst>
          </p:cNvPr>
          <p:cNvSpPr txBox="1"/>
          <p:nvPr/>
        </p:nvSpPr>
        <p:spPr>
          <a:xfrm>
            <a:off x="331304" y="516836"/>
            <a:ext cx="11569147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/>
              <a:t>Palanca de segundo género </a:t>
            </a:r>
            <a:r>
              <a:rPr lang="es-ES" sz="2800" dirty="0">
                <a:highlight>
                  <a:srgbClr val="FFFF00"/>
                </a:highlight>
              </a:rPr>
              <a:t>o palanca de fuerza</a:t>
            </a:r>
            <a:r>
              <a:rPr lang="es-ES" sz="2800" dirty="0"/>
              <a:t>. La resistencia se encuentra entre la potencia y el punto de apoyo. (PRA)</a:t>
            </a:r>
          </a:p>
          <a:p>
            <a:endParaRPr lang="es-ES" sz="2800" dirty="0"/>
          </a:p>
          <a:p>
            <a:r>
              <a:rPr lang="es-ES" sz="2800" dirty="0"/>
              <a:t>                                                                    A</a:t>
            </a:r>
          </a:p>
          <a:p>
            <a:r>
              <a:rPr lang="es-ES" sz="2800" dirty="0"/>
              <a:t>                       P</a:t>
            </a:r>
          </a:p>
          <a:p>
            <a:r>
              <a:rPr lang="es-ES" sz="2800" dirty="0"/>
              <a:t>                                             </a:t>
            </a:r>
          </a:p>
          <a:p>
            <a:r>
              <a:rPr lang="es-ES" sz="2800" dirty="0"/>
              <a:t>                                               </a:t>
            </a:r>
            <a:r>
              <a:rPr lang="es-ES" sz="2800" b="1" dirty="0">
                <a:solidFill>
                  <a:srgbClr val="FF0000"/>
                </a:solidFill>
              </a:rPr>
              <a:t>R</a:t>
            </a:r>
          </a:p>
          <a:p>
            <a:r>
              <a:rPr lang="es-ES" sz="2800" dirty="0"/>
              <a:t>El sistema formado por los gemelos, que ejercen la fuerza, el tarso, donde se aplican la resistencia y la punta de los pies, que es el punto de apoyo (segundo género).</a:t>
            </a:r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8CE70A6-9E20-4633-95DB-A55AF7D603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924" t="50872" r="45038" b="24428"/>
          <a:stretch/>
        </p:blipFill>
        <p:spPr>
          <a:xfrm>
            <a:off x="8057322" y="-155996"/>
            <a:ext cx="3962398" cy="729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1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5616289-914C-4966-8961-F73BDB51E30A}"/>
              </a:ext>
            </a:extLst>
          </p:cNvPr>
          <p:cNvSpPr txBox="1"/>
          <p:nvPr/>
        </p:nvSpPr>
        <p:spPr>
          <a:xfrm>
            <a:off x="304800" y="997371"/>
            <a:ext cx="115824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/>
              <a:t>Palanca de tercer género o </a:t>
            </a:r>
            <a:r>
              <a:rPr lang="es-ES" sz="2800" dirty="0">
                <a:highlight>
                  <a:srgbClr val="FFFF00"/>
                </a:highlight>
              </a:rPr>
              <a:t>palanca de velocidad</a:t>
            </a:r>
            <a:r>
              <a:rPr lang="es-ES" sz="2800" dirty="0"/>
              <a:t>. La potencia actúa entre el punto de apoyo y la resistencia. (APR). </a:t>
            </a:r>
          </a:p>
          <a:p>
            <a:endParaRPr lang="es-ES" sz="2800" dirty="0"/>
          </a:p>
          <a:p>
            <a:endParaRPr lang="es-ES" sz="2800" dirty="0"/>
          </a:p>
          <a:p>
            <a:r>
              <a:rPr lang="es-ES" sz="2800" dirty="0"/>
              <a:t>                                 A                  </a:t>
            </a:r>
            <a:r>
              <a:rPr lang="es-ES" sz="2800" b="1" dirty="0">
                <a:solidFill>
                  <a:srgbClr val="FF0000"/>
                </a:solidFill>
              </a:rPr>
              <a:t>P</a:t>
            </a:r>
            <a:r>
              <a:rPr lang="es-ES" sz="2800" dirty="0"/>
              <a:t>                     R</a:t>
            </a:r>
          </a:p>
          <a:p>
            <a:r>
              <a:rPr lang="es-ES" sz="2800" dirty="0"/>
              <a:t> El sistema formado por el </a:t>
            </a:r>
            <a:r>
              <a:rPr lang="es-ES" sz="2800" dirty="0" err="1"/>
              <a:t>bicpes</a:t>
            </a:r>
            <a:r>
              <a:rPr lang="es-ES" sz="2800" dirty="0"/>
              <a:t>, que ejerce la fuerza, el objeto que empujamos con la mano que es la resistencia y el codo que actúa como punto de apoyo (tercer género).</a:t>
            </a:r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r>
              <a:rPr lang="es-ES" dirty="0"/>
              <a:t>http://www2.ib.edu.ar/becaib/cd-ib/trabajos/Szklarz.pdf</a:t>
            </a:r>
          </a:p>
          <a:p>
            <a:endParaRPr lang="es-ES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A7EDB23-EF29-4BA2-AE8D-182B663B21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609" t="42508" r="47065" b="29265"/>
          <a:stretch/>
        </p:blipFill>
        <p:spPr>
          <a:xfrm>
            <a:off x="6096000" y="2597426"/>
            <a:ext cx="4558748" cy="409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8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00250AD-1383-4100-BB8E-F442FF760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57" y="520515"/>
            <a:ext cx="11181752" cy="607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3887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375</Words>
  <Application>Microsoft Office PowerPoint</Application>
  <PresentationFormat>Panorámica</PresentationFormat>
  <Paragraphs>44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Agency FB</vt:lpstr>
      <vt:lpstr>Arial</vt:lpstr>
      <vt:lpstr>Calibri</vt:lpstr>
      <vt:lpstr>Calibri Light</vt:lpstr>
      <vt:lpstr>Tema de Office</vt:lpstr>
      <vt:lpstr>Palancas</vt:lpstr>
      <vt:lpstr>Definición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Palancas</dc:title>
  <dc:creator>SONIA ALEXANDRA ALVAREZ CARRION</dc:creator>
  <cp:lastModifiedBy>Sonia Alexandra Alvarez Carrion</cp:lastModifiedBy>
  <cp:revision>15</cp:revision>
  <dcterms:created xsi:type="dcterms:W3CDTF">2021-01-06T15:17:11Z</dcterms:created>
  <dcterms:modified xsi:type="dcterms:W3CDTF">2022-05-26T22:45:46Z</dcterms:modified>
</cp:coreProperties>
</file>