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044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719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026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62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25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0706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439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250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300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398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9442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EDF8E-F533-420D-BBAB-7B8E1366AD94}" type="datetimeFigureOut">
              <a:rPr lang="es-MX" smtClean="0"/>
              <a:t>14/12/2020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5F759-B35C-42AD-9278-FBBF9E07CD2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8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DISTENSION INTESTINAL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8965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é es la distensión abdominal o Vientre hinchado? | Alimment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1757" y="1245326"/>
            <a:ext cx="8679853" cy="5195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55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DISTENSION ABDOMINAL: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Por : aíre        líquido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7133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18656" y="5779316"/>
            <a:ext cx="10515600" cy="4351338"/>
          </a:xfrm>
        </p:spPr>
        <p:txBody>
          <a:bodyPr/>
          <a:lstStyle/>
          <a:p>
            <a:r>
              <a:rPr lang="es-MX" dirty="0" smtClean="0"/>
              <a:t>AIRE: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2050" name="Picture 2" descr="ELIMINA la HINCHAZÓN de tu abdomen en 15 MINUTOS! | Como eliminar los  gases, Alivio del estreñimiento, Estómago hincha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031" y="1958203"/>
            <a:ext cx="8305800" cy="4171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641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11434" y="5439682"/>
            <a:ext cx="10515600" cy="4351338"/>
          </a:xfrm>
        </p:spPr>
        <p:txBody>
          <a:bodyPr/>
          <a:lstStyle/>
          <a:p>
            <a:r>
              <a:rPr lang="es-MX" dirty="0" smtClean="0"/>
              <a:t>LIQUIDO:</a:t>
            </a:r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3074" name="Picture 2" descr="Ascitis Causas, síntomas y tratamien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808" y="897149"/>
            <a:ext cx="6454231" cy="430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4586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Ascitis o líquido en el abdomen | Causas, síntomas y tratamiento | Revista  Theodor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9750" y="1825625"/>
            <a:ext cx="685250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9874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MASAS</a:t>
            </a:r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55871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Panorámica</PresentationFormat>
  <Paragraphs>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DISTENSION INTESTINAL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DISTENSION INTESTINAL</dc:title>
  <dc:creator>Roberto</dc:creator>
  <cp:lastModifiedBy>Roberto</cp:lastModifiedBy>
  <cp:revision>2</cp:revision>
  <dcterms:created xsi:type="dcterms:W3CDTF">2020-12-14T20:53:09Z</dcterms:created>
  <dcterms:modified xsi:type="dcterms:W3CDTF">2020-12-14T20:57:10Z</dcterms:modified>
</cp:coreProperties>
</file>