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04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1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26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62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25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70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39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50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00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39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44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EDF8E-F533-420D-BBAB-7B8E1366AD94}" type="datetimeFigureOut">
              <a:rPr lang="es-MX" smtClean="0"/>
              <a:t>14/12/2020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F759-B35C-42AD-9278-FBBF9E07C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DISTENSION INTESTINAL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96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é es la distensión abdominal o Vientre hinchado? | Alimment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757" y="1245326"/>
            <a:ext cx="8679853" cy="519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55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DISTENSION ABDOMINAL: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Por : aíre        líquido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133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18656" y="5779316"/>
            <a:ext cx="10515600" cy="4351338"/>
          </a:xfrm>
        </p:spPr>
        <p:txBody>
          <a:bodyPr/>
          <a:lstStyle/>
          <a:p>
            <a:r>
              <a:rPr lang="es-MX" dirty="0" smtClean="0"/>
              <a:t>AIRE: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2050" name="Picture 2" descr="ELIMINA la HINCHAZÓN de tu abdomen en 15 MINUTOS! | Como eliminar los  gases, Alivio del estreñimiento, Estómago hinch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031" y="1958203"/>
            <a:ext cx="8305800" cy="417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64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11434" y="5439682"/>
            <a:ext cx="10515600" cy="4351338"/>
          </a:xfrm>
        </p:spPr>
        <p:txBody>
          <a:bodyPr/>
          <a:lstStyle/>
          <a:p>
            <a:r>
              <a:rPr lang="es-MX" dirty="0" smtClean="0"/>
              <a:t>LIQUIDO:</a:t>
            </a: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3074" name="Picture 2" descr="Ascitis Causas, síntomas y tratamien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808" y="897149"/>
            <a:ext cx="6454231" cy="430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58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scitis o líquido en el abdomen | Causas, síntomas y tratamiento | Revista  Theodo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750" y="1825625"/>
            <a:ext cx="68525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874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MASAS</a:t>
            </a: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5587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Panorámica</PresentationFormat>
  <Paragraphs>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DISTENSION INTESTINAL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DISTENSION INTESTINAL</dc:title>
  <dc:creator>Roberto</dc:creator>
  <cp:lastModifiedBy>Roberto</cp:lastModifiedBy>
  <cp:revision>2</cp:revision>
  <dcterms:created xsi:type="dcterms:W3CDTF">2020-12-14T20:53:09Z</dcterms:created>
  <dcterms:modified xsi:type="dcterms:W3CDTF">2020-12-14T20:57:10Z</dcterms:modified>
</cp:coreProperties>
</file>