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4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3741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16874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7362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3274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5831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5951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9203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9162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050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4770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4593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6414D-B218-4E23-8C76-DE347615FDE7}" type="datetimeFigureOut">
              <a:rPr lang="es-EC" smtClean="0"/>
              <a:t>16/5/2025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5B7BE-1759-4F8C-A9F8-8E186EF4566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0165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escudo-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16" y="144016"/>
            <a:ext cx="1259632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1506282" y="239787"/>
            <a:ext cx="395794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600" dirty="0">
                <a:solidFill>
                  <a:srgbClr val="000099"/>
                </a:solidFill>
                <a:latin typeface="Verdana" pitchFamily="34" charset="0"/>
              </a:rPr>
              <a:t>Universidad Nacional de Chimborazo</a:t>
            </a:r>
          </a:p>
          <a:p>
            <a:r>
              <a:rPr lang="es-ES" sz="1600" dirty="0">
                <a:solidFill>
                  <a:srgbClr val="000099"/>
                </a:solidFill>
                <a:latin typeface="Verdana" pitchFamily="34" charset="0"/>
              </a:rPr>
              <a:t>Facultad de Ciencias de la Salud</a:t>
            </a:r>
          </a:p>
          <a:p>
            <a:r>
              <a:rPr lang="es-VE" sz="1600" dirty="0">
                <a:solidFill>
                  <a:srgbClr val="000099"/>
                </a:solidFill>
                <a:latin typeface="Verdana" pitchFamily="34" charset="0"/>
              </a:rPr>
              <a:t>Carrera de </a:t>
            </a:r>
            <a:r>
              <a:rPr lang="es-EC" sz="1600" dirty="0">
                <a:solidFill>
                  <a:srgbClr val="000099"/>
                </a:solidFill>
                <a:latin typeface="Verdana" pitchFamily="34" charset="0"/>
              </a:rPr>
              <a:t>Enfermería</a:t>
            </a:r>
            <a:endParaRPr lang="es-ES" sz="1600" dirty="0">
              <a:solidFill>
                <a:srgbClr val="000099"/>
              </a:solidFill>
              <a:latin typeface="Verdana" pitchFamily="34" charset="0"/>
            </a:endParaRPr>
          </a:p>
          <a:p>
            <a:r>
              <a:rPr lang="es-ES" sz="1600" dirty="0">
                <a:solidFill>
                  <a:srgbClr val="000099"/>
                </a:solidFill>
                <a:latin typeface="Verdana" pitchFamily="34" charset="0"/>
              </a:rPr>
              <a:t>Biología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1827" y="1436523"/>
            <a:ext cx="8899217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VE" sz="1400" b="1" dirty="0">
                <a:latin typeface="Palatino Linotype" pitchFamily="18" charset="0"/>
              </a:rPr>
              <a:t>UNIDAD I </a:t>
            </a:r>
          </a:p>
          <a:p>
            <a:endParaRPr lang="es-MX" sz="1400" b="1" dirty="0">
              <a:latin typeface="Palatino Linotype" panose="02040502050505030304" pitchFamily="18" charset="0"/>
            </a:endParaRPr>
          </a:p>
          <a:p>
            <a:r>
              <a:rPr lang="es-MX" sz="1400" b="1" dirty="0">
                <a:latin typeface="Palatino Linotype" panose="02040502050505030304" pitchFamily="18" charset="0"/>
              </a:rPr>
              <a:t>APRENDIZAJE AUTÓNOMO COLABORATIVO		Paralelo: _______      Grupo No. : ______</a:t>
            </a:r>
          </a:p>
          <a:p>
            <a:r>
              <a:rPr lang="es-MX" sz="1400" b="1" dirty="0">
                <a:latin typeface="Palatino Linotype" panose="02040502050505030304" pitchFamily="18" charset="0"/>
              </a:rPr>
              <a:t>						</a:t>
            </a:r>
          </a:p>
          <a:p>
            <a:r>
              <a:rPr lang="es-MX" sz="1400" b="1" dirty="0">
                <a:latin typeface="Palatino Linotype" panose="02040502050505030304" pitchFamily="18" charset="0"/>
              </a:rPr>
              <a:t>FECHA: </a:t>
            </a:r>
          </a:p>
          <a:p>
            <a:r>
              <a:rPr lang="es-VE" sz="1400" b="1" dirty="0">
                <a:latin typeface="Palatino Linotype" pitchFamily="18" charset="0"/>
              </a:rPr>
              <a:t>Tema artículo científico sobre: </a:t>
            </a:r>
          </a:p>
          <a:p>
            <a:r>
              <a:rPr lang="es-VE" sz="1400" b="1" dirty="0">
                <a:latin typeface="Palatino Linotype" pitchFamily="18" charset="0"/>
              </a:rPr>
              <a:t>										</a:t>
            </a:r>
            <a:endParaRPr lang="es-ES" sz="1400" b="1" dirty="0">
              <a:latin typeface="Palatino Linotype" panose="02040502050505030304" pitchFamily="18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BCC4BE23-76DE-410F-B51A-CCCF5DFB0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16" y="3013214"/>
            <a:ext cx="885484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1600" b="1" dirty="0">
                <a:latin typeface="Palatino Linotype" pitchFamily="18" charset="0"/>
              </a:rPr>
              <a:t>Titulo del Artículo Científico:</a:t>
            </a:r>
          </a:p>
          <a:p>
            <a:r>
              <a:rPr lang="es-MX" sz="1600" b="1" dirty="0">
                <a:latin typeface="Palatino Linotype" pitchFamily="18" charset="0"/>
              </a:rPr>
              <a:t>Autores:</a:t>
            </a:r>
          </a:p>
          <a:p>
            <a:endParaRPr lang="es-MX" sz="1600" b="1" dirty="0">
              <a:latin typeface="Palatino Linotype" pitchFamily="18" charset="0"/>
            </a:endParaRPr>
          </a:p>
          <a:p>
            <a:r>
              <a:rPr lang="es-MX" sz="1600" b="1" dirty="0">
                <a:latin typeface="Palatino Linotype" pitchFamily="18" charset="0"/>
              </a:rPr>
              <a:t>Publicado en la Revista:</a:t>
            </a:r>
          </a:p>
          <a:p>
            <a:endParaRPr lang="es-MX" sz="1600" b="1" dirty="0">
              <a:latin typeface="Palatino Linotype" pitchFamily="18" charset="0"/>
            </a:endParaRPr>
          </a:p>
          <a:p>
            <a:r>
              <a:rPr lang="es-MX" sz="1600" b="1" dirty="0">
                <a:latin typeface="Palatino Linotype" pitchFamily="18" charset="0"/>
              </a:rPr>
              <a:t>Año:         Volumen:        Número:         Paginas:</a:t>
            </a:r>
            <a:endParaRPr lang="es-ES" sz="160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70A61B7-BCA6-487B-BEB9-8543BC273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874509"/>
              </p:ext>
            </p:extLst>
          </p:nvPr>
        </p:nvGraphicFramePr>
        <p:xfrm>
          <a:off x="144016" y="4818516"/>
          <a:ext cx="8854841" cy="1799697"/>
        </p:xfrm>
        <a:graphic>
          <a:graphicData uri="http://schemas.openxmlformats.org/drawingml/2006/table">
            <a:tbl>
              <a:tblPr firstRow="1" firstCol="1" bandRow="1"/>
              <a:tblGrid>
                <a:gridCol w="6364167">
                  <a:extLst>
                    <a:ext uri="{9D8B030D-6E8A-4147-A177-3AD203B41FA5}">
                      <a16:colId xmlns:a16="http://schemas.microsoft.com/office/drawing/2014/main" val="414077128"/>
                    </a:ext>
                  </a:extLst>
                </a:gridCol>
                <a:gridCol w="2490674">
                  <a:extLst>
                    <a:ext uri="{9D8B030D-6E8A-4147-A177-3AD203B41FA5}">
                      <a16:colId xmlns:a16="http://schemas.microsoft.com/office/drawing/2014/main" val="4233705029"/>
                    </a:ext>
                  </a:extLst>
                </a:gridCol>
              </a:tblGrid>
              <a:tr h="1263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APELLIDOS Y NOMBRES</a:t>
                      </a:r>
                      <a:endParaRPr lang="es-EC" sz="1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DE CÉDULA</a:t>
                      </a:r>
                      <a:endParaRPr lang="es-EC" sz="14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6091129"/>
                  </a:ext>
                </a:extLst>
              </a:tr>
              <a:tr h="399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C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C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530781"/>
                  </a:ext>
                </a:extLst>
              </a:tr>
              <a:tr h="399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C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C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398200"/>
                  </a:ext>
                </a:extLst>
              </a:tr>
              <a:tr h="384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C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C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08509"/>
                  </a:ext>
                </a:extLst>
              </a:tr>
              <a:tr h="399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C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C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84265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99172602-FAB2-4806-8BC8-7C928BCD4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845" y="294595"/>
            <a:ext cx="86803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000" b="1" dirty="0">
                <a:latin typeface="Palatino Linotype" pitchFamily="18" charset="0"/>
              </a:rPr>
              <a:t>INTRODUCCIÓN:</a:t>
            </a:r>
          </a:p>
          <a:p>
            <a:endParaRPr lang="es-ES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96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99172602-FAB2-4806-8BC8-7C928BCD4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845" y="294595"/>
            <a:ext cx="86803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000" b="1" dirty="0">
                <a:latin typeface="Palatino Linotype" pitchFamily="18" charset="0"/>
              </a:rPr>
              <a:t>MATERIALES Y MÉTODOS:</a:t>
            </a:r>
          </a:p>
          <a:p>
            <a:endParaRPr lang="es-ES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440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99172602-FAB2-4806-8BC8-7C928BCD4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845" y="294595"/>
            <a:ext cx="86803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000" b="1" dirty="0">
                <a:latin typeface="Palatino Linotype" pitchFamily="18" charset="0"/>
              </a:rPr>
              <a:t>RESULTADOS:</a:t>
            </a:r>
          </a:p>
          <a:p>
            <a:endParaRPr lang="es-ES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112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99172602-FAB2-4806-8BC8-7C928BCD4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845" y="294595"/>
            <a:ext cx="86803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000" b="1" dirty="0">
                <a:latin typeface="Palatino Linotype" pitchFamily="18" charset="0"/>
              </a:rPr>
              <a:t>DISCUSIÓN:</a:t>
            </a:r>
          </a:p>
          <a:p>
            <a:endParaRPr lang="es-ES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428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99172602-FAB2-4806-8BC8-7C928BCD4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845" y="294595"/>
            <a:ext cx="86803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000" b="1" dirty="0">
                <a:latin typeface="Palatino Linotype" pitchFamily="18" charset="0"/>
              </a:rPr>
              <a:t>CONCLUSIONES:</a:t>
            </a:r>
          </a:p>
          <a:p>
            <a:endParaRPr lang="es-ES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9506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99</Words>
  <Application>Microsoft Office PowerPoint</Application>
  <PresentationFormat>Presentación en pantalla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Palatino Linotype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Papá</dc:creator>
  <cp:lastModifiedBy>Revisor</cp:lastModifiedBy>
  <cp:revision>12</cp:revision>
  <dcterms:created xsi:type="dcterms:W3CDTF">2020-04-22T21:41:08Z</dcterms:created>
  <dcterms:modified xsi:type="dcterms:W3CDTF">2025-05-16T11:45:42Z</dcterms:modified>
</cp:coreProperties>
</file>