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479"/>
  </p:normalViewPr>
  <p:slideViewPr>
    <p:cSldViewPr snapToGrid="0">
      <p:cViewPr varScale="1">
        <p:scale>
          <a:sx n="78" d="100"/>
          <a:sy n="78" d="100"/>
        </p:scale>
        <p:origin x="8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529E-740E-1142-9C9A-4607D7B5C722}" type="datetimeFigureOut">
              <a:rPr lang="es-EC" smtClean="0"/>
              <a:t>6/10/24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838DE965-FDE8-C84A-A560-8C94361BA727}" type="slidenum">
              <a:rPr lang="es-EC" smtClean="0"/>
              <a:t>‹Nº›</a:t>
            </a:fld>
            <a:endParaRPr lang="es-EC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721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529E-740E-1142-9C9A-4607D7B5C722}" type="datetimeFigureOut">
              <a:rPr lang="es-EC" smtClean="0"/>
              <a:t>6/10/24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E965-FDE8-C84A-A560-8C94361BA727}" type="slidenum">
              <a:rPr lang="es-EC" smtClean="0"/>
              <a:t>‹Nº›</a:t>
            </a:fld>
            <a:endParaRPr lang="es-EC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910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529E-740E-1142-9C9A-4607D7B5C722}" type="datetimeFigureOut">
              <a:rPr lang="es-EC" smtClean="0"/>
              <a:t>6/10/24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E965-FDE8-C84A-A560-8C94361BA727}" type="slidenum">
              <a:rPr lang="es-EC" smtClean="0"/>
              <a:t>‹Nº›</a:t>
            </a:fld>
            <a:endParaRPr lang="es-EC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525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CC63529E-740E-1142-9C9A-4607D7B5C722}" type="datetimeFigureOut">
              <a:rPr lang="es-EC" smtClean="0"/>
              <a:t>6/10/24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E965-FDE8-C84A-A560-8C94361BA727}" type="slidenum">
              <a:rPr lang="es-EC" smtClean="0"/>
              <a:t>‹Nº›</a:t>
            </a:fld>
            <a:endParaRPr lang="es-EC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044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529E-740E-1142-9C9A-4607D7B5C722}" type="datetimeFigureOut">
              <a:rPr lang="es-EC" smtClean="0"/>
              <a:t>6/10/24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E965-FDE8-C84A-A560-8C94361BA727}" type="slidenum">
              <a:rPr lang="es-EC" smtClean="0"/>
              <a:t>‹Nº›</a:t>
            </a:fld>
            <a:endParaRPr lang="es-EC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572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529E-740E-1142-9C9A-4607D7B5C722}" type="datetimeFigureOut">
              <a:rPr lang="es-EC" smtClean="0"/>
              <a:t>6/10/24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E965-FDE8-C84A-A560-8C94361BA727}" type="slidenum">
              <a:rPr lang="es-EC" smtClean="0"/>
              <a:t>‹Nº›</a:t>
            </a:fld>
            <a:endParaRPr lang="es-EC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959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529E-740E-1142-9C9A-4607D7B5C722}" type="datetimeFigureOut">
              <a:rPr lang="es-EC" smtClean="0"/>
              <a:t>6/10/24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E965-FDE8-C84A-A560-8C94361BA727}" type="slidenum">
              <a:rPr lang="es-EC" smtClean="0"/>
              <a:t>‹Nº›</a:t>
            </a:fld>
            <a:endParaRPr lang="es-EC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520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529E-740E-1142-9C9A-4607D7B5C722}" type="datetimeFigureOut">
              <a:rPr lang="es-EC" smtClean="0"/>
              <a:t>6/10/24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E965-FDE8-C84A-A560-8C94361BA727}" type="slidenum">
              <a:rPr lang="es-EC" smtClean="0"/>
              <a:t>‹Nº›</a:t>
            </a:fld>
            <a:endParaRPr lang="es-EC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11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529E-740E-1142-9C9A-4607D7B5C722}" type="datetimeFigureOut">
              <a:rPr lang="es-EC" smtClean="0"/>
              <a:t>6/10/24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E965-FDE8-C84A-A560-8C94361BA7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7397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529E-740E-1142-9C9A-4607D7B5C722}" type="datetimeFigureOut">
              <a:rPr lang="es-EC" smtClean="0"/>
              <a:t>6/10/24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E965-FDE8-C84A-A560-8C94361BA727}" type="slidenum">
              <a:rPr lang="es-EC" smtClean="0"/>
              <a:t>‹Nº›</a:t>
            </a:fld>
            <a:endParaRPr lang="es-EC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0775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CC63529E-740E-1142-9C9A-4607D7B5C722}" type="datetimeFigureOut">
              <a:rPr lang="es-EC" smtClean="0"/>
              <a:t>6/10/24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838DE965-FDE8-C84A-A560-8C94361BA727}" type="slidenum">
              <a:rPr lang="es-EC" smtClean="0"/>
              <a:t>‹Nº›</a:t>
            </a:fld>
            <a:endParaRPr lang="es-EC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763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3529E-740E-1142-9C9A-4607D7B5C722}" type="datetimeFigureOut">
              <a:rPr lang="es-EC" smtClean="0"/>
              <a:t>6/10/24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38DE965-FDE8-C84A-A560-8C94361BA7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7061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F2F8F-B956-B930-4D74-731E39B3D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45177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s-EC" b="1" dirty="0"/>
            </a:br>
            <a:br>
              <a:rPr lang="es-EC" b="1" dirty="0"/>
            </a:br>
            <a:br>
              <a:rPr lang="es-EC" b="1" dirty="0"/>
            </a:br>
            <a:br>
              <a:rPr lang="es-EC" b="1" dirty="0"/>
            </a:br>
            <a:br>
              <a:rPr lang="es-EC" b="1" dirty="0"/>
            </a:br>
            <a:br>
              <a:rPr lang="es-EC" b="1" dirty="0"/>
            </a:br>
            <a:br>
              <a:rPr lang="es-EC" b="1" dirty="0"/>
            </a:br>
            <a:br>
              <a:rPr lang="es-EC" b="1" dirty="0"/>
            </a:br>
            <a:br>
              <a:rPr lang="es-EC" b="1" dirty="0"/>
            </a:br>
            <a:br>
              <a:rPr lang="es-EC" b="1" dirty="0"/>
            </a:br>
            <a:br>
              <a:rPr lang="es-EC" b="1" dirty="0"/>
            </a:br>
            <a:br>
              <a:rPr lang="es-EC" b="1" dirty="0"/>
            </a:br>
            <a:br>
              <a:rPr lang="es-EC" b="1" dirty="0"/>
            </a:br>
            <a:br>
              <a:rPr lang="es-EC" b="1" dirty="0"/>
            </a:br>
            <a:br>
              <a:rPr lang="es-EC" b="1" dirty="0"/>
            </a:br>
            <a:r>
              <a:rPr lang="es-EC" b="1" dirty="0"/>
              <a:t> </a:t>
            </a:r>
            <a:br>
              <a:rPr lang="es-EC" dirty="0"/>
            </a:br>
            <a:r>
              <a:rPr lang="es-EC" b="1" dirty="0"/>
              <a:t>La Conquista de América: El problema del Otro</a:t>
            </a:r>
            <a:br>
              <a:rPr lang="es-EC" dirty="0"/>
            </a:br>
            <a:r>
              <a:rPr lang="es-EC" sz="4900" i="1" dirty="0"/>
              <a:t>Análisis desde la perspectiva de Tzvetan Todorov</a:t>
            </a:r>
            <a:br>
              <a:rPr lang="es-EC" sz="4900" dirty="0"/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8255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9330583-8DB7-7FB9-54B6-43258B85D859}"/>
              </a:ext>
            </a:extLst>
          </p:cNvPr>
          <p:cNvSpPr txBox="1"/>
          <p:nvPr/>
        </p:nvSpPr>
        <p:spPr>
          <a:xfrm>
            <a:off x="1175657" y="1469571"/>
            <a:ext cx="100584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3200" b="1" dirty="0"/>
              <a:t>Concepto de Otredad</a:t>
            </a:r>
            <a:endParaRPr lang="es-EC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s-EC" sz="3200" b="1" dirty="0"/>
              <a:t>Definición:</a:t>
            </a:r>
            <a:r>
              <a:rPr lang="es-EC" sz="3200" dirty="0"/>
              <a:t> La "otredad" se refiere a la percepción de lo diferente o lo ajeno.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sz="3200" b="1" dirty="0"/>
              <a:t>En el contexto de la Conquista:</a:t>
            </a:r>
            <a:endParaRPr lang="es-EC" sz="3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sz="3200" dirty="0"/>
              <a:t>Los europeos ven a los indígenas como "otros" inferiores.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sz="3200" dirty="0"/>
              <a:t>Justificación para la asimilación y dominación.</a:t>
            </a:r>
          </a:p>
        </p:txBody>
      </p:sp>
    </p:spTree>
    <p:extLst>
      <p:ext uri="{BB962C8B-B14F-4D97-AF65-F5344CB8AC3E}">
        <p14:creationId xmlns:p14="http://schemas.microsoft.com/office/powerpoint/2010/main" val="3727431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EC744B-24E5-5D55-8C82-E7DF5447A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898071"/>
            <a:ext cx="9630259" cy="4568274"/>
          </a:xfrm>
        </p:spPr>
        <p:txBody>
          <a:bodyPr/>
          <a:lstStyle/>
          <a:p>
            <a:r>
              <a:rPr lang="es-EC" b="1" dirty="0"/>
              <a:t>Motivaciones de la Conquista</a:t>
            </a:r>
            <a:endParaRPr lang="es-EC" dirty="0"/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Económicas:</a:t>
            </a:r>
            <a:endParaRPr lang="es-EC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Búsqueda de oro, plata y recursos naturales.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Expansión de rutas comerciales y mercados.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Religiosas:</a:t>
            </a:r>
            <a:endParaRPr lang="es-EC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Evangelización y difusión del cristianismo.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Misión de convertir a los "paganos".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Personales:</a:t>
            </a:r>
            <a:endParaRPr lang="es-EC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Deseo de gloria y reconocimiento.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Aventura y búsqueda de nuevas historias (ejemplo: Cristóbal Colón).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3048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D248D-C844-EF7E-83CE-E3E735AAD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Adaptabilidad y Superioridad Europea</a:t>
            </a:r>
            <a:br>
              <a:rPr lang="es-EC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90D2E1-B5BD-4466-2685-FE5EFCE36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b="1" dirty="0"/>
              <a:t> </a:t>
            </a:r>
            <a:endParaRPr lang="es-EC" dirty="0"/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Adaptación de los conquistadores:</a:t>
            </a:r>
            <a:endParaRPr lang="es-EC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Capacidad para aprender y utilizar lenguas locales.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Manipulación de signos y símbolos culturales.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Percepción de superioridad:</a:t>
            </a:r>
            <a:endParaRPr lang="es-EC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Tecnología avanzada (armas, barcos).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Creencia en la superioridad cultural y religiosa.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9947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479A9B-89FC-B626-48DB-6D53FF648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Relación Amor-Conquista-Conocimiento</a:t>
            </a:r>
            <a:br>
              <a:rPr lang="es-EC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C155A8-84AB-878F-E598-A1D715EA5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9" y="1781712"/>
            <a:ext cx="9603275" cy="32945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EC" dirty="0"/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Tríada: Amor, Conquista y Conocimiento del Otro</a:t>
            </a:r>
            <a:endParaRPr lang="es-EC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b="1" dirty="0"/>
              <a:t>Amor:</a:t>
            </a:r>
            <a:r>
              <a:rPr lang="es-EC" dirty="0"/>
              <a:t> Empatía o falta de ella hacia los indígenas.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b="1" dirty="0"/>
              <a:t>Conquista:</a:t>
            </a:r>
            <a:r>
              <a:rPr lang="es-EC" dirty="0"/>
              <a:t> Dominación militar y política.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b="1" dirty="0"/>
              <a:t>Conocimiento:</a:t>
            </a:r>
            <a:r>
              <a:rPr lang="es-EC" dirty="0"/>
              <a:t> Interés en entender o explotar al Otro.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Ejemplos:</a:t>
            </a:r>
            <a:endParaRPr lang="es-EC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b="1" dirty="0"/>
              <a:t>Hernán Cortés:</a:t>
            </a:r>
            <a:r>
              <a:rPr lang="es-EC" dirty="0"/>
              <a:t> Utilizó alianzas y conocimiento local para conquistar Tenochtitlán.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b="1" dirty="0"/>
              <a:t>Juan Ginés de Sepúlveda:</a:t>
            </a:r>
            <a:r>
              <a:rPr lang="es-EC" dirty="0"/>
              <a:t> Defendió la guerra justa y la superioridad europea.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b="1" dirty="0"/>
              <a:t>Bartolomé de las Casas:</a:t>
            </a:r>
            <a:r>
              <a:rPr lang="es-EC" dirty="0"/>
              <a:t> Abogó por los derechos de los indígenas y denunció los abusos.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13621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36745-33D2-E350-75F2-C7F92D153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La Conquista como Proceso de Comunicación</a:t>
            </a:r>
            <a:br>
              <a:rPr lang="es-EC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630C50-2EBF-2F97-E48E-D9308BA86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C" dirty="0"/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Estrategia de comunicación:</a:t>
            </a:r>
            <a:endParaRPr lang="es-EC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Uso de intérpretes como Malinche (Doña Marina).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Manipulación de símbolos y señales para influir en los indígenas.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Desigualdad de poder:</a:t>
            </a:r>
            <a:endParaRPr lang="es-EC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Acceso a información y tácticas desconocidas para los indígenas.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Imposición de la lengua y cultura europeas.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2910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8651E-10E4-EE79-C321-DC9A2579B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Crítica y Reflexión</a:t>
            </a:r>
            <a:br>
              <a:rPr lang="es-EC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87048-391E-F450-1DF9-371ED56BD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EC" dirty="0"/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Visión unilateral:</a:t>
            </a:r>
            <a:endParaRPr lang="es-EC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La historia narrada predominantemente desde la perspectiva europea.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Minimización de las voces y experiencias indígenas.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Impacto duradero:</a:t>
            </a:r>
            <a:endParaRPr lang="es-EC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Formación de estereotipos y prejuicios hacia el Otro.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Persistencia de desigualdades y conflictos culturales.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Reflexión actual:</a:t>
            </a:r>
            <a:endParaRPr lang="es-EC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Necesidad de reexaminar la historia con una perspectiva más inclusiva.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Promoción del diálogo intercultural y el respeto a la diversidad.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86956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996FB3-2C0E-DC64-0E6C-80C9156F7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51FA41-1268-6AD1-C618-53DF4B23E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89326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ería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{DA7B5248-6209-FA43-A4F8-1B1A32DAF0B4}tf10001119</Template>
  <TotalTime>7</TotalTime>
  <Words>391</Words>
  <Application>Microsoft Macintosh PowerPoint</Application>
  <PresentationFormat>Panorámica</PresentationFormat>
  <Paragraphs>53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Galería</vt:lpstr>
      <vt:lpstr>                 La Conquista de América: El problema del Otro Análisis desde la perspectiva de Tzvetan Todorov </vt:lpstr>
      <vt:lpstr>Presentación de PowerPoint</vt:lpstr>
      <vt:lpstr>Presentación de PowerPoint</vt:lpstr>
      <vt:lpstr>Adaptabilidad y Superioridad Europea </vt:lpstr>
      <vt:lpstr>Relación Amor-Conquista-Conocimiento </vt:lpstr>
      <vt:lpstr>La Conquista como Proceso de Comunicación </vt:lpstr>
      <vt:lpstr>Crítica y Reflexión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Amparo</dc:creator>
  <cp:lastModifiedBy>Amparo</cp:lastModifiedBy>
  <cp:revision>1</cp:revision>
  <dcterms:created xsi:type="dcterms:W3CDTF">2024-10-07T03:09:55Z</dcterms:created>
  <dcterms:modified xsi:type="dcterms:W3CDTF">2024-10-07T03:17:54Z</dcterms:modified>
</cp:coreProperties>
</file>