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71" r:id="rId2"/>
    <p:sldId id="270" r:id="rId3"/>
    <p:sldId id="256" r:id="rId4"/>
    <p:sldId id="263" r:id="rId5"/>
    <p:sldId id="262" r:id="rId6"/>
    <p:sldId id="257" r:id="rId7"/>
    <p:sldId id="264" r:id="rId8"/>
    <p:sldId id="258" r:id="rId9"/>
    <p:sldId id="265" r:id="rId10"/>
    <p:sldId id="273" r:id="rId11"/>
    <p:sldId id="266" r:id="rId12"/>
    <p:sldId id="275" r:id="rId13"/>
    <p:sldId id="267" r:id="rId14"/>
    <p:sldId id="280" r:id="rId15"/>
    <p:sldId id="276" r:id="rId16"/>
    <p:sldId id="277" r:id="rId17"/>
    <p:sldId id="268" r:id="rId18"/>
    <p:sldId id="278" r:id="rId19"/>
    <p:sldId id="269" r:id="rId20"/>
    <p:sldId id="279" r:id="rId21"/>
    <p:sldId id="274" r:id="rId22"/>
    <p:sldId id="261" r:id="rId23"/>
    <p:sldId id="281" r:id="rId24"/>
    <p:sldId id="272" r:id="rId2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99"/>
  </p:normalViewPr>
  <p:slideViewPr>
    <p:cSldViewPr>
      <p:cViewPr varScale="1">
        <p:scale>
          <a:sx n="93" d="100"/>
          <a:sy n="93" d="100"/>
        </p:scale>
        <p:origin x="166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0480CC-3D77-7EDA-D39F-8BED019D7358}"/>
              </a:ext>
            </a:extLst>
          </p:cNvPr>
          <p:cNvSpPr>
            <a:spLocks noGrp="1"/>
          </p:cNvSpPr>
          <p:nvPr>
            <p:ph type="ctrTitle"/>
          </p:nvPr>
        </p:nvSpPr>
        <p:spPr>
          <a:xfrm>
            <a:off x="1143000" y="1122363"/>
            <a:ext cx="6858000" cy="2387600"/>
          </a:xfrm>
        </p:spPr>
        <p:txBody>
          <a:bodyPr anchor="b"/>
          <a:lstStyle>
            <a:lvl1pPr algn="ctr">
              <a:defRPr sz="6000"/>
            </a:lvl1pPr>
          </a:lstStyle>
          <a:p>
            <a:r>
              <a:rPr lang="es-MX"/>
              <a:t>Haz clic para modificar el estilo de título del patrón</a:t>
            </a:r>
            <a:endParaRPr lang="es-EC"/>
          </a:p>
        </p:txBody>
      </p:sp>
      <p:sp>
        <p:nvSpPr>
          <p:cNvPr id="3" name="Subtítulo 2">
            <a:extLst>
              <a:ext uri="{FF2B5EF4-FFF2-40B4-BE49-F238E27FC236}">
                <a16:creationId xmlns:a16="http://schemas.microsoft.com/office/drawing/2014/main" id="{D295590F-FCF1-176E-7565-F576235277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C"/>
          </a:p>
        </p:txBody>
      </p:sp>
      <p:sp>
        <p:nvSpPr>
          <p:cNvPr id="4" name="Marcador de fecha 3">
            <a:extLst>
              <a:ext uri="{FF2B5EF4-FFF2-40B4-BE49-F238E27FC236}">
                <a16:creationId xmlns:a16="http://schemas.microsoft.com/office/drawing/2014/main" id="{EC9F3268-7B25-7D94-607A-8921AF3FA147}"/>
              </a:ext>
            </a:extLst>
          </p:cNvPr>
          <p:cNvSpPr>
            <a:spLocks noGrp="1"/>
          </p:cNvSpPr>
          <p:nvPr>
            <p:ph type="dt" sz="half" idx="10"/>
          </p:nvPr>
        </p:nvSpPr>
        <p:spPr/>
        <p:txBody>
          <a:bodyPr/>
          <a:lstStyle>
            <a:lvl1pPr>
              <a:defRPr/>
            </a:lvl1pPr>
          </a:lstStyle>
          <a:p>
            <a:endParaRPr lang="es-ES" altLang="es-EC"/>
          </a:p>
        </p:txBody>
      </p:sp>
      <p:sp>
        <p:nvSpPr>
          <p:cNvPr id="5" name="Marcador de pie de página 4">
            <a:extLst>
              <a:ext uri="{FF2B5EF4-FFF2-40B4-BE49-F238E27FC236}">
                <a16:creationId xmlns:a16="http://schemas.microsoft.com/office/drawing/2014/main" id="{741D9B1E-9ACF-AEE4-F005-B9CC72B32AB4}"/>
              </a:ext>
            </a:extLst>
          </p:cNvPr>
          <p:cNvSpPr>
            <a:spLocks noGrp="1"/>
          </p:cNvSpPr>
          <p:nvPr>
            <p:ph type="ftr" sz="quarter" idx="11"/>
          </p:nvPr>
        </p:nvSpPr>
        <p:spPr/>
        <p:txBody>
          <a:bodyPr/>
          <a:lstStyle>
            <a:lvl1pPr>
              <a:defRPr/>
            </a:lvl1pPr>
          </a:lstStyle>
          <a:p>
            <a:endParaRPr lang="es-ES" altLang="es-EC"/>
          </a:p>
        </p:txBody>
      </p:sp>
      <p:sp>
        <p:nvSpPr>
          <p:cNvPr id="6" name="Marcador de número de diapositiva 5">
            <a:extLst>
              <a:ext uri="{FF2B5EF4-FFF2-40B4-BE49-F238E27FC236}">
                <a16:creationId xmlns:a16="http://schemas.microsoft.com/office/drawing/2014/main" id="{EB7E179E-C632-0C4F-2AEF-110F3FB9F471}"/>
              </a:ext>
            </a:extLst>
          </p:cNvPr>
          <p:cNvSpPr>
            <a:spLocks noGrp="1"/>
          </p:cNvSpPr>
          <p:nvPr>
            <p:ph type="sldNum" sz="quarter" idx="12"/>
          </p:nvPr>
        </p:nvSpPr>
        <p:spPr/>
        <p:txBody>
          <a:bodyPr/>
          <a:lstStyle>
            <a:lvl1pPr>
              <a:defRPr/>
            </a:lvl1pPr>
          </a:lstStyle>
          <a:p>
            <a:fld id="{0B3E5FB4-F8FD-994B-B52B-986E783F518E}" type="slidenum">
              <a:rPr lang="es-ES" altLang="es-EC"/>
              <a:pPr/>
              <a:t>‹Nº›</a:t>
            </a:fld>
            <a:endParaRPr lang="es-ES" altLang="es-EC"/>
          </a:p>
        </p:txBody>
      </p:sp>
    </p:spTree>
    <p:extLst>
      <p:ext uri="{BB962C8B-B14F-4D97-AF65-F5344CB8AC3E}">
        <p14:creationId xmlns:p14="http://schemas.microsoft.com/office/powerpoint/2010/main" val="178611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C43CE-9124-2191-4975-91A3371E0F25}"/>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DCA7EE5F-2EF0-3261-54B3-4F21C7BB220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1172C2E6-B235-BFB5-C447-AE1DD59E40E7}"/>
              </a:ext>
            </a:extLst>
          </p:cNvPr>
          <p:cNvSpPr>
            <a:spLocks noGrp="1"/>
          </p:cNvSpPr>
          <p:nvPr>
            <p:ph type="dt" sz="half" idx="10"/>
          </p:nvPr>
        </p:nvSpPr>
        <p:spPr/>
        <p:txBody>
          <a:bodyPr/>
          <a:lstStyle>
            <a:lvl1pPr>
              <a:defRPr/>
            </a:lvl1pPr>
          </a:lstStyle>
          <a:p>
            <a:endParaRPr lang="es-ES" altLang="es-EC"/>
          </a:p>
        </p:txBody>
      </p:sp>
      <p:sp>
        <p:nvSpPr>
          <p:cNvPr id="5" name="Marcador de pie de página 4">
            <a:extLst>
              <a:ext uri="{FF2B5EF4-FFF2-40B4-BE49-F238E27FC236}">
                <a16:creationId xmlns:a16="http://schemas.microsoft.com/office/drawing/2014/main" id="{3C4F97BC-A37F-ADB3-AB39-EAE3A105E02E}"/>
              </a:ext>
            </a:extLst>
          </p:cNvPr>
          <p:cNvSpPr>
            <a:spLocks noGrp="1"/>
          </p:cNvSpPr>
          <p:nvPr>
            <p:ph type="ftr" sz="quarter" idx="11"/>
          </p:nvPr>
        </p:nvSpPr>
        <p:spPr/>
        <p:txBody>
          <a:bodyPr/>
          <a:lstStyle>
            <a:lvl1pPr>
              <a:defRPr/>
            </a:lvl1pPr>
          </a:lstStyle>
          <a:p>
            <a:endParaRPr lang="es-ES" altLang="es-EC"/>
          </a:p>
        </p:txBody>
      </p:sp>
      <p:sp>
        <p:nvSpPr>
          <p:cNvPr id="6" name="Marcador de número de diapositiva 5">
            <a:extLst>
              <a:ext uri="{FF2B5EF4-FFF2-40B4-BE49-F238E27FC236}">
                <a16:creationId xmlns:a16="http://schemas.microsoft.com/office/drawing/2014/main" id="{0419F7E1-109D-1698-53A8-67391B6474D4}"/>
              </a:ext>
            </a:extLst>
          </p:cNvPr>
          <p:cNvSpPr>
            <a:spLocks noGrp="1"/>
          </p:cNvSpPr>
          <p:nvPr>
            <p:ph type="sldNum" sz="quarter" idx="12"/>
          </p:nvPr>
        </p:nvSpPr>
        <p:spPr/>
        <p:txBody>
          <a:bodyPr/>
          <a:lstStyle>
            <a:lvl1pPr>
              <a:defRPr/>
            </a:lvl1pPr>
          </a:lstStyle>
          <a:p>
            <a:fld id="{91185F79-B27F-0B47-85B4-F1E558D8313E}" type="slidenum">
              <a:rPr lang="es-ES" altLang="es-EC"/>
              <a:pPr/>
              <a:t>‹Nº›</a:t>
            </a:fld>
            <a:endParaRPr lang="es-ES" altLang="es-EC"/>
          </a:p>
        </p:txBody>
      </p:sp>
    </p:spTree>
    <p:extLst>
      <p:ext uri="{BB962C8B-B14F-4D97-AF65-F5344CB8AC3E}">
        <p14:creationId xmlns:p14="http://schemas.microsoft.com/office/powerpoint/2010/main" val="281506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2A96AD3-3EFC-3EF4-8426-419E4C625C1D}"/>
              </a:ext>
            </a:extLst>
          </p:cNvPr>
          <p:cNvSpPr>
            <a:spLocks noGrp="1"/>
          </p:cNvSpPr>
          <p:nvPr>
            <p:ph type="title" orient="vert"/>
          </p:nvPr>
        </p:nvSpPr>
        <p:spPr>
          <a:xfrm>
            <a:off x="6629400" y="274638"/>
            <a:ext cx="2057400" cy="5851525"/>
          </a:xfrm>
        </p:spPr>
        <p:txBody>
          <a:bodyPr vert="eaVert"/>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5F354D40-F1F1-1B93-B837-E73CE34C7F19}"/>
              </a:ext>
            </a:extLst>
          </p:cNvPr>
          <p:cNvSpPr>
            <a:spLocks noGrp="1"/>
          </p:cNvSpPr>
          <p:nvPr>
            <p:ph type="body" orient="vert" idx="1"/>
          </p:nvPr>
        </p:nvSpPr>
        <p:spPr>
          <a:xfrm>
            <a:off x="457200" y="274638"/>
            <a:ext cx="6019800" cy="5851525"/>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01CD9E37-2CB0-A033-4106-1A0AEAFBBFA9}"/>
              </a:ext>
            </a:extLst>
          </p:cNvPr>
          <p:cNvSpPr>
            <a:spLocks noGrp="1"/>
          </p:cNvSpPr>
          <p:nvPr>
            <p:ph type="dt" sz="half" idx="10"/>
          </p:nvPr>
        </p:nvSpPr>
        <p:spPr/>
        <p:txBody>
          <a:bodyPr/>
          <a:lstStyle>
            <a:lvl1pPr>
              <a:defRPr/>
            </a:lvl1pPr>
          </a:lstStyle>
          <a:p>
            <a:endParaRPr lang="es-ES" altLang="es-EC"/>
          </a:p>
        </p:txBody>
      </p:sp>
      <p:sp>
        <p:nvSpPr>
          <p:cNvPr id="5" name="Marcador de pie de página 4">
            <a:extLst>
              <a:ext uri="{FF2B5EF4-FFF2-40B4-BE49-F238E27FC236}">
                <a16:creationId xmlns:a16="http://schemas.microsoft.com/office/drawing/2014/main" id="{2EE84675-8837-78D3-128D-5F1F2204D84D}"/>
              </a:ext>
            </a:extLst>
          </p:cNvPr>
          <p:cNvSpPr>
            <a:spLocks noGrp="1"/>
          </p:cNvSpPr>
          <p:nvPr>
            <p:ph type="ftr" sz="quarter" idx="11"/>
          </p:nvPr>
        </p:nvSpPr>
        <p:spPr/>
        <p:txBody>
          <a:bodyPr/>
          <a:lstStyle>
            <a:lvl1pPr>
              <a:defRPr/>
            </a:lvl1pPr>
          </a:lstStyle>
          <a:p>
            <a:endParaRPr lang="es-ES" altLang="es-EC"/>
          </a:p>
        </p:txBody>
      </p:sp>
      <p:sp>
        <p:nvSpPr>
          <p:cNvPr id="6" name="Marcador de número de diapositiva 5">
            <a:extLst>
              <a:ext uri="{FF2B5EF4-FFF2-40B4-BE49-F238E27FC236}">
                <a16:creationId xmlns:a16="http://schemas.microsoft.com/office/drawing/2014/main" id="{F0DAF640-7BD0-261C-C74B-8DE15119B99C}"/>
              </a:ext>
            </a:extLst>
          </p:cNvPr>
          <p:cNvSpPr>
            <a:spLocks noGrp="1"/>
          </p:cNvSpPr>
          <p:nvPr>
            <p:ph type="sldNum" sz="quarter" idx="12"/>
          </p:nvPr>
        </p:nvSpPr>
        <p:spPr/>
        <p:txBody>
          <a:bodyPr/>
          <a:lstStyle>
            <a:lvl1pPr>
              <a:defRPr/>
            </a:lvl1pPr>
          </a:lstStyle>
          <a:p>
            <a:fld id="{BD1504C1-84D8-A44B-A5FB-91B4A9E0637A}" type="slidenum">
              <a:rPr lang="es-ES" altLang="es-EC"/>
              <a:pPr/>
              <a:t>‹Nº›</a:t>
            </a:fld>
            <a:endParaRPr lang="es-ES" altLang="es-EC"/>
          </a:p>
        </p:txBody>
      </p:sp>
    </p:spTree>
    <p:extLst>
      <p:ext uri="{BB962C8B-B14F-4D97-AF65-F5344CB8AC3E}">
        <p14:creationId xmlns:p14="http://schemas.microsoft.com/office/powerpoint/2010/main" val="21123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63418-5211-8081-31DD-E694C6A58A79}"/>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BED8A298-EBA4-85AC-2DB9-F05330F4F8B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6EAC7E3B-3B16-127F-8410-175C84FD0111}"/>
              </a:ext>
            </a:extLst>
          </p:cNvPr>
          <p:cNvSpPr>
            <a:spLocks noGrp="1"/>
          </p:cNvSpPr>
          <p:nvPr>
            <p:ph type="dt" sz="half" idx="10"/>
          </p:nvPr>
        </p:nvSpPr>
        <p:spPr/>
        <p:txBody>
          <a:bodyPr/>
          <a:lstStyle>
            <a:lvl1pPr>
              <a:defRPr/>
            </a:lvl1pPr>
          </a:lstStyle>
          <a:p>
            <a:endParaRPr lang="es-ES" altLang="es-EC"/>
          </a:p>
        </p:txBody>
      </p:sp>
      <p:sp>
        <p:nvSpPr>
          <p:cNvPr id="5" name="Marcador de pie de página 4">
            <a:extLst>
              <a:ext uri="{FF2B5EF4-FFF2-40B4-BE49-F238E27FC236}">
                <a16:creationId xmlns:a16="http://schemas.microsoft.com/office/drawing/2014/main" id="{B00D5B86-90B7-8FAD-CBEA-E24F1BC75A55}"/>
              </a:ext>
            </a:extLst>
          </p:cNvPr>
          <p:cNvSpPr>
            <a:spLocks noGrp="1"/>
          </p:cNvSpPr>
          <p:nvPr>
            <p:ph type="ftr" sz="quarter" idx="11"/>
          </p:nvPr>
        </p:nvSpPr>
        <p:spPr/>
        <p:txBody>
          <a:bodyPr/>
          <a:lstStyle>
            <a:lvl1pPr>
              <a:defRPr/>
            </a:lvl1pPr>
          </a:lstStyle>
          <a:p>
            <a:endParaRPr lang="es-ES" altLang="es-EC"/>
          </a:p>
        </p:txBody>
      </p:sp>
      <p:sp>
        <p:nvSpPr>
          <p:cNvPr id="6" name="Marcador de número de diapositiva 5">
            <a:extLst>
              <a:ext uri="{FF2B5EF4-FFF2-40B4-BE49-F238E27FC236}">
                <a16:creationId xmlns:a16="http://schemas.microsoft.com/office/drawing/2014/main" id="{C42FEB55-480F-4B2D-133A-03E08139F851}"/>
              </a:ext>
            </a:extLst>
          </p:cNvPr>
          <p:cNvSpPr>
            <a:spLocks noGrp="1"/>
          </p:cNvSpPr>
          <p:nvPr>
            <p:ph type="sldNum" sz="quarter" idx="12"/>
          </p:nvPr>
        </p:nvSpPr>
        <p:spPr/>
        <p:txBody>
          <a:bodyPr/>
          <a:lstStyle>
            <a:lvl1pPr>
              <a:defRPr/>
            </a:lvl1pPr>
          </a:lstStyle>
          <a:p>
            <a:fld id="{FD731330-AB1B-DB4B-91A7-A467F95375EC}" type="slidenum">
              <a:rPr lang="es-ES" altLang="es-EC"/>
              <a:pPr/>
              <a:t>‹Nº›</a:t>
            </a:fld>
            <a:endParaRPr lang="es-ES" altLang="es-EC"/>
          </a:p>
        </p:txBody>
      </p:sp>
    </p:spTree>
    <p:extLst>
      <p:ext uri="{BB962C8B-B14F-4D97-AF65-F5344CB8AC3E}">
        <p14:creationId xmlns:p14="http://schemas.microsoft.com/office/powerpoint/2010/main" val="187302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C37BE-DA74-3683-4786-D96AE3A4070E}"/>
              </a:ext>
            </a:extLst>
          </p:cNvPr>
          <p:cNvSpPr>
            <a:spLocks noGrp="1"/>
          </p:cNvSpPr>
          <p:nvPr>
            <p:ph type="title"/>
          </p:nvPr>
        </p:nvSpPr>
        <p:spPr>
          <a:xfrm>
            <a:off x="623888" y="1709738"/>
            <a:ext cx="7886700" cy="2852737"/>
          </a:xfrm>
        </p:spPr>
        <p:txBody>
          <a:bodyPr anchor="b"/>
          <a:lstStyle>
            <a:lvl1pPr>
              <a:defRPr sz="6000"/>
            </a:lvl1p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91FB98EF-66FD-DD0B-048C-1408B4554A7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8E39D631-E883-7181-CC2D-EBADE9E33025}"/>
              </a:ext>
            </a:extLst>
          </p:cNvPr>
          <p:cNvSpPr>
            <a:spLocks noGrp="1"/>
          </p:cNvSpPr>
          <p:nvPr>
            <p:ph type="dt" sz="half" idx="10"/>
          </p:nvPr>
        </p:nvSpPr>
        <p:spPr/>
        <p:txBody>
          <a:bodyPr/>
          <a:lstStyle>
            <a:lvl1pPr>
              <a:defRPr/>
            </a:lvl1pPr>
          </a:lstStyle>
          <a:p>
            <a:endParaRPr lang="es-ES" altLang="es-EC"/>
          </a:p>
        </p:txBody>
      </p:sp>
      <p:sp>
        <p:nvSpPr>
          <p:cNvPr id="5" name="Marcador de pie de página 4">
            <a:extLst>
              <a:ext uri="{FF2B5EF4-FFF2-40B4-BE49-F238E27FC236}">
                <a16:creationId xmlns:a16="http://schemas.microsoft.com/office/drawing/2014/main" id="{FDDB110B-B637-0680-158C-33F67904C2D3}"/>
              </a:ext>
            </a:extLst>
          </p:cNvPr>
          <p:cNvSpPr>
            <a:spLocks noGrp="1"/>
          </p:cNvSpPr>
          <p:nvPr>
            <p:ph type="ftr" sz="quarter" idx="11"/>
          </p:nvPr>
        </p:nvSpPr>
        <p:spPr/>
        <p:txBody>
          <a:bodyPr/>
          <a:lstStyle>
            <a:lvl1pPr>
              <a:defRPr/>
            </a:lvl1pPr>
          </a:lstStyle>
          <a:p>
            <a:endParaRPr lang="es-ES" altLang="es-EC"/>
          </a:p>
        </p:txBody>
      </p:sp>
      <p:sp>
        <p:nvSpPr>
          <p:cNvPr id="6" name="Marcador de número de diapositiva 5">
            <a:extLst>
              <a:ext uri="{FF2B5EF4-FFF2-40B4-BE49-F238E27FC236}">
                <a16:creationId xmlns:a16="http://schemas.microsoft.com/office/drawing/2014/main" id="{0AF2EB33-7C6C-C34B-3004-2B4773F4AD59}"/>
              </a:ext>
            </a:extLst>
          </p:cNvPr>
          <p:cNvSpPr>
            <a:spLocks noGrp="1"/>
          </p:cNvSpPr>
          <p:nvPr>
            <p:ph type="sldNum" sz="quarter" idx="12"/>
          </p:nvPr>
        </p:nvSpPr>
        <p:spPr/>
        <p:txBody>
          <a:bodyPr/>
          <a:lstStyle>
            <a:lvl1pPr>
              <a:defRPr/>
            </a:lvl1pPr>
          </a:lstStyle>
          <a:p>
            <a:fld id="{75CF3503-7D95-AB4B-8EC1-461C26DB300B}" type="slidenum">
              <a:rPr lang="es-ES" altLang="es-EC"/>
              <a:pPr/>
              <a:t>‹Nº›</a:t>
            </a:fld>
            <a:endParaRPr lang="es-ES" altLang="es-EC"/>
          </a:p>
        </p:txBody>
      </p:sp>
    </p:spTree>
    <p:extLst>
      <p:ext uri="{BB962C8B-B14F-4D97-AF65-F5344CB8AC3E}">
        <p14:creationId xmlns:p14="http://schemas.microsoft.com/office/powerpoint/2010/main" val="169656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A57E9-AD8C-5D54-21BE-BC06DEB267E0}"/>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FCDDFC8E-CC59-1ED3-BB0D-284FCBF7201C}"/>
              </a:ext>
            </a:extLst>
          </p:cNvPr>
          <p:cNvSpPr>
            <a:spLocks noGrp="1"/>
          </p:cNvSpPr>
          <p:nvPr>
            <p:ph sz="half" idx="1"/>
          </p:nvPr>
        </p:nvSpPr>
        <p:spPr>
          <a:xfrm>
            <a:off x="457200" y="1600200"/>
            <a:ext cx="4038600" cy="452596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contenido 3">
            <a:extLst>
              <a:ext uri="{FF2B5EF4-FFF2-40B4-BE49-F238E27FC236}">
                <a16:creationId xmlns:a16="http://schemas.microsoft.com/office/drawing/2014/main" id="{9FE7FB04-6257-4F7C-80D3-72B5EDF8DDBF}"/>
              </a:ext>
            </a:extLst>
          </p:cNvPr>
          <p:cNvSpPr>
            <a:spLocks noGrp="1"/>
          </p:cNvSpPr>
          <p:nvPr>
            <p:ph sz="half" idx="2"/>
          </p:nvPr>
        </p:nvSpPr>
        <p:spPr>
          <a:xfrm>
            <a:off x="4648200" y="1600200"/>
            <a:ext cx="4038600" cy="452596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fecha 4">
            <a:extLst>
              <a:ext uri="{FF2B5EF4-FFF2-40B4-BE49-F238E27FC236}">
                <a16:creationId xmlns:a16="http://schemas.microsoft.com/office/drawing/2014/main" id="{1C323393-8FB1-3308-B51F-372C69ACA8B8}"/>
              </a:ext>
            </a:extLst>
          </p:cNvPr>
          <p:cNvSpPr>
            <a:spLocks noGrp="1"/>
          </p:cNvSpPr>
          <p:nvPr>
            <p:ph type="dt" sz="half" idx="10"/>
          </p:nvPr>
        </p:nvSpPr>
        <p:spPr/>
        <p:txBody>
          <a:bodyPr/>
          <a:lstStyle>
            <a:lvl1pPr>
              <a:defRPr/>
            </a:lvl1pPr>
          </a:lstStyle>
          <a:p>
            <a:endParaRPr lang="es-ES" altLang="es-EC"/>
          </a:p>
        </p:txBody>
      </p:sp>
      <p:sp>
        <p:nvSpPr>
          <p:cNvPr id="6" name="Marcador de pie de página 5">
            <a:extLst>
              <a:ext uri="{FF2B5EF4-FFF2-40B4-BE49-F238E27FC236}">
                <a16:creationId xmlns:a16="http://schemas.microsoft.com/office/drawing/2014/main" id="{9FADF9A2-58BB-011B-36B8-DAE65BC78C26}"/>
              </a:ext>
            </a:extLst>
          </p:cNvPr>
          <p:cNvSpPr>
            <a:spLocks noGrp="1"/>
          </p:cNvSpPr>
          <p:nvPr>
            <p:ph type="ftr" sz="quarter" idx="11"/>
          </p:nvPr>
        </p:nvSpPr>
        <p:spPr/>
        <p:txBody>
          <a:bodyPr/>
          <a:lstStyle>
            <a:lvl1pPr>
              <a:defRPr/>
            </a:lvl1pPr>
          </a:lstStyle>
          <a:p>
            <a:endParaRPr lang="es-ES" altLang="es-EC"/>
          </a:p>
        </p:txBody>
      </p:sp>
      <p:sp>
        <p:nvSpPr>
          <p:cNvPr id="7" name="Marcador de número de diapositiva 6">
            <a:extLst>
              <a:ext uri="{FF2B5EF4-FFF2-40B4-BE49-F238E27FC236}">
                <a16:creationId xmlns:a16="http://schemas.microsoft.com/office/drawing/2014/main" id="{9766E7FB-A1AC-A088-72A9-540B062D36F1}"/>
              </a:ext>
            </a:extLst>
          </p:cNvPr>
          <p:cNvSpPr>
            <a:spLocks noGrp="1"/>
          </p:cNvSpPr>
          <p:nvPr>
            <p:ph type="sldNum" sz="quarter" idx="12"/>
          </p:nvPr>
        </p:nvSpPr>
        <p:spPr/>
        <p:txBody>
          <a:bodyPr/>
          <a:lstStyle>
            <a:lvl1pPr>
              <a:defRPr/>
            </a:lvl1pPr>
          </a:lstStyle>
          <a:p>
            <a:fld id="{5B714399-5F82-6643-B31B-DA54DFBE5B95}" type="slidenum">
              <a:rPr lang="es-ES" altLang="es-EC"/>
              <a:pPr/>
              <a:t>‹Nº›</a:t>
            </a:fld>
            <a:endParaRPr lang="es-ES" altLang="es-EC"/>
          </a:p>
        </p:txBody>
      </p:sp>
    </p:spTree>
    <p:extLst>
      <p:ext uri="{BB962C8B-B14F-4D97-AF65-F5344CB8AC3E}">
        <p14:creationId xmlns:p14="http://schemas.microsoft.com/office/powerpoint/2010/main" val="21669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9F00E-D011-8203-22B4-9CA2EC66232C}"/>
              </a:ext>
            </a:extLst>
          </p:cNvPr>
          <p:cNvSpPr>
            <a:spLocks noGrp="1"/>
          </p:cNvSpPr>
          <p:nvPr>
            <p:ph type="title"/>
          </p:nvPr>
        </p:nvSpPr>
        <p:spPr>
          <a:xfrm>
            <a:off x="630238" y="365125"/>
            <a:ext cx="7886700" cy="1325563"/>
          </a:xfrm>
        </p:spPr>
        <p:txBody>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1820D82B-6CC1-74BD-D602-A900BB69FBF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95DCD1EC-E6C7-F33E-3B86-41427B457021}"/>
              </a:ext>
            </a:extLst>
          </p:cNvPr>
          <p:cNvSpPr>
            <a:spLocks noGrp="1"/>
          </p:cNvSpPr>
          <p:nvPr>
            <p:ph sz="half" idx="2"/>
          </p:nvPr>
        </p:nvSpPr>
        <p:spPr>
          <a:xfrm>
            <a:off x="630238" y="2505075"/>
            <a:ext cx="386873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texto 4">
            <a:extLst>
              <a:ext uri="{FF2B5EF4-FFF2-40B4-BE49-F238E27FC236}">
                <a16:creationId xmlns:a16="http://schemas.microsoft.com/office/drawing/2014/main" id="{C558D67B-7C9C-1A8E-D83E-7D2DF0700C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CADAE07-7753-9B72-CEBE-B9CA55318B70}"/>
              </a:ext>
            </a:extLst>
          </p:cNvPr>
          <p:cNvSpPr>
            <a:spLocks noGrp="1"/>
          </p:cNvSpPr>
          <p:nvPr>
            <p:ph sz="quarter" idx="4"/>
          </p:nvPr>
        </p:nvSpPr>
        <p:spPr>
          <a:xfrm>
            <a:off x="4629150" y="2505075"/>
            <a:ext cx="38877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7" name="Marcador de fecha 6">
            <a:extLst>
              <a:ext uri="{FF2B5EF4-FFF2-40B4-BE49-F238E27FC236}">
                <a16:creationId xmlns:a16="http://schemas.microsoft.com/office/drawing/2014/main" id="{C14D8995-E7DF-9FBB-9807-7DB8D8ACEFC0}"/>
              </a:ext>
            </a:extLst>
          </p:cNvPr>
          <p:cNvSpPr>
            <a:spLocks noGrp="1"/>
          </p:cNvSpPr>
          <p:nvPr>
            <p:ph type="dt" sz="half" idx="10"/>
          </p:nvPr>
        </p:nvSpPr>
        <p:spPr/>
        <p:txBody>
          <a:bodyPr/>
          <a:lstStyle>
            <a:lvl1pPr>
              <a:defRPr/>
            </a:lvl1pPr>
          </a:lstStyle>
          <a:p>
            <a:endParaRPr lang="es-ES" altLang="es-EC"/>
          </a:p>
        </p:txBody>
      </p:sp>
      <p:sp>
        <p:nvSpPr>
          <p:cNvPr id="8" name="Marcador de pie de página 7">
            <a:extLst>
              <a:ext uri="{FF2B5EF4-FFF2-40B4-BE49-F238E27FC236}">
                <a16:creationId xmlns:a16="http://schemas.microsoft.com/office/drawing/2014/main" id="{CB7CEFD3-BFC6-B274-119B-9C46052FC919}"/>
              </a:ext>
            </a:extLst>
          </p:cNvPr>
          <p:cNvSpPr>
            <a:spLocks noGrp="1"/>
          </p:cNvSpPr>
          <p:nvPr>
            <p:ph type="ftr" sz="quarter" idx="11"/>
          </p:nvPr>
        </p:nvSpPr>
        <p:spPr/>
        <p:txBody>
          <a:bodyPr/>
          <a:lstStyle>
            <a:lvl1pPr>
              <a:defRPr/>
            </a:lvl1pPr>
          </a:lstStyle>
          <a:p>
            <a:endParaRPr lang="es-ES" altLang="es-EC"/>
          </a:p>
        </p:txBody>
      </p:sp>
      <p:sp>
        <p:nvSpPr>
          <p:cNvPr id="9" name="Marcador de número de diapositiva 8">
            <a:extLst>
              <a:ext uri="{FF2B5EF4-FFF2-40B4-BE49-F238E27FC236}">
                <a16:creationId xmlns:a16="http://schemas.microsoft.com/office/drawing/2014/main" id="{38544FD8-BB0C-760E-5A4C-ABA96265912A}"/>
              </a:ext>
            </a:extLst>
          </p:cNvPr>
          <p:cNvSpPr>
            <a:spLocks noGrp="1"/>
          </p:cNvSpPr>
          <p:nvPr>
            <p:ph type="sldNum" sz="quarter" idx="12"/>
          </p:nvPr>
        </p:nvSpPr>
        <p:spPr/>
        <p:txBody>
          <a:bodyPr/>
          <a:lstStyle>
            <a:lvl1pPr>
              <a:defRPr/>
            </a:lvl1pPr>
          </a:lstStyle>
          <a:p>
            <a:fld id="{25FFCECB-1108-4F4B-8E5E-081B2C747A88}" type="slidenum">
              <a:rPr lang="es-ES" altLang="es-EC"/>
              <a:pPr/>
              <a:t>‹Nº›</a:t>
            </a:fld>
            <a:endParaRPr lang="es-ES" altLang="es-EC"/>
          </a:p>
        </p:txBody>
      </p:sp>
    </p:spTree>
    <p:extLst>
      <p:ext uri="{BB962C8B-B14F-4D97-AF65-F5344CB8AC3E}">
        <p14:creationId xmlns:p14="http://schemas.microsoft.com/office/powerpoint/2010/main" val="361206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ACAA0E-EA47-78C0-13CB-E2EE883BC1D9}"/>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fecha 2">
            <a:extLst>
              <a:ext uri="{FF2B5EF4-FFF2-40B4-BE49-F238E27FC236}">
                <a16:creationId xmlns:a16="http://schemas.microsoft.com/office/drawing/2014/main" id="{23365F4A-BE4C-5272-951E-52ED3638066D}"/>
              </a:ext>
            </a:extLst>
          </p:cNvPr>
          <p:cNvSpPr>
            <a:spLocks noGrp="1"/>
          </p:cNvSpPr>
          <p:nvPr>
            <p:ph type="dt" sz="half" idx="10"/>
          </p:nvPr>
        </p:nvSpPr>
        <p:spPr/>
        <p:txBody>
          <a:bodyPr/>
          <a:lstStyle>
            <a:lvl1pPr>
              <a:defRPr/>
            </a:lvl1pPr>
          </a:lstStyle>
          <a:p>
            <a:endParaRPr lang="es-ES" altLang="es-EC"/>
          </a:p>
        </p:txBody>
      </p:sp>
      <p:sp>
        <p:nvSpPr>
          <p:cNvPr id="4" name="Marcador de pie de página 3">
            <a:extLst>
              <a:ext uri="{FF2B5EF4-FFF2-40B4-BE49-F238E27FC236}">
                <a16:creationId xmlns:a16="http://schemas.microsoft.com/office/drawing/2014/main" id="{9FAC4C91-808A-39E2-B088-BE4533710317}"/>
              </a:ext>
            </a:extLst>
          </p:cNvPr>
          <p:cNvSpPr>
            <a:spLocks noGrp="1"/>
          </p:cNvSpPr>
          <p:nvPr>
            <p:ph type="ftr" sz="quarter" idx="11"/>
          </p:nvPr>
        </p:nvSpPr>
        <p:spPr/>
        <p:txBody>
          <a:bodyPr/>
          <a:lstStyle>
            <a:lvl1pPr>
              <a:defRPr/>
            </a:lvl1pPr>
          </a:lstStyle>
          <a:p>
            <a:endParaRPr lang="es-ES" altLang="es-EC"/>
          </a:p>
        </p:txBody>
      </p:sp>
      <p:sp>
        <p:nvSpPr>
          <p:cNvPr id="5" name="Marcador de número de diapositiva 4">
            <a:extLst>
              <a:ext uri="{FF2B5EF4-FFF2-40B4-BE49-F238E27FC236}">
                <a16:creationId xmlns:a16="http://schemas.microsoft.com/office/drawing/2014/main" id="{9E73F490-0E4A-B382-3486-71D57A0D0833}"/>
              </a:ext>
            </a:extLst>
          </p:cNvPr>
          <p:cNvSpPr>
            <a:spLocks noGrp="1"/>
          </p:cNvSpPr>
          <p:nvPr>
            <p:ph type="sldNum" sz="quarter" idx="12"/>
          </p:nvPr>
        </p:nvSpPr>
        <p:spPr/>
        <p:txBody>
          <a:bodyPr/>
          <a:lstStyle>
            <a:lvl1pPr>
              <a:defRPr/>
            </a:lvl1pPr>
          </a:lstStyle>
          <a:p>
            <a:fld id="{B9FCEAA3-81DB-3448-AF9B-A7DDBB32C595}" type="slidenum">
              <a:rPr lang="es-ES" altLang="es-EC"/>
              <a:pPr/>
              <a:t>‹Nº›</a:t>
            </a:fld>
            <a:endParaRPr lang="es-ES" altLang="es-EC"/>
          </a:p>
        </p:txBody>
      </p:sp>
    </p:spTree>
    <p:extLst>
      <p:ext uri="{BB962C8B-B14F-4D97-AF65-F5344CB8AC3E}">
        <p14:creationId xmlns:p14="http://schemas.microsoft.com/office/powerpoint/2010/main" val="247755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30454B1-AD62-1E8E-CD98-829B3972AB6E}"/>
              </a:ext>
            </a:extLst>
          </p:cNvPr>
          <p:cNvSpPr>
            <a:spLocks noGrp="1"/>
          </p:cNvSpPr>
          <p:nvPr>
            <p:ph type="dt" sz="half" idx="10"/>
          </p:nvPr>
        </p:nvSpPr>
        <p:spPr/>
        <p:txBody>
          <a:bodyPr/>
          <a:lstStyle>
            <a:lvl1pPr>
              <a:defRPr/>
            </a:lvl1pPr>
          </a:lstStyle>
          <a:p>
            <a:endParaRPr lang="es-ES" altLang="es-EC"/>
          </a:p>
        </p:txBody>
      </p:sp>
      <p:sp>
        <p:nvSpPr>
          <p:cNvPr id="3" name="Marcador de pie de página 2">
            <a:extLst>
              <a:ext uri="{FF2B5EF4-FFF2-40B4-BE49-F238E27FC236}">
                <a16:creationId xmlns:a16="http://schemas.microsoft.com/office/drawing/2014/main" id="{37D8A8E5-64AE-B534-6BE2-01C7250FC9E1}"/>
              </a:ext>
            </a:extLst>
          </p:cNvPr>
          <p:cNvSpPr>
            <a:spLocks noGrp="1"/>
          </p:cNvSpPr>
          <p:nvPr>
            <p:ph type="ftr" sz="quarter" idx="11"/>
          </p:nvPr>
        </p:nvSpPr>
        <p:spPr/>
        <p:txBody>
          <a:bodyPr/>
          <a:lstStyle>
            <a:lvl1pPr>
              <a:defRPr/>
            </a:lvl1pPr>
          </a:lstStyle>
          <a:p>
            <a:endParaRPr lang="es-ES" altLang="es-EC"/>
          </a:p>
        </p:txBody>
      </p:sp>
      <p:sp>
        <p:nvSpPr>
          <p:cNvPr id="4" name="Marcador de número de diapositiva 3">
            <a:extLst>
              <a:ext uri="{FF2B5EF4-FFF2-40B4-BE49-F238E27FC236}">
                <a16:creationId xmlns:a16="http://schemas.microsoft.com/office/drawing/2014/main" id="{C76A365E-61A3-05EB-6FF1-B759D3248F74}"/>
              </a:ext>
            </a:extLst>
          </p:cNvPr>
          <p:cNvSpPr>
            <a:spLocks noGrp="1"/>
          </p:cNvSpPr>
          <p:nvPr>
            <p:ph type="sldNum" sz="quarter" idx="12"/>
          </p:nvPr>
        </p:nvSpPr>
        <p:spPr/>
        <p:txBody>
          <a:bodyPr/>
          <a:lstStyle>
            <a:lvl1pPr>
              <a:defRPr/>
            </a:lvl1pPr>
          </a:lstStyle>
          <a:p>
            <a:fld id="{B15A9F48-4DC8-DC43-AD16-B4F79BF3F8E1}" type="slidenum">
              <a:rPr lang="es-ES" altLang="es-EC"/>
              <a:pPr/>
              <a:t>‹Nº›</a:t>
            </a:fld>
            <a:endParaRPr lang="es-ES" altLang="es-EC"/>
          </a:p>
        </p:txBody>
      </p:sp>
    </p:spTree>
    <p:extLst>
      <p:ext uri="{BB962C8B-B14F-4D97-AF65-F5344CB8AC3E}">
        <p14:creationId xmlns:p14="http://schemas.microsoft.com/office/powerpoint/2010/main" val="270046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468BD3-5268-E7B1-0829-BEB615AB5EED}"/>
              </a:ext>
            </a:extLst>
          </p:cNvPr>
          <p:cNvSpPr>
            <a:spLocks noGrp="1"/>
          </p:cNvSpPr>
          <p:nvPr>
            <p:ph type="title"/>
          </p:nvPr>
        </p:nvSpPr>
        <p:spPr>
          <a:xfrm>
            <a:off x="630238" y="457200"/>
            <a:ext cx="2949575" cy="1600200"/>
          </a:xfrm>
        </p:spPr>
        <p:txBody>
          <a:bodyPr anchor="b"/>
          <a:lstStyle>
            <a:lvl1pPr>
              <a:defRPr sz="3200"/>
            </a:lvl1p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E950EB1C-81C8-5B2D-B189-DD3CE9DBD19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texto 3">
            <a:extLst>
              <a:ext uri="{FF2B5EF4-FFF2-40B4-BE49-F238E27FC236}">
                <a16:creationId xmlns:a16="http://schemas.microsoft.com/office/drawing/2014/main" id="{5BE7F1F6-19B8-3170-6426-B7A68A0F3D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45FAABF-562F-1C5C-93D8-120AEB554C07}"/>
              </a:ext>
            </a:extLst>
          </p:cNvPr>
          <p:cNvSpPr>
            <a:spLocks noGrp="1"/>
          </p:cNvSpPr>
          <p:nvPr>
            <p:ph type="dt" sz="half" idx="10"/>
          </p:nvPr>
        </p:nvSpPr>
        <p:spPr/>
        <p:txBody>
          <a:bodyPr/>
          <a:lstStyle>
            <a:lvl1pPr>
              <a:defRPr/>
            </a:lvl1pPr>
          </a:lstStyle>
          <a:p>
            <a:endParaRPr lang="es-ES" altLang="es-EC"/>
          </a:p>
        </p:txBody>
      </p:sp>
      <p:sp>
        <p:nvSpPr>
          <p:cNvPr id="6" name="Marcador de pie de página 5">
            <a:extLst>
              <a:ext uri="{FF2B5EF4-FFF2-40B4-BE49-F238E27FC236}">
                <a16:creationId xmlns:a16="http://schemas.microsoft.com/office/drawing/2014/main" id="{9B635E33-CA13-7DDF-5F75-67C349D39241}"/>
              </a:ext>
            </a:extLst>
          </p:cNvPr>
          <p:cNvSpPr>
            <a:spLocks noGrp="1"/>
          </p:cNvSpPr>
          <p:nvPr>
            <p:ph type="ftr" sz="quarter" idx="11"/>
          </p:nvPr>
        </p:nvSpPr>
        <p:spPr/>
        <p:txBody>
          <a:bodyPr/>
          <a:lstStyle>
            <a:lvl1pPr>
              <a:defRPr/>
            </a:lvl1pPr>
          </a:lstStyle>
          <a:p>
            <a:endParaRPr lang="es-ES" altLang="es-EC"/>
          </a:p>
        </p:txBody>
      </p:sp>
      <p:sp>
        <p:nvSpPr>
          <p:cNvPr id="7" name="Marcador de número de diapositiva 6">
            <a:extLst>
              <a:ext uri="{FF2B5EF4-FFF2-40B4-BE49-F238E27FC236}">
                <a16:creationId xmlns:a16="http://schemas.microsoft.com/office/drawing/2014/main" id="{A7359B6D-B9B1-3119-877A-593712701DB1}"/>
              </a:ext>
            </a:extLst>
          </p:cNvPr>
          <p:cNvSpPr>
            <a:spLocks noGrp="1"/>
          </p:cNvSpPr>
          <p:nvPr>
            <p:ph type="sldNum" sz="quarter" idx="12"/>
          </p:nvPr>
        </p:nvSpPr>
        <p:spPr/>
        <p:txBody>
          <a:bodyPr/>
          <a:lstStyle>
            <a:lvl1pPr>
              <a:defRPr/>
            </a:lvl1pPr>
          </a:lstStyle>
          <a:p>
            <a:fld id="{820900C2-D914-7642-9DFE-FC3BBA61ECFC}" type="slidenum">
              <a:rPr lang="es-ES" altLang="es-EC"/>
              <a:pPr/>
              <a:t>‹Nº›</a:t>
            </a:fld>
            <a:endParaRPr lang="es-ES" altLang="es-EC"/>
          </a:p>
        </p:txBody>
      </p:sp>
    </p:spTree>
    <p:extLst>
      <p:ext uri="{BB962C8B-B14F-4D97-AF65-F5344CB8AC3E}">
        <p14:creationId xmlns:p14="http://schemas.microsoft.com/office/powerpoint/2010/main" val="1607072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10895-DB0B-1A28-263B-00678B3B8749}"/>
              </a:ext>
            </a:extLst>
          </p:cNvPr>
          <p:cNvSpPr>
            <a:spLocks noGrp="1"/>
          </p:cNvSpPr>
          <p:nvPr>
            <p:ph type="title"/>
          </p:nvPr>
        </p:nvSpPr>
        <p:spPr>
          <a:xfrm>
            <a:off x="630238" y="457200"/>
            <a:ext cx="2949575" cy="1600200"/>
          </a:xfrm>
        </p:spPr>
        <p:txBody>
          <a:bodyPr anchor="b"/>
          <a:lstStyle>
            <a:lvl1pPr>
              <a:defRPr sz="3200"/>
            </a:lvl1pPr>
          </a:lstStyle>
          <a:p>
            <a:r>
              <a:rPr lang="es-MX"/>
              <a:t>Haz clic para modificar el estilo de título del patrón</a:t>
            </a:r>
            <a:endParaRPr lang="es-EC"/>
          </a:p>
        </p:txBody>
      </p:sp>
      <p:sp>
        <p:nvSpPr>
          <p:cNvPr id="3" name="Marcador de posición de imagen 2">
            <a:extLst>
              <a:ext uri="{FF2B5EF4-FFF2-40B4-BE49-F238E27FC236}">
                <a16:creationId xmlns:a16="http://schemas.microsoft.com/office/drawing/2014/main" id="{AC1045A9-8E61-825B-2C58-81CF181FD69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89BEEC3F-25A5-C209-EE9C-2895AF8B9DC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492A0F3-03C5-7FAF-033E-2352BCED7066}"/>
              </a:ext>
            </a:extLst>
          </p:cNvPr>
          <p:cNvSpPr>
            <a:spLocks noGrp="1"/>
          </p:cNvSpPr>
          <p:nvPr>
            <p:ph type="dt" sz="half" idx="10"/>
          </p:nvPr>
        </p:nvSpPr>
        <p:spPr/>
        <p:txBody>
          <a:bodyPr/>
          <a:lstStyle>
            <a:lvl1pPr>
              <a:defRPr/>
            </a:lvl1pPr>
          </a:lstStyle>
          <a:p>
            <a:endParaRPr lang="es-ES" altLang="es-EC"/>
          </a:p>
        </p:txBody>
      </p:sp>
      <p:sp>
        <p:nvSpPr>
          <p:cNvPr id="6" name="Marcador de pie de página 5">
            <a:extLst>
              <a:ext uri="{FF2B5EF4-FFF2-40B4-BE49-F238E27FC236}">
                <a16:creationId xmlns:a16="http://schemas.microsoft.com/office/drawing/2014/main" id="{13323C49-753D-165C-E621-CBB609FE4A41}"/>
              </a:ext>
            </a:extLst>
          </p:cNvPr>
          <p:cNvSpPr>
            <a:spLocks noGrp="1"/>
          </p:cNvSpPr>
          <p:nvPr>
            <p:ph type="ftr" sz="quarter" idx="11"/>
          </p:nvPr>
        </p:nvSpPr>
        <p:spPr/>
        <p:txBody>
          <a:bodyPr/>
          <a:lstStyle>
            <a:lvl1pPr>
              <a:defRPr/>
            </a:lvl1pPr>
          </a:lstStyle>
          <a:p>
            <a:endParaRPr lang="es-ES" altLang="es-EC"/>
          </a:p>
        </p:txBody>
      </p:sp>
      <p:sp>
        <p:nvSpPr>
          <p:cNvPr id="7" name="Marcador de número de diapositiva 6">
            <a:extLst>
              <a:ext uri="{FF2B5EF4-FFF2-40B4-BE49-F238E27FC236}">
                <a16:creationId xmlns:a16="http://schemas.microsoft.com/office/drawing/2014/main" id="{52A445ED-4572-1496-C3E6-FEBC124970FC}"/>
              </a:ext>
            </a:extLst>
          </p:cNvPr>
          <p:cNvSpPr>
            <a:spLocks noGrp="1"/>
          </p:cNvSpPr>
          <p:nvPr>
            <p:ph type="sldNum" sz="quarter" idx="12"/>
          </p:nvPr>
        </p:nvSpPr>
        <p:spPr/>
        <p:txBody>
          <a:bodyPr/>
          <a:lstStyle>
            <a:lvl1pPr>
              <a:defRPr/>
            </a:lvl1pPr>
          </a:lstStyle>
          <a:p>
            <a:fld id="{A1860E71-7E1F-D94A-B9B6-24774F50861D}" type="slidenum">
              <a:rPr lang="es-ES" altLang="es-EC"/>
              <a:pPr/>
              <a:t>‹Nº›</a:t>
            </a:fld>
            <a:endParaRPr lang="es-ES" altLang="es-EC"/>
          </a:p>
        </p:txBody>
      </p:sp>
    </p:spTree>
    <p:extLst>
      <p:ext uri="{BB962C8B-B14F-4D97-AF65-F5344CB8AC3E}">
        <p14:creationId xmlns:p14="http://schemas.microsoft.com/office/powerpoint/2010/main" val="34907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53166D0-B949-3972-B8E9-959BBD75F88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a:extLst>
              <a:ext uri="{FF2B5EF4-FFF2-40B4-BE49-F238E27FC236}">
                <a16:creationId xmlns:a16="http://schemas.microsoft.com/office/drawing/2014/main" id="{F399A568-3F1B-3828-089B-F584E1C736C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a:extLst>
              <a:ext uri="{FF2B5EF4-FFF2-40B4-BE49-F238E27FC236}">
                <a16:creationId xmlns:a16="http://schemas.microsoft.com/office/drawing/2014/main" id="{1830F943-94F8-3AF7-5FCF-2F647271E55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s-EC"/>
          </a:p>
        </p:txBody>
      </p:sp>
      <p:sp>
        <p:nvSpPr>
          <p:cNvPr id="1029" name="Rectangle 5">
            <a:extLst>
              <a:ext uri="{FF2B5EF4-FFF2-40B4-BE49-F238E27FC236}">
                <a16:creationId xmlns:a16="http://schemas.microsoft.com/office/drawing/2014/main" id="{AC0E8BA0-0E77-FD87-EA21-7E4DEB824AC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s-EC"/>
          </a:p>
        </p:txBody>
      </p:sp>
      <p:sp>
        <p:nvSpPr>
          <p:cNvPr id="1030" name="Rectangle 6">
            <a:extLst>
              <a:ext uri="{FF2B5EF4-FFF2-40B4-BE49-F238E27FC236}">
                <a16:creationId xmlns:a16="http://schemas.microsoft.com/office/drawing/2014/main" id="{3B39A67C-C4F9-CD24-4835-DA79346B4E1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841AAA1-71FC-CB4B-9E94-671D412A81C8}" type="slidenum">
              <a:rPr lang="es-ES" altLang="es-EC"/>
              <a:pPr/>
              <a:t>‹Nº›</a:t>
            </a:fld>
            <a:endParaRPr lang="es-ES" alt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file:///C:/Documents%20and%20Settings/Profesor/Escritorio/06%20-%20los%20jaivas%20-%20alturas%20de%20machu%20pichu%2006%20-%20sube%20a%20nacer%20conmigo,%20hermano.mp3" TargetMode="External"/><Relationship Id="rId1" Type="http://schemas.microsoft.com/office/2007/relationships/media" Target="file:///C:/Documents%20and%20Settings/Profesor/Escritorio/06%20-%20los%20jaivas%20-%20alturas%20de%20machu%20pichu%2006%20-%20sube%20a%20nacer%20conmigo,%20hermano.mp3"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http://www.icarito.cl/icarito/comun/img/bg-sitio.jpg"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es.wikipedia.org/wiki/Cam%C3%A9lido" TargetMode="External"/><Relationship Id="rId7" Type="http://schemas.openxmlformats.org/officeDocument/2006/relationships/hyperlink" Target="http://es.wikipedia.org/wiki/Imagen:Lama3.jpg"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es.wikipedia.org/wiki/Inca" TargetMode="External"/><Relationship Id="rId4" Type="http://schemas.openxmlformats.org/officeDocument/2006/relationships/hyperlink" Target="http://es.wikipedia.org/wiki/Tahuantinsuy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es.wikipedia.org/wiki/Imagen:Urubamba_valley1.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hyperlink" Target="http://es.wikipedia.org/wiki/Imagen:Sacsahuaman_wall3.jpg" TargetMode="External"/><Relationship Id="rId1" Type="http://schemas.openxmlformats.org/officeDocument/2006/relationships/slideLayout" Target="../slideLayouts/slideLayout2.xml"/><Relationship Id="rId6" Type="http://schemas.openxmlformats.org/officeDocument/2006/relationships/hyperlink" Target="http://es.wikipedia.org/wiki/Imagen:Sacsahuaman_masonry2.jpg" TargetMode="Externa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http://www.icarito.cl/icarito/comun/img/bg-sitio.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http://www.icarito.cl/icarito/comun/img/bg-sitio.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descr="imagen">
            <a:extLst>
              <a:ext uri="{FF2B5EF4-FFF2-40B4-BE49-F238E27FC236}">
                <a16:creationId xmlns:a16="http://schemas.microsoft.com/office/drawing/2014/main" id="{FC0BD761-2A4D-E846-6E00-E2E30FEDE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15963"/>
            <a:ext cx="9144000" cy="6142037"/>
          </a:xfrm>
          <a:prstGeom prst="rect">
            <a:avLst/>
          </a:prstGeom>
          <a:noFill/>
          <a:extLst>
            <a:ext uri="{909E8E84-426E-40DD-AFC4-6F175D3DCCD1}">
              <a14:hiddenFill xmlns:a14="http://schemas.microsoft.com/office/drawing/2010/main">
                <a:solidFill>
                  <a:srgbClr val="FFFFFF"/>
                </a:solidFill>
              </a14:hiddenFill>
            </a:ext>
          </a:extLst>
        </p:spPr>
      </p:pic>
      <p:sp>
        <p:nvSpPr>
          <p:cNvPr id="17416" name="Rectangle 8">
            <a:extLst>
              <a:ext uri="{FF2B5EF4-FFF2-40B4-BE49-F238E27FC236}">
                <a16:creationId xmlns:a16="http://schemas.microsoft.com/office/drawing/2014/main" id="{B5296431-C6D8-5D70-F901-8E178EE6967C}"/>
              </a:ext>
            </a:extLst>
          </p:cNvPr>
          <p:cNvSpPr>
            <a:spLocks noGrp="1" noChangeArrowheads="1"/>
          </p:cNvSpPr>
          <p:nvPr>
            <p:ph type="title"/>
          </p:nvPr>
        </p:nvSpPr>
        <p:spPr>
          <a:xfrm>
            <a:off x="468313" y="0"/>
            <a:ext cx="8229600" cy="1143000"/>
          </a:xfrm>
        </p:spPr>
        <p:txBody>
          <a:bodyPr/>
          <a:lstStyle/>
          <a:p>
            <a:r>
              <a:rPr lang="es-CL" altLang="es-EC" sz="3200"/>
              <a:t>UNA CIUDAD SAGRADA</a:t>
            </a:r>
            <a:endParaRPr lang="es-ES" altLang="es-EC" sz="3200"/>
          </a:p>
        </p:txBody>
      </p:sp>
      <p:pic>
        <p:nvPicPr>
          <p:cNvPr id="17418" name="06 - los jaivas - alturas de machu pichu 06 - sube a nacer conmigo, hermano.mp3">
            <a:hlinkClick r:id="" action="ppaction://media"/>
            <a:extLst>
              <a:ext uri="{FF2B5EF4-FFF2-40B4-BE49-F238E27FC236}">
                <a16:creationId xmlns:a16="http://schemas.microsoft.com/office/drawing/2014/main" id="{787BE185-F665-6D22-E0AF-FBF822072012}"/>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459788" y="6237288"/>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89308" fill="hold"/>
                                        <p:tgtEl>
                                          <p:spTgt spid="174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41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0DBC27D-A949-6D07-8AE0-D1179BB5B026}"/>
              </a:ext>
            </a:extLst>
          </p:cNvPr>
          <p:cNvSpPr>
            <a:spLocks noGrp="1" noChangeArrowheads="1"/>
          </p:cNvSpPr>
          <p:nvPr>
            <p:ph type="title"/>
          </p:nvPr>
        </p:nvSpPr>
        <p:spPr>
          <a:xfrm>
            <a:off x="1042988" y="274638"/>
            <a:ext cx="7643812" cy="922337"/>
          </a:xfrm>
        </p:spPr>
        <p:txBody>
          <a:bodyPr/>
          <a:lstStyle/>
          <a:p>
            <a:r>
              <a:rPr lang="es-CL" altLang="es-EC" sz="2800"/>
              <a:t>ESTRUCTURA ADMINISTRATIVA</a:t>
            </a:r>
            <a:endParaRPr lang="es-ES" altLang="es-EC" sz="2800"/>
          </a:p>
        </p:txBody>
      </p:sp>
      <p:sp>
        <p:nvSpPr>
          <p:cNvPr id="20483" name="Rectangle 3">
            <a:extLst>
              <a:ext uri="{FF2B5EF4-FFF2-40B4-BE49-F238E27FC236}">
                <a16:creationId xmlns:a16="http://schemas.microsoft.com/office/drawing/2014/main" id="{AAEEF097-E19D-6A14-E4CE-D6C79AC0BF3B}"/>
              </a:ext>
            </a:extLst>
          </p:cNvPr>
          <p:cNvSpPr>
            <a:spLocks noGrp="1" noChangeArrowheads="1"/>
          </p:cNvSpPr>
          <p:nvPr>
            <p:ph type="body" idx="1"/>
          </p:nvPr>
        </p:nvSpPr>
        <p:spPr>
          <a:xfrm>
            <a:off x="179388" y="1196975"/>
            <a:ext cx="8229600" cy="3671888"/>
          </a:xfrm>
        </p:spPr>
        <p:txBody>
          <a:bodyPr/>
          <a:lstStyle/>
          <a:p>
            <a:endParaRPr lang="es-CL" altLang="es-EC" sz="2400"/>
          </a:p>
          <a:p>
            <a:endParaRPr lang="es-CL" altLang="es-EC" sz="2400"/>
          </a:p>
          <a:p>
            <a:endParaRPr lang="es-CL" altLang="es-EC" sz="2400"/>
          </a:p>
          <a:p>
            <a:r>
              <a:rPr lang="es-CL" altLang="es-EC" sz="2400"/>
              <a:t>INCA: Máxima autoridad, política y religiosa.</a:t>
            </a:r>
          </a:p>
          <a:p>
            <a:r>
              <a:rPr lang="es-CL" altLang="es-EC" sz="2400"/>
              <a:t>APO-SUYO: Administrador del Suyo.</a:t>
            </a:r>
          </a:p>
          <a:p>
            <a:r>
              <a:rPr lang="es-CL" altLang="es-EC" sz="2400"/>
              <a:t>CURACA: Administración de provincia.</a:t>
            </a:r>
          </a:p>
          <a:p>
            <a:r>
              <a:rPr lang="es-CL" altLang="es-EC" sz="2400"/>
              <a:t>PUREJ: Jefe de familia.</a:t>
            </a:r>
            <a:endParaRPr lang="es-ES" altLang="es-EC"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2294" name="Rectangle 6">
            <a:extLst>
              <a:ext uri="{FF2B5EF4-FFF2-40B4-BE49-F238E27FC236}">
                <a16:creationId xmlns:a16="http://schemas.microsoft.com/office/drawing/2014/main" id="{9C4E7FF4-6CD1-8A88-3BBC-6CE06E5FD4BB}"/>
              </a:ext>
            </a:extLst>
          </p:cNvPr>
          <p:cNvSpPr>
            <a:spLocks noGrp="1" noChangeArrowheads="1"/>
          </p:cNvSpPr>
          <p:nvPr>
            <p:ph type="title"/>
          </p:nvPr>
        </p:nvSpPr>
        <p:spPr>
          <a:xfrm>
            <a:off x="395288" y="692150"/>
            <a:ext cx="3322637" cy="706438"/>
          </a:xfrm>
        </p:spPr>
        <p:txBody>
          <a:bodyPr/>
          <a:lstStyle/>
          <a:p>
            <a:r>
              <a:rPr lang="es-CL" altLang="es-EC" sz="2800"/>
              <a:t>LA SOCIEDAD INCA</a:t>
            </a:r>
            <a:endParaRPr lang="es-ES" altLang="es-EC" sz="2800"/>
          </a:p>
        </p:txBody>
      </p:sp>
      <p:sp>
        <p:nvSpPr>
          <p:cNvPr id="12291" name="Rectangle 3">
            <a:extLst>
              <a:ext uri="{FF2B5EF4-FFF2-40B4-BE49-F238E27FC236}">
                <a16:creationId xmlns:a16="http://schemas.microsoft.com/office/drawing/2014/main" id="{3A0D51AA-50B2-AD8F-4900-4771EFBC01B4}"/>
              </a:ext>
            </a:extLst>
          </p:cNvPr>
          <p:cNvSpPr>
            <a:spLocks noGrp="1" noChangeArrowheads="1"/>
          </p:cNvSpPr>
          <p:nvPr>
            <p:ph type="body" idx="4294967295"/>
          </p:nvPr>
        </p:nvSpPr>
        <p:spPr>
          <a:xfrm>
            <a:off x="4165600" y="765175"/>
            <a:ext cx="4978400" cy="5545138"/>
          </a:xfrm>
        </p:spPr>
        <p:txBody>
          <a:bodyPr/>
          <a:lstStyle/>
          <a:p>
            <a:pPr>
              <a:lnSpc>
                <a:spcPct val="80000"/>
              </a:lnSpc>
            </a:pPr>
            <a:r>
              <a:rPr lang="es-ES" altLang="es-EC" sz="2000" b="1"/>
              <a:t>Gobernantes divinos</a:t>
            </a:r>
          </a:p>
          <a:p>
            <a:pPr>
              <a:lnSpc>
                <a:spcPct val="80000"/>
              </a:lnSpc>
            </a:pPr>
            <a:r>
              <a:rPr lang="es-ES" altLang="es-EC" sz="2000"/>
              <a:t>El imperio incaico estaba firmemente dominado por una teocracia sagrada e inviolable. </a:t>
            </a:r>
          </a:p>
          <a:p>
            <a:pPr>
              <a:lnSpc>
                <a:spcPct val="80000"/>
              </a:lnSpc>
            </a:pPr>
            <a:r>
              <a:rPr lang="es-CL" altLang="es-EC" sz="2000"/>
              <a:t>Se impusieron militarmente a los pueblos conquistados, respetando sus culturas, pero imponiendo la veneración al Inti.</a:t>
            </a:r>
            <a:endParaRPr lang="es-ES" altLang="es-EC" sz="2000"/>
          </a:p>
          <a:p>
            <a:pPr>
              <a:lnSpc>
                <a:spcPct val="80000"/>
              </a:lnSpc>
            </a:pPr>
            <a:r>
              <a:rPr lang="es-ES" altLang="es-EC" sz="2000"/>
              <a:t>El </a:t>
            </a:r>
            <a:r>
              <a:rPr lang="es-ES" altLang="es-EC" sz="2000" b="1"/>
              <a:t>Inca</a:t>
            </a:r>
            <a:r>
              <a:rPr lang="es-ES" altLang="es-EC" sz="2000"/>
              <a:t>, máxima autoridad política y religiosa, se consideraba hijo del Sol. </a:t>
            </a:r>
          </a:p>
          <a:p>
            <a:pPr>
              <a:lnSpc>
                <a:spcPct val="80000"/>
              </a:lnSpc>
            </a:pPr>
            <a:r>
              <a:rPr lang="es-ES" altLang="es-EC" sz="2000"/>
              <a:t>Gobernaba asistido por una aristocracia selecta, llamada </a:t>
            </a:r>
            <a:r>
              <a:rPr lang="es-ES" altLang="es-EC" sz="2000" b="1"/>
              <a:t>orejones</a:t>
            </a:r>
            <a:r>
              <a:rPr lang="es-ES" altLang="es-EC" sz="2000"/>
              <a:t>, a causa de los adornos que deformaban sus orejas; además, se consideraba nobles a los generales y a los altos oficiales.</a:t>
            </a:r>
          </a:p>
          <a:p>
            <a:pPr>
              <a:lnSpc>
                <a:spcPct val="80000"/>
              </a:lnSpc>
            </a:pPr>
            <a:r>
              <a:rPr lang="es-ES" altLang="es-EC" sz="2000"/>
              <a:t>Bajo esta aristocracia se encontraban los </a:t>
            </a:r>
            <a:r>
              <a:rPr lang="es-ES" altLang="es-EC" sz="2000" b="1"/>
              <a:t>kurakas </a:t>
            </a:r>
            <a:r>
              <a:rPr lang="es-ES" altLang="es-EC" sz="2000"/>
              <a:t>(o curacas), los señores. </a:t>
            </a:r>
          </a:p>
        </p:txBody>
      </p:sp>
      <p:pic>
        <p:nvPicPr>
          <p:cNvPr id="12293" name="Picture 5">
            <a:extLst>
              <a:ext uri="{FF2B5EF4-FFF2-40B4-BE49-F238E27FC236}">
                <a16:creationId xmlns:a16="http://schemas.microsoft.com/office/drawing/2014/main" id="{CB93C748-5D40-A0A6-3DA8-300BFF297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16113"/>
            <a:ext cx="3573462" cy="388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BFCAB259-A70D-F3F6-886E-BE1CCEAACFD6}"/>
              </a:ext>
            </a:extLst>
          </p:cNvPr>
          <p:cNvSpPr>
            <a:spLocks noGrp="1" noChangeArrowheads="1"/>
          </p:cNvSpPr>
          <p:nvPr>
            <p:ph type="body" idx="1"/>
          </p:nvPr>
        </p:nvSpPr>
        <p:spPr>
          <a:xfrm>
            <a:off x="250825" y="476250"/>
            <a:ext cx="3816350" cy="6048375"/>
          </a:xfrm>
        </p:spPr>
        <p:txBody>
          <a:bodyPr/>
          <a:lstStyle/>
          <a:p>
            <a:pPr>
              <a:lnSpc>
                <a:spcPct val="90000"/>
              </a:lnSpc>
            </a:pPr>
            <a:r>
              <a:rPr lang="es-ES" altLang="es-EC" sz="2000"/>
              <a:t>En una posición privilegiada se hallaba también la clase sacerdotal, integrada por el </a:t>
            </a:r>
            <a:r>
              <a:rPr lang="es-ES" altLang="es-EC" sz="2000" b="1"/>
              <a:t>willaq uma</a:t>
            </a:r>
            <a:r>
              <a:rPr lang="es-ES" altLang="es-EC" sz="2000"/>
              <a:t> (cabeza sagrada), las </a:t>
            </a:r>
            <a:r>
              <a:rPr lang="es-ES" altLang="es-EC" sz="2000" b="1"/>
              <a:t>aqllas </a:t>
            </a:r>
            <a:r>
              <a:rPr lang="es-ES" altLang="es-EC" sz="2000"/>
              <a:t>o escogidas y los sacerdotes. </a:t>
            </a:r>
          </a:p>
          <a:p>
            <a:pPr>
              <a:lnSpc>
                <a:spcPct val="90000"/>
              </a:lnSpc>
            </a:pPr>
            <a:r>
              <a:rPr lang="es-ES" altLang="es-EC" sz="2000"/>
              <a:t>En la base de esta pirámide social, estaba la masa del pueblo, dividida en </a:t>
            </a:r>
            <a:r>
              <a:rPr lang="es-ES" altLang="es-EC" sz="2000" b="1"/>
              <a:t>llacta runa</a:t>
            </a:r>
            <a:r>
              <a:rPr lang="es-ES" altLang="es-EC" sz="2000"/>
              <a:t> (originarios) y </a:t>
            </a:r>
            <a:r>
              <a:rPr lang="es-ES" altLang="es-EC" sz="2000" b="1"/>
              <a:t>mitimaes</a:t>
            </a:r>
            <a:r>
              <a:rPr lang="es-ES" altLang="es-EC" sz="2000"/>
              <a:t> (trasplantados de otras regiones o pueblos). </a:t>
            </a:r>
          </a:p>
          <a:p>
            <a:pPr>
              <a:lnSpc>
                <a:spcPct val="90000"/>
              </a:lnSpc>
            </a:pPr>
            <a:r>
              <a:rPr lang="es-ES" altLang="es-EC" sz="2000"/>
              <a:t>Fuera de estas clases se encontraban los </a:t>
            </a:r>
            <a:r>
              <a:rPr lang="es-ES" altLang="es-EC" sz="2000" b="1"/>
              <a:t>yanacunas</a:t>
            </a:r>
            <a:r>
              <a:rPr lang="es-ES" altLang="es-EC" sz="2000"/>
              <a:t> o </a:t>
            </a:r>
            <a:r>
              <a:rPr lang="es-ES" altLang="es-EC" sz="2000" b="1"/>
              <a:t>yanaconas</a:t>
            </a:r>
            <a:r>
              <a:rPr lang="es-ES" altLang="es-EC" sz="2000"/>
              <a:t> (literalmente: los esclavos).</a:t>
            </a:r>
          </a:p>
          <a:p>
            <a:pPr>
              <a:lnSpc>
                <a:spcPct val="90000"/>
              </a:lnSpc>
            </a:pPr>
            <a:r>
              <a:rPr lang="es-ES" altLang="es-EC" sz="2000">
                <a:solidFill>
                  <a:srgbClr val="FF0000"/>
                </a:solidFill>
              </a:rPr>
              <a:t>La sociedad inca funcionaba sobre la base de la reciprocidad y la redistribución.</a:t>
            </a:r>
            <a:r>
              <a:rPr lang="es-ES" altLang="es-EC" sz="2000"/>
              <a:t> </a:t>
            </a:r>
          </a:p>
          <a:p>
            <a:pPr>
              <a:lnSpc>
                <a:spcPct val="90000"/>
              </a:lnSpc>
            </a:pPr>
            <a:endParaRPr lang="es-ES" altLang="es-EC" sz="2000"/>
          </a:p>
          <a:p>
            <a:pPr>
              <a:lnSpc>
                <a:spcPct val="90000"/>
              </a:lnSpc>
            </a:pPr>
            <a:endParaRPr lang="es-ES" altLang="es-EC" sz="2000"/>
          </a:p>
        </p:txBody>
      </p:sp>
      <p:pic>
        <p:nvPicPr>
          <p:cNvPr id="22533" name="Picture 5">
            <a:extLst>
              <a:ext uri="{FF2B5EF4-FFF2-40B4-BE49-F238E27FC236}">
                <a16:creationId xmlns:a16="http://schemas.microsoft.com/office/drawing/2014/main" id="{A436B270-3457-A4A3-5282-2F8FBB223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052513"/>
            <a:ext cx="4643437" cy="3703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1CC504E-CC31-03B0-33F3-4246442C968A}"/>
              </a:ext>
            </a:extLst>
          </p:cNvPr>
          <p:cNvSpPr>
            <a:spLocks noGrp="1" noChangeArrowheads="1"/>
          </p:cNvSpPr>
          <p:nvPr>
            <p:ph type="title"/>
          </p:nvPr>
        </p:nvSpPr>
        <p:spPr>
          <a:xfrm>
            <a:off x="457200" y="274638"/>
            <a:ext cx="3106738" cy="1143000"/>
          </a:xfrm>
        </p:spPr>
        <p:txBody>
          <a:bodyPr/>
          <a:lstStyle/>
          <a:p>
            <a:r>
              <a:rPr lang="es-CL" altLang="es-EC" sz="2800"/>
              <a:t>ECONOMÍA</a:t>
            </a:r>
            <a:endParaRPr lang="es-ES" altLang="es-EC" sz="2800"/>
          </a:p>
        </p:txBody>
      </p:sp>
      <p:sp>
        <p:nvSpPr>
          <p:cNvPr id="13315" name="Rectangle 3">
            <a:extLst>
              <a:ext uri="{FF2B5EF4-FFF2-40B4-BE49-F238E27FC236}">
                <a16:creationId xmlns:a16="http://schemas.microsoft.com/office/drawing/2014/main" id="{9110D474-B9C8-2C59-1F25-6028C524B3E3}"/>
              </a:ext>
            </a:extLst>
          </p:cNvPr>
          <p:cNvSpPr>
            <a:spLocks noGrp="1" noChangeArrowheads="1"/>
          </p:cNvSpPr>
          <p:nvPr>
            <p:ph type="body" idx="1"/>
          </p:nvPr>
        </p:nvSpPr>
        <p:spPr>
          <a:xfrm>
            <a:off x="0" y="1412875"/>
            <a:ext cx="4500563" cy="5000625"/>
          </a:xfrm>
        </p:spPr>
        <p:txBody>
          <a:bodyPr/>
          <a:lstStyle/>
          <a:p>
            <a:pPr>
              <a:lnSpc>
                <a:spcPct val="80000"/>
              </a:lnSpc>
            </a:pPr>
            <a:r>
              <a:rPr lang="es-ES" altLang="es-EC" sz="2400"/>
              <a:t>La agricultura era la base fundamental de subsistencia. El poder central, fuerte como era, fue capaz de encauzar el enorme trabajo tributario hacia el desarrollo de canales, terrazas y acueductos, multiplicados incesantemente. Las cosechas de maíz, papas, quinoa y otros artículos alimenticios se incrementaron por el uso de </a:t>
            </a:r>
            <a:r>
              <a:rPr lang="es-ES" altLang="es-EC" sz="2400" b="1"/>
              <a:t>abonos </a:t>
            </a:r>
            <a:r>
              <a:rPr lang="es-ES" altLang="es-EC" sz="2400"/>
              <a:t>y el aporte de la </a:t>
            </a:r>
            <a:r>
              <a:rPr lang="es-ES" altLang="es-EC" sz="2400" b="1"/>
              <a:t>taclla</a:t>
            </a:r>
            <a:r>
              <a:rPr lang="es-ES" altLang="es-EC" sz="2400"/>
              <a:t>, especie de arado que se manejaba con el pie.</a:t>
            </a:r>
          </a:p>
        </p:txBody>
      </p:sp>
      <p:pic>
        <p:nvPicPr>
          <p:cNvPr id="13321" name="Picture 9">
            <a:extLst>
              <a:ext uri="{FF2B5EF4-FFF2-40B4-BE49-F238E27FC236}">
                <a16:creationId xmlns:a16="http://schemas.microsoft.com/office/drawing/2014/main" id="{F8F0C126-04C4-57D0-F376-99147B232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0"/>
            <a:ext cx="4787900" cy="3195638"/>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a:extLst>
              <a:ext uri="{FF2B5EF4-FFF2-40B4-BE49-F238E27FC236}">
                <a16:creationId xmlns:a16="http://schemas.microsoft.com/office/drawing/2014/main" id="{710FF42F-7136-15F0-A201-573D857A3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32175"/>
            <a:ext cx="4572000" cy="3092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28680" name="Picture 8">
            <a:extLst>
              <a:ext uri="{FF2B5EF4-FFF2-40B4-BE49-F238E27FC236}">
                <a16:creationId xmlns:a16="http://schemas.microsoft.com/office/drawing/2014/main" id="{14ABF05B-5404-E688-56B1-988B9BAD6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88913"/>
            <a:ext cx="2617787" cy="3095625"/>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a:extLst>
              <a:ext uri="{FF2B5EF4-FFF2-40B4-BE49-F238E27FC236}">
                <a16:creationId xmlns:a16="http://schemas.microsoft.com/office/drawing/2014/main" id="{361168CF-4FDF-D337-9360-D1EC62229EFC}"/>
              </a:ext>
            </a:extLst>
          </p:cNvPr>
          <p:cNvSpPr>
            <a:spLocks noGrp="1" noChangeArrowheads="1"/>
          </p:cNvSpPr>
          <p:nvPr>
            <p:ph type="title"/>
          </p:nvPr>
        </p:nvSpPr>
        <p:spPr>
          <a:xfrm>
            <a:off x="4741863" y="260350"/>
            <a:ext cx="4402137" cy="2794000"/>
          </a:xfrm>
        </p:spPr>
        <p:txBody>
          <a:bodyPr/>
          <a:lstStyle/>
          <a:p>
            <a:pPr algn="l"/>
            <a:r>
              <a:rPr lang="es-ES" altLang="es-EC" sz="2000"/>
              <a:t>En el comercio, aplicaron el trueque de productos en pequeña escala. Organizaron la explotación de las minas y trabajaron el oro, el cobre, la plata, el bronce, el estaño y el plomo. En la textilería produjeron obras maestras, y la cerámica alcanzó un notorio desarrollo. </a:t>
            </a:r>
            <a:br>
              <a:rPr lang="es-ES" altLang="es-EC" sz="2000"/>
            </a:br>
            <a:endParaRPr lang="es-ES" altLang="es-EC" sz="2000"/>
          </a:p>
        </p:txBody>
      </p:sp>
      <p:sp>
        <p:nvSpPr>
          <p:cNvPr id="28675" name="Rectangle 3">
            <a:extLst>
              <a:ext uri="{FF2B5EF4-FFF2-40B4-BE49-F238E27FC236}">
                <a16:creationId xmlns:a16="http://schemas.microsoft.com/office/drawing/2014/main" id="{AC81C32E-5D00-DAD6-8C7D-5FBBA4D9843F}"/>
              </a:ext>
            </a:extLst>
          </p:cNvPr>
          <p:cNvSpPr>
            <a:spLocks noGrp="1" noChangeArrowheads="1"/>
          </p:cNvSpPr>
          <p:nvPr>
            <p:ph type="body" idx="1"/>
          </p:nvPr>
        </p:nvSpPr>
        <p:spPr>
          <a:xfrm>
            <a:off x="395288" y="4437063"/>
            <a:ext cx="4402137" cy="2192337"/>
          </a:xfrm>
        </p:spPr>
        <p:txBody>
          <a:bodyPr/>
          <a:lstStyle/>
          <a:p>
            <a:r>
              <a:rPr lang="es-ES" altLang="es-EC" sz="2000"/>
              <a:t>Los </a:t>
            </a:r>
            <a:r>
              <a:rPr lang="es-ES" altLang="es-EC" sz="2000">
                <a:hlinkClick r:id="rId3" tooltip="Camélido"/>
              </a:rPr>
              <a:t>camélidos</a:t>
            </a:r>
            <a:r>
              <a:rPr lang="es-ES" altLang="es-EC" sz="2000"/>
              <a:t> fueron un recurso esencial del </a:t>
            </a:r>
            <a:r>
              <a:rPr lang="es-ES" altLang="es-EC" sz="2000">
                <a:hlinkClick r:id="rId4" tooltip="Tahuantinsuyu"/>
              </a:rPr>
              <a:t>Tahuantinsuyu</a:t>
            </a:r>
            <a:r>
              <a:rPr lang="es-ES" altLang="es-EC" sz="2000"/>
              <a:t>. El Estado </a:t>
            </a:r>
            <a:r>
              <a:rPr lang="es-ES" altLang="es-EC" sz="2000">
                <a:hlinkClick r:id="rId5" tooltip="Inca"/>
              </a:rPr>
              <a:t>inca</a:t>
            </a:r>
            <a:r>
              <a:rPr lang="es-ES" altLang="es-EC" sz="2000"/>
              <a:t> se preocupó de abastecerse tanto de la carne como de la fibra de estos animales. </a:t>
            </a:r>
          </a:p>
        </p:txBody>
      </p:sp>
      <p:pic>
        <p:nvPicPr>
          <p:cNvPr id="28676" name="Picture 4">
            <a:extLst>
              <a:ext uri="{FF2B5EF4-FFF2-40B4-BE49-F238E27FC236}">
                <a16:creationId xmlns:a16="http://schemas.microsoft.com/office/drawing/2014/main" id="{AAD7DC8A-9CE4-778D-17A9-E687C022A9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6250"/>
            <a:ext cx="1814513" cy="3573463"/>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Los camélidos fueron un recurso esencial del Tahuantinsuyu. El Estado inca se preocupó de abastecerse tanto de la carne como de la fibra de estos animales.">
            <a:hlinkClick r:id="rId7" tooltip="Los camélidos fueron un recurso esencial del Tahuantinsuyu. El Estado inca se preocupó de abastecerse tanto de la carne como de la fibra de estos animales."/>
            <a:extLst>
              <a:ext uri="{FF2B5EF4-FFF2-40B4-BE49-F238E27FC236}">
                <a16:creationId xmlns:a16="http://schemas.microsoft.com/office/drawing/2014/main" id="{DF5BB599-B072-2C3A-F01E-194600303F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3638550"/>
            <a:ext cx="4284662" cy="321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BDCFD703-8CAC-C3C1-06DD-1677EEB8A352}"/>
              </a:ext>
            </a:extLst>
          </p:cNvPr>
          <p:cNvSpPr>
            <a:spLocks noGrp="1" noChangeArrowheads="1"/>
          </p:cNvSpPr>
          <p:nvPr>
            <p:ph type="body" idx="1"/>
          </p:nvPr>
        </p:nvSpPr>
        <p:spPr>
          <a:xfrm>
            <a:off x="4643438" y="260350"/>
            <a:ext cx="4500562" cy="6858000"/>
          </a:xfrm>
        </p:spPr>
        <p:txBody>
          <a:bodyPr/>
          <a:lstStyle/>
          <a:p>
            <a:pPr>
              <a:lnSpc>
                <a:spcPct val="80000"/>
              </a:lnSpc>
              <a:buFontTx/>
              <a:buNone/>
            </a:pPr>
            <a:r>
              <a:rPr lang="es-CL" altLang="es-EC" sz="2000"/>
              <a:t>	ORGANIZACIÓN DE LA PROPIEDAD:</a:t>
            </a:r>
            <a:endParaRPr lang="es-ES" altLang="es-EC" sz="2000"/>
          </a:p>
          <a:p>
            <a:pPr>
              <a:lnSpc>
                <a:spcPct val="80000"/>
              </a:lnSpc>
            </a:pPr>
            <a:r>
              <a:rPr lang="es-ES" altLang="es-EC" sz="2000"/>
              <a:t>El Estado ejercía muy importantes funciones en la sociedad incaica.</a:t>
            </a:r>
            <a:br>
              <a:rPr lang="es-ES" altLang="es-EC" sz="2000"/>
            </a:br>
            <a:endParaRPr lang="es-ES" altLang="es-EC" sz="2000"/>
          </a:p>
          <a:p>
            <a:pPr>
              <a:lnSpc>
                <a:spcPct val="80000"/>
              </a:lnSpc>
            </a:pPr>
            <a:r>
              <a:rPr lang="es-ES" altLang="es-EC" sz="2000"/>
              <a:t>La tierra era de su propiedad y la mayor parte de explotaba comunalmente, también le pertenecía los rebaños de llamas y las minas.</a:t>
            </a:r>
            <a:br>
              <a:rPr lang="es-ES" altLang="es-EC" sz="2000"/>
            </a:br>
            <a:endParaRPr lang="es-ES" altLang="es-EC" sz="2000"/>
          </a:p>
          <a:p>
            <a:pPr>
              <a:lnSpc>
                <a:spcPct val="80000"/>
              </a:lnSpc>
            </a:pPr>
            <a:r>
              <a:rPr lang="es-ES" altLang="es-EC" sz="2000"/>
              <a:t>El estado protegía a la población del hambre, la explotación y de cualquier necesidad; pero el precio era duro, los individuos estaban muy reglamentados, no se podía salir de la comunidad sin permiso. De todas maneras, los nobles y sacerdotes eran mantenidos por el trabajo del pueblo.</a:t>
            </a:r>
            <a:br>
              <a:rPr lang="es-ES" altLang="es-EC" sz="2000"/>
            </a:br>
            <a:endParaRPr lang="es-ES" altLang="es-EC" sz="2000"/>
          </a:p>
          <a:p>
            <a:pPr>
              <a:lnSpc>
                <a:spcPct val="80000"/>
              </a:lnSpc>
            </a:pPr>
            <a:r>
              <a:rPr lang="es-ES" altLang="es-EC" sz="2000"/>
              <a:t>Las tierras tenían, entonces un reparto tripartito; esto es el Estado, la Iglesia (sacerdotes), y el pueblo.</a:t>
            </a:r>
            <a:br>
              <a:rPr lang="es-ES" altLang="es-EC" sz="2000"/>
            </a:br>
            <a:endParaRPr lang="es-ES" altLang="es-EC" sz="2000"/>
          </a:p>
        </p:txBody>
      </p:sp>
      <p:pic>
        <p:nvPicPr>
          <p:cNvPr id="23558" name="Picture 6" descr="El Valle Sagrado de los Incas">
            <a:hlinkClick r:id="rId2" tooltip="El Valle Sagrado de los Incas"/>
            <a:extLst>
              <a:ext uri="{FF2B5EF4-FFF2-40B4-BE49-F238E27FC236}">
                <a16:creationId xmlns:a16="http://schemas.microsoft.com/office/drawing/2014/main" id="{A97E000B-1E6E-CD78-7D43-6E9CEE940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4716463" cy="3738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9502317-B8CD-284A-972C-417AB4B41FCC}"/>
              </a:ext>
            </a:extLst>
          </p:cNvPr>
          <p:cNvSpPr>
            <a:spLocks noGrp="1" noChangeArrowheads="1"/>
          </p:cNvSpPr>
          <p:nvPr>
            <p:ph type="title"/>
          </p:nvPr>
        </p:nvSpPr>
        <p:spPr>
          <a:xfrm>
            <a:off x="5795963" y="188913"/>
            <a:ext cx="2890837" cy="765175"/>
          </a:xfrm>
        </p:spPr>
        <p:txBody>
          <a:bodyPr/>
          <a:lstStyle/>
          <a:p>
            <a:r>
              <a:rPr lang="es-CL" altLang="es-EC" sz="2800"/>
              <a:t>RELIGIÓN</a:t>
            </a:r>
            <a:endParaRPr lang="es-ES" altLang="es-EC" sz="2800"/>
          </a:p>
        </p:txBody>
      </p:sp>
      <p:sp>
        <p:nvSpPr>
          <p:cNvPr id="24579" name="Rectangle 3">
            <a:extLst>
              <a:ext uri="{FF2B5EF4-FFF2-40B4-BE49-F238E27FC236}">
                <a16:creationId xmlns:a16="http://schemas.microsoft.com/office/drawing/2014/main" id="{30B23218-A3CF-CEFF-B047-3A12A7A1835F}"/>
              </a:ext>
            </a:extLst>
          </p:cNvPr>
          <p:cNvSpPr>
            <a:spLocks noGrp="1" noChangeArrowheads="1"/>
          </p:cNvSpPr>
          <p:nvPr>
            <p:ph type="body" idx="1"/>
          </p:nvPr>
        </p:nvSpPr>
        <p:spPr>
          <a:xfrm>
            <a:off x="2771775" y="1125538"/>
            <a:ext cx="6069013" cy="5472112"/>
          </a:xfrm>
        </p:spPr>
        <p:txBody>
          <a:bodyPr/>
          <a:lstStyle/>
          <a:p>
            <a:pPr>
              <a:lnSpc>
                <a:spcPct val="80000"/>
              </a:lnSpc>
            </a:pPr>
            <a:r>
              <a:rPr lang="es-ES" altLang="es-EC" sz="1800"/>
              <a:t>Durante el imperio incaico el Estado se encargaba de sostener a la Iglesia, un caso único en la América indígena. Los fines principales de la iglesia eran el incremento de las reservas alimenticias y la curación de los enfermos.</a:t>
            </a:r>
            <a:br>
              <a:rPr lang="es-ES" altLang="es-EC" sz="1800"/>
            </a:br>
            <a:r>
              <a:rPr lang="es-ES" altLang="es-EC" sz="1800"/>
              <a:t>El dios supremo era Viracocha. Era inmortal y era el creador de todas las cosas de la tierra y el universo.</a:t>
            </a:r>
            <a:br>
              <a:rPr lang="es-ES" altLang="es-EC" sz="1800"/>
            </a:br>
            <a:r>
              <a:rPr lang="es-ES" altLang="es-EC" sz="1800"/>
              <a:t>También fueron adoradores del Sol, Inti, el dios principal, protector de la dinastía real. Se lo presentaba con una humana de la que salían rayos. Tenía un templo, el Coricancha. Le seguía en importancia el dios del Trueno, llamado Illapa, el agua de la lluvia –creían que venía de una fuente celestial–. La Luna, Manaquilla, era la esposa del Sol.</a:t>
            </a:r>
            <a:br>
              <a:rPr lang="es-ES" altLang="es-EC" sz="1800"/>
            </a:br>
            <a:r>
              <a:rPr lang="es-ES" altLang="es-EC" sz="1800"/>
              <a:t>El planeta Venus, era muy importante consideraban que cuidaba a los humanos. El grupo de estrellas de las Pléyades protegía a las semillas.</a:t>
            </a:r>
            <a:br>
              <a:rPr lang="es-ES" altLang="es-EC" sz="1800"/>
            </a:br>
            <a:r>
              <a:rPr lang="es-ES" altLang="es-EC" sz="1800"/>
              <a:t>Las diosas, de la tierra, Pachamama; y Mamacocha, del mar, eran muy importantes para la agricultura y la pesca.</a:t>
            </a:r>
            <a:br>
              <a:rPr lang="es-ES" altLang="es-EC" sz="1800"/>
            </a:br>
            <a:r>
              <a:rPr lang="es-ES" altLang="es-EC" sz="1800"/>
              <a:t>Las ofrendas a los dioses se colocaban en altares, a la vera de los caminos, eran llamados huacas. Existían también santuarios de piedra para orar, llamados apachetas.</a:t>
            </a:r>
            <a:br>
              <a:rPr lang="es-ES" altLang="es-EC" sz="1800"/>
            </a:br>
            <a:endParaRPr lang="es-ES" altLang="es-EC" sz="1800"/>
          </a:p>
        </p:txBody>
      </p:sp>
      <p:pic>
        <p:nvPicPr>
          <p:cNvPr id="24581" name="Picture 5">
            <a:extLst>
              <a:ext uri="{FF2B5EF4-FFF2-40B4-BE49-F238E27FC236}">
                <a16:creationId xmlns:a16="http://schemas.microsoft.com/office/drawing/2014/main" id="{89C2A51D-0D21-DBD9-BE68-68E34F41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2825750"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DDD428D-B363-244D-FC05-3A6227441FDF}"/>
              </a:ext>
            </a:extLst>
          </p:cNvPr>
          <p:cNvSpPr>
            <a:spLocks noGrp="1" noChangeArrowheads="1"/>
          </p:cNvSpPr>
          <p:nvPr>
            <p:ph type="title"/>
          </p:nvPr>
        </p:nvSpPr>
        <p:spPr>
          <a:xfrm>
            <a:off x="5580063" y="274638"/>
            <a:ext cx="3106737" cy="1143000"/>
          </a:xfrm>
        </p:spPr>
        <p:txBody>
          <a:bodyPr/>
          <a:lstStyle/>
          <a:p>
            <a:r>
              <a:rPr lang="es-CL" altLang="es-EC" sz="2800"/>
              <a:t>CONTABILIDAD</a:t>
            </a:r>
            <a:endParaRPr lang="es-ES" altLang="es-EC" sz="2800"/>
          </a:p>
        </p:txBody>
      </p:sp>
      <p:sp>
        <p:nvSpPr>
          <p:cNvPr id="14339" name="Rectangle 3">
            <a:extLst>
              <a:ext uri="{FF2B5EF4-FFF2-40B4-BE49-F238E27FC236}">
                <a16:creationId xmlns:a16="http://schemas.microsoft.com/office/drawing/2014/main" id="{E7EE1424-9BBF-41D7-1551-33890D623834}"/>
              </a:ext>
            </a:extLst>
          </p:cNvPr>
          <p:cNvSpPr>
            <a:spLocks noGrp="1" noChangeArrowheads="1"/>
          </p:cNvSpPr>
          <p:nvPr>
            <p:ph type="body" idx="1"/>
          </p:nvPr>
        </p:nvSpPr>
        <p:spPr>
          <a:xfrm>
            <a:off x="5651500" y="1600200"/>
            <a:ext cx="3035300" cy="3700463"/>
          </a:xfrm>
        </p:spPr>
        <p:txBody>
          <a:bodyPr/>
          <a:lstStyle/>
          <a:p>
            <a:pPr>
              <a:buFontTx/>
              <a:buNone/>
            </a:pPr>
            <a:r>
              <a:rPr lang="es-ES" altLang="es-EC"/>
              <a:t> 	</a:t>
            </a:r>
            <a:r>
              <a:rPr lang="es-ES" altLang="es-EC" sz="2000"/>
              <a:t>El trabajo de realizar censos, en los que se basaban todas las decisiones imperiales, correspondía al </a:t>
            </a:r>
            <a:r>
              <a:rPr lang="es-ES" altLang="es-EC" sz="2000" b="1"/>
              <a:t>quipu-kamayoc</a:t>
            </a:r>
            <a:r>
              <a:rPr lang="es-ES" altLang="es-EC" sz="2000"/>
              <a:t>, quien disponía solo del </a:t>
            </a:r>
            <a:r>
              <a:rPr lang="es-ES" altLang="es-EC" sz="2000" b="1"/>
              <a:t>quipu </a:t>
            </a:r>
            <a:r>
              <a:rPr lang="es-ES" altLang="es-EC" sz="2000"/>
              <a:t>para llevar tales contabilidades.</a:t>
            </a:r>
          </a:p>
        </p:txBody>
      </p:sp>
      <p:pic>
        <p:nvPicPr>
          <p:cNvPr id="14341" name="Picture 5">
            <a:extLst>
              <a:ext uri="{FF2B5EF4-FFF2-40B4-BE49-F238E27FC236}">
                <a16:creationId xmlns:a16="http://schemas.microsoft.com/office/drawing/2014/main" id="{FDEAC18C-5F79-7702-D133-32535E0C2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3419475"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a:extLst>
              <a:ext uri="{FF2B5EF4-FFF2-40B4-BE49-F238E27FC236}">
                <a16:creationId xmlns:a16="http://schemas.microsoft.com/office/drawing/2014/main" id="{FC077DF6-DB1B-C1BB-D9FD-1A5DE803D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773238"/>
            <a:ext cx="2755900" cy="5084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6449DCE-7AA7-8008-04B7-0D6CDFB5682C}"/>
              </a:ext>
            </a:extLst>
          </p:cNvPr>
          <p:cNvSpPr>
            <a:spLocks noGrp="1" noChangeArrowheads="1"/>
          </p:cNvSpPr>
          <p:nvPr>
            <p:ph type="title"/>
          </p:nvPr>
        </p:nvSpPr>
        <p:spPr>
          <a:xfrm>
            <a:off x="5148263" y="274638"/>
            <a:ext cx="3538537" cy="922337"/>
          </a:xfrm>
        </p:spPr>
        <p:txBody>
          <a:bodyPr/>
          <a:lstStyle/>
          <a:p>
            <a:r>
              <a:rPr lang="es-CL" altLang="es-EC" sz="2800"/>
              <a:t>EDUCACIÓN </a:t>
            </a:r>
            <a:endParaRPr lang="es-ES" altLang="es-EC" sz="2800"/>
          </a:p>
        </p:txBody>
      </p:sp>
      <p:sp>
        <p:nvSpPr>
          <p:cNvPr id="25603" name="Rectangle 3">
            <a:extLst>
              <a:ext uri="{FF2B5EF4-FFF2-40B4-BE49-F238E27FC236}">
                <a16:creationId xmlns:a16="http://schemas.microsoft.com/office/drawing/2014/main" id="{AD2F80DE-87E5-0221-2D01-9A592FC78C0D}"/>
              </a:ext>
            </a:extLst>
          </p:cNvPr>
          <p:cNvSpPr>
            <a:spLocks noGrp="1" noChangeArrowheads="1"/>
          </p:cNvSpPr>
          <p:nvPr>
            <p:ph type="body" idx="1"/>
          </p:nvPr>
        </p:nvSpPr>
        <p:spPr>
          <a:xfrm>
            <a:off x="4813300" y="1052513"/>
            <a:ext cx="4330700" cy="5329237"/>
          </a:xfrm>
        </p:spPr>
        <p:txBody>
          <a:bodyPr/>
          <a:lstStyle/>
          <a:p>
            <a:pPr>
              <a:lnSpc>
                <a:spcPct val="80000"/>
              </a:lnSpc>
            </a:pPr>
            <a:r>
              <a:rPr lang="es-ES" altLang="es-EC" sz="2000"/>
              <a:t>La educación en el imperio incaico estaba reservada a los nobles y se impartía en escuelas ubicadas en la ciudad de Cuzco. Se les enseñaba aritmética y astronomía.</a:t>
            </a:r>
          </a:p>
          <a:p>
            <a:pPr>
              <a:lnSpc>
                <a:spcPct val="80000"/>
              </a:lnSpc>
            </a:pPr>
            <a:r>
              <a:rPr lang="es-ES" altLang="es-EC" sz="2000"/>
              <a:t>Los amautas eran los encargados de enseñar los preceptos religiosos, los conocimientos políticos, históricos y el manejo de los quipus.</a:t>
            </a:r>
            <a:br>
              <a:rPr lang="es-ES" altLang="es-EC" sz="2000"/>
            </a:br>
            <a:r>
              <a:rPr lang="es-ES" altLang="es-EC" sz="2000"/>
              <a:t>El resto del pueblo no tenía acceso a una educación sistemática. Se procuraba, no obstante, que todos los habitantes del imperio aprendieran el quechua, pero más por intereses políticos, que educativos </a:t>
            </a:r>
          </a:p>
        </p:txBody>
      </p:sp>
      <p:pic>
        <p:nvPicPr>
          <p:cNvPr id="25605" name="Picture 5">
            <a:extLst>
              <a:ext uri="{FF2B5EF4-FFF2-40B4-BE49-F238E27FC236}">
                <a16:creationId xmlns:a16="http://schemas.microsoft.com/office/drawing/2014/main" id="{D5369367-13CD-C367-1151-4931E66D7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5003800" cy="3975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DE73A03-559F-BF73-7F2C-DEE529F94E4F}"/>
              </a:ext>
            </a:extLst>
          </p:cNvPr>
          <p:cNvSpPr>
            <a:spLocks noGrp="1" noChangeArrowheads="1"/>
          </p:cNvSpPr>
          <p:nvPr>
            <p:ph type="title"/>
          </p:nvPr>
        </p:nvSpPr>
        <p:spPr>
          <a:xfrm>
            <a:off x="468313" y="0"/>
            <a:ext cx="3322637" cy="1143000"/>
          </a:xfrm>
        </p:spPr>
        <p:txBody>
          <a:bodyPr/>
          <a:lstStyle/>
          <a:p>
            <a:r>
              <a:rPr lang="es-CL" altLang="es-EC" sz="2800"/>
              <a:t>COSTUMBRES</a:t>
            </a:r>
            <a:endParaRPr lang="es-ES" altLang="es-EC" sz="2800"/>
          </a:p>
        </p:txBody>
      </p:sp>
      <p:pic>
        <p:nvPicPr>
          <p:cNvPr id="15365" name="Picture 5">
            <a:extLst>
              <a:ext uri="{FF2B5EF4-FFF2-40B4-BE49-F238E27FC236}">
                <a16:creationId xmlns:a16="http://schemas.microsoft.com/office/drawing/2014/main" id="{F8B3FE13-954A-DB8A-0F52-10811C89E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333375"/>
            <a:ext cx="1657350" cy="4019550"/>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a:extLst>
              <a:ext uri="{FF2B5EF4-FFF2-40B4-BE49-F238E27FC236}">
                <a16:creationId xmlns:a16="http://schemas.microsoft.com/office/drawing/2014/main" id="{FD8C9A59-8E04-A957-3621-D747F2DB9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08275"/>
            <a:ext cx="3365500" cy="3457575"/>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a:extLst>
              <a:ext uri="{FF2B5EF4-FFF2-40B4-BE49-F238E27FC236}">
                <a16:creationId xmlns:a16="http://schemas.microsoft.com/office/drawing/2014/main" id="{5D0CF8BC-E44A-E198-D8D7-984DC326F6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025" y="9525"/>
            <a:ext cx="2847975" cy="684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42DA4A1-6ADC-83A7-7514-DEEDCA1311DB}"/>
              </a:ext>
            </a:extLst>
          </p:cNvPr>
          <p:cNvSpPr>
            <a:spLocks noGrp="1" noChangeArrowheads="1"/>
          </p:cNvSpPr>
          <p:nvPr>
            <p:ph type="title"/>
          </p:nvPr>
        </p:nvSpPr>
        <p:spPr>
          <a:xfrm>
            <a:off x="250825" y="5013325"/>
            <a:ext cx="3251200" cy="1143000"/>
          </a:xfrm>
        </p:spPr>
        <p:txBody>
          <a:bodyPr/>
          <a:lstStyle/>
          <a:p>
            <a:r>
              <a:rPr lang="es-CL" altLang="es-EC" sz="2800"/>
              <a:t>MACHUPICHU</a:t>
            </a:r>
            <a:endParaRPr lang="es-ES" altLang="es-EC" sz="2800"/>
          </a:p>
        </p:txBody>
      </p:sp>
      <p:pic>
        <p:nvPicPr>
          <p:cNvPr id="16399" name="Picture 15">
            <a:extLst>
              <a:ext uri="{FF2B5EF4-FFF2-40B4-BE49-F238E27FC236}">
                <a16:creationId xmlns:a16="http://schemas.microsoft.com/office/drawing/2014/main" id="{9353D5A5-FA06-C1C1-9E0F-65330A4EF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95963" cy="4348163"/>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a:extLst>
              <a:ext uri="{FF2B5EF4-FFF2-40B4-BE49-F238E27FC236}">
                <a16:creationId xmlns:a16="http://schemas.microsoft.com/office/drawing/2014/main" id="{5BFCE60B-3630-B6E5-39BC-757617C13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997200"/>
            <a:ext cx="2544762" cy="3860800"/>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a:extLst>
              <a:ext uri="{FF2B5EF4-FFF2-40B4-BE49-F238E27FC236}">
                <a16:creationId xmlns:a16="http://schemas.microsoft.com/office/drawing/2014/main" id="{DA3E93D9-17F4-569A-390F-122A619907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8688" y="0"/>
            <a:ext cx="3135312" cy="4652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s>
            <a:gs pos="100000">
              <a:srgbClr val="3399FF"/>
            </a:gs>
          </a:gsLst>
          <a:lin ang="5400000" scaled="1"/>
        </a:gra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7501411-8E14-D7E1-9ED8-F2FB6E302CB9}"/>
              </a:ext>
            </a:extLst>
          </p:cNvPr>
          <p:cNvSpPr>
            <a:spLocks noGrp="1" noChangeArrowheads="1"/>
          </p:cNvSpPr>
          <p:nvPr>
            <p:ph type="title"/>
          </p:nvPr>
        </p:nvSpPr>
        <p:spPr/>
        <p:txBody>
          <a:bodyPr/>
          <a:lstStyle/>
          <a:p>
            <a:r>
              <a:rPr lang="es-CL" altLang="es-EC" sz="2800"/>
              <a:t>UNA VISIÓN DEL MUNO MUY ESPECIAL.</a:t>
            </a:r>
            <a:endParaRPr lang="es-ES" altLang="es-EC" sz="2800"/>
          </a:p>
        </p:txBody>
      </p:sp>
      <p:sp>
        <p:nvSpPr>
          <p:cNvPr id="26627" name="Rectangle 3">
            <a:extLst>
              <a:ext uri="{FF2B5EF4-FFF2-40B4-BE49-F238E27FC236}">
                <a16:creationId xmlns:a16="http://schemas.microsoft.com/office/drawing/2014/main" id="{F8DABDCA-2AA2-8D81-391D-3B0687F4D94E}"/>
              </a:ext>
            </a:extLst>
          </p:cNvPr>
          <p:cNvSpPr>
            <a:spLocks noGrp="1" noChangeArrowheads="1"/>
          </p:cNvSpPr>
          <p:nvPr>
            <p:ph type="body" idx="1"/>
          </p:nvPr>
        </p:nvSpPr>
        <p:spPr>
          <a:xfrm>
            <a:off x="468313" y="1916113"/>
            <a:ext cx="8229600" cy="4525962"/>
          </a:xfrm>
        </p:spPr>
        <p:txBody>
          <a:bodyPr/>
          <a:lstStyle/>
          <a:p>
            <a:r>
              <a:rPr lang="es-ES" altLang="es-EC"/>
              <a:t>En base de estas premisas, en el Tahuantinsuyo se gobernaba para el bien general, con el principio extraordinario: gobernar es hacer que todos trabajen con alegría en beneficio de la comunidad; no existió el Pensamiento de acumular riquezas en desmedro de su ayllu.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2679E19-B7E8-25AC-BC2D-B193D65D63BC}"/>
              </a:ext>
            </a:extLst>
          </p:cNvPr>
          <p:cNvSpPr>
            <a:spLocks noGrp="1" noChangeArrowheads="1"/>
          </p:cNvSpPr>
          <p:nvPr>
            <p:ph type="title"/>
          </p:nvPr>
        </p:nvSpPr>
        <p:spPr>
          <a:xfrm>
            <a:off x="0" y="0"/>
            <a:ext cx="5051425" cy="1143000"/>
          </a:xfrm>
        </p:spPr>
        <p:txBody>
          <a:bodyPr/>
          <a:lstStyle/>
          <a:p>
            <a:r>
              <a:rPr lang="es-CL" altLang="es-EC" sz="2000"/>
              <a:t>HERRAMIENTAS PARA MANTENER Y SOMETER EL IMPERIO</a:t>
            </a:r>
            <a:endParaRPr lang="es-ES" altLang="es-EC" sz="2000"/>
          </a:p>
        </p:txBody>
      </p:sp>
      <p:sp>
        <p:nvSpPr>
          <p:cNvPr id="21507" name="Rectangle 3">
            <a:extLst>
              <a:ext uri="{FF2B5EF4-FFF2-40B4-BE49-F238E27FC236}">
                <a16:creationId xmlns:a16="http://schemas.microsoft.com/office/drawing/2014/main" id="{C075ECF9-C608-AF54-D177-2562B24A2EF9}"/>
              </a:ext>
            </a:extLst>
          </p:cNvPr>
          <p:cNvSpPr>
            <a:spLocks noGrp="1" noChangeArrowheads="1"/>
          </p:cNvSpPr>
          <p:nvPr>
            <p:ph type="body" idx="1"/>
          </p:nvPr>
        </p:nvSpPr>
        <p:spPr>
          <a:xfrm>
            <a:off x="468313" y="1052513"/>
            <a:ext cx="8229600" cy="4525962"/>
          </a:xfrm>
        </p:spPr>
        <p:txBody>
          <a:bodyPr/>
          <a:lstStyle/>
          <a:p>
            <a:pPr>
              <a:lnSpc>
                <a:spcPct val="90000"/>
              </a:lnSpc>
            </a:pPr>
            <a:r>
              <a:rPr lang="es-CL" altLang="es-EC" sz="2400"/>
              <a:t>Los 4 suyo.</a:t>
            </a:r>
          </a:p>
          <a:p>
            <a:pPr>
              <a:lnSpc>
                <a:spcPct val="90000"/>
              </a:lnSpc>
            </a:pPr>
            <a:r>
              <a:rPr lang="es-CL" altLang="es-EC" sz="2400"/>
              <a:t>Ayllú.</a:t>
            </a:r>
          </a:p>
          <a:p>
            <a:pPr>
              <a:lnSpc>
                <a:spcPct val="90000"/>
              </a:lnSpc>
            </a:pPr>
            <a:r>
              <a:rPr lang="es-CL" altLang="es-EC" sz="2400"/>
              <a:t>Mita.</a:t>
            </a:r>
          </a:p>
          <a:p>
            <a:pPr>
              <a:lnSpc>
                <a:spcPct val="90000"/>
              </a:lnSpc>
            </a:pPr>
            <a:r>
              <a:rPr lang="es-CL" altLang="es-EC" sz="2400"/>
              <a:t>Ejército.</a:t>
            </a:r>
          </a:p>
          <a:p>
            <a:pPr>
              <a:lnSpc>
                <a:spcPct val="90000"/>
              </a:lnSpc>
            </a:pPr>
            <a:r>
              <a:rPr lang="es-CL" altLang="es-EC" sz="2400"/>
              <a:t>Quechua.</a:t>
            </a:r>
          </a:p>
          <a:p>
            <a:pPr>
              <a:lnSpc>
                <a:spcPct val="90000"/>
              </a:lnSpc>
            </a:pPr>
            <a:r>
              <a:rPr lang="es-CL" altLang="es-EC" sz="2400"/>
              <a:t>Caminos.</a:t>
            </a:r>
          </a:p>
          <a:p>
            <a:pPr>
              <a:lnSpc>
                <a:spcPct val="90000"/>
              </a:lnSpc>
            </a:pPr>
            <a:r>
              <a:rPr lang="es-CL" altLang="es-EC" sz="2400"/>
              <a:t>Quipú.</a:t>
            </a:r>
          </a:p>
          <a:p>
            <a:pPr>
              <a:lnSpc>
                <a:spcPct val="90000"/>
              </a:lnSpc>
            </a:pPr>
            <a:r>
              <a:rPr lang="es-CL" altLang="es-EC" sz="2400"/>
              <a:t>Inti.</a:t>
            </a:r>
          </a:p>
          <a:p>
            <a:pPr>
              <a:lnSpc>
                <a:spcPct val="90000"/>
              </a:lnSpc>
            </a:pPr>
            <a:r>
              <a:rPr lang="es-CL" altLang="es-EC" sz="2400"/>
              <a:t>Pukará.</a:t>
            </a:r>
          </a:p>
          <a:p>
            <a:pPr>
              <a:lnSpc>
                <a:spcPct val="90000"/>
              </a:lnSpc>
            </a:pPr>
            <a:r>
              <a:rPr lang="es-CL" altLang="es-EC" sz="2400"/>
              <a:t>Tambos.</a:t>
            </a:r>
          </a:p>
          <a:p>
            <a:pPr>
              <a:lnSpc>
                <a:spcPct val="90000"/>
              </a:lnSpc>
            </a:pPr>
            <a:r>
              <a:rPr lang="es-CL" altLang="es-EC" sz="2400"/>
              <a:t>Chasquis.</a:t>
            </a:r>
          </a:p>
          <a:p>
            <a:pPr>
              <a:lnSpc>
                <a:spcPct val="90000"/>
              </a:lnSpc>
            </a:pPr>
            <a:r>
              <a:rPr lang="es-CL" altLang="es-EC" sz="2400"/>
              <a:t>Mitimaes.</a:t>
            </a:r>
          </a:p>
          <a:p>
            <a:pPr>
              <a:lnSpc>
                <a:spcPct val="90000"/>
              </a:lnSpc>
            </a:pPr>
            <a:endParaRPr lang="es-ES" altLang="es-EC" sz="2400"/>
          </a:p>
        </p:txBody>
      </p:sp>
      <p:pic>
        <p:nvPicPr>
          <p:cNvPr id="21508" name="Picture 4">
            <a:extLst>
              <a:ext uri="{FF2B5EF4-FFF2-40B4-BE49-F238E27FC236}">
                <a16:creationId xmlns:a16="http://schemas.microsoft.com/office/drawing/2014/main" id="{427B07FF-943A-2E68-A055-C2640DACC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888" y="4076700"/>
            <a:ext cx="5472112" cy="26003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id="{2CC11EE2-2BA8-7368-8FDC-7F6FFAF2E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052513"/>
            <a:ext cx="5715000" cy="2714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54A2863-1168-5530-968A-4AFAD034A0EA}"/>
              </a:ext>
            </a:extLst>
          </p:cNvPr>
          <p:cNvSpPr>
            <a:spLocks noGrp="1" noChangeArrowheads="1"/>
          </p:cNvSpPr>
          <p:nvPr>
            <p:ph type="title"/>
          </p:nvPr>
        </p:nvSpPr>
        <p:spPr>
          <a:xfrm>
            <a:off x="4500563" y="0"/>
            <a:ext cx="4186237" cy="1143000"/>
          </a:xfrm>
        </p:spPr>
        <p:txBody>
          <a:bodyPr/>
          <a:lstStyle/>
          <a:p>
            <a:r>
              <a:rPr lang="es-CL" altLang="es-EC" sz="2800"/>
              <a:t>LEGADO INCA</a:t>
            </a:r>
            <a:br>
              <a:rPr lang="es-CL" altLang="es-EC" sz="2800"/>
            </a:br>
            <a:r>
              <a:rPr lang="es-CL" altLang="es-EC" sz="1800"/>
              <a:t>ARQUITECTURA</a:t>
            </a:r>
            <a:endParaRPr lang="es-ES" altLang="es-EC" sz="2800"/>
          </a:p>
        </p:txBody>
      </p:sp>
      <p:pic>
        <p:nvPicPr>
          <p:cNvPr id="7173" name="Picture 5" descr="Sacsayhuamán">
            <a:hlinkClick r:id="rId2" tooltip="Sacsayhuamán"/>
            <a:extLst>
              <a:ext uri="{FF2B5EF4-FFF2-40B4-BE49-F238E27FC236}">
                <a16:creationId xmlns:a16="http://schemas.microsoft.com/office/drawing/2014/main" id="{2FA28178-3366-9319-9299-8172413A5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4776788" cy="3235325"/>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a:extLst>
              <a:ext uri="{FF2B5EF4-FFF2-40B4-BE49-F238E27FC236}">
                <a16:creationId xmlns:a16="http://schemas.microsoft.com/office/drawing/2014/main" id="{7ED53F2F-5427-6227-6269-CCD46AC08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0438"/>
            <a:ext cx="4200525" cy="2657475"/>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a:extLst>
              <a:ext uri="{FF2B5EF4-FFF2-40B4-BE49-F238E27FC236}">
                <a16:creationId xmlns:a16="http://schemas.microsoft.com/office/drawing/2014/main" id="{606FC8AC-705E-9D42-563F-CA5634F04E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2714625"/>
            <a:ext cx="2990850" cy="4143375"/>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Detalle muro.">
            <a:hlinkClick r:id="rId6" tooltip="Detalle muro."/>
            <a:extLst>
              <a:ext uri="{FF2B5EF4-FFF2-40B4-BE49-F238E27FC236}">
                <a16:creationId xmlns:a16="http://schemas.microsoft.com/office/drawing/2014/main" id="{0F9A31DB-A8D4-4B37-4DEA-71CBF7B023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125" y="1125538"/>
            <a:ext cx="2578100" cy="381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29700" name="Picture 4" descr="Construcción de bloques masivos de roca sólida.">
            <a:extLst>
              <a:ext uri="{FF2B5EF4-FFF2-40B4-BE49-F238E27FC236}">
                <a16:creationId xmlns:a16="http://schemas.microsoft.com/office/drawing/2014/main" id="{26EE24AA-8513-E3C3-CBD0-33D110BA66DC}"/>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2554288"/>
            <a:ext cx="7778750" cy="4303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2" name="Picture 6">
            <a:extLst>
              <a:ext uri="{FF2B5EF4-FFF2-40B4-BE49-F238E27FC236}">
                <a16:creationId xmlns:a16="http://schemas.microsoft.com/office/drawing/2014/main" id="{C313D62A-6CD3-B7A5-0FBF-6A0941BCC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0"/>
            <a:ext cx="248443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Quilmes">
            <a:extLst>
              <a:ext uri="{FF2B5EF4-FFF2-40B4-BE49-F238E27FC236}">
                <a16:creationId xmlns:a16="http://schemas.microsoft.com/office/drawing/2014/main" id="{E094E058-CB45-E912-99B2-D608C301A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628E39F-098D-CD7E-0A6C-AECDFBFD7776}"/>
              </a:ext>
            </a:extLst>
          </p:cNvPr>
          <p:cNvSpPr>
            <a:spLocks noGrp="1" noChangeArrowheads="1"/>
          </p:cNvSpPr>
          <p:nvPr>
            <p:ph type="title"/>
          </p:nvPr>
        </p:nvSpPr>
        <p:spPr>
          <a:xfrm>
            <a:off x="5316538" y="0"/>
            <a:ext cx="3827462" cy="1143000"/>
          </a:xfrm>
        </p:spPr>
        <p:txBody>
          <a:bodyPr/>
          <a:lstStyle/>
          <a:p>
            <a:r>
              <a:rPr lang="es-CL" altLang="es-EC" sz="2800"/>
              <a:t>LOS CAMINOS</a:t>
            </a:r>
            <a:endParaRPr lang="es-ES" altLang="es-EC" sz="2800"/>
          </a:p>
        </p:txBody>
      </p:sp>
      <p:sp>
        <p:nvSpPr>
          <p:cNvPr id="18435" name="Rectangle 3">
            <a:extLst>
              <a:ext uri="{FF2B5EF4-FFF2-40B4-BE49-F238E27FC236}">
                <a16:creationId xmlns:a16="http://schemas.microsoft.com/office/drawing/2014/main" id="{7E8B9955-1EA4-D445-5F63-0772FFDD1DF9}"/>
              </a:ext>
            </a:extLst>
          </p:cNvPr>
          <p:cNvSpPr>
            <a:spLocks noGrp="1" noChangeArrowheads="1"/>
          </p:cNvSpPr>
          <p:nvPr>
            <p:ph type="body" idx="1"/>
          </p:nvPr>
        </p:nvSpPr>
        <p:spPr>
          <a:xfrm>
            <a:off x="5364163" y="1125538"/>
            <a:ext cx="3538537" cy="533400"/>
          </a:xfrm>
        </p:spPr>
        <p:txBody>
          <a:bodyPr/>
          <a:lstStyle/>
          <a:p>
            <a:pPr>
              <a:lnSpc>
                <a:spcPct val="80000"/>
              </a:lnSpc>
              <a:buFontTx/>
              <a:buNone/>
            </a:pPr>
            <a:r>
              <a:rPr lang="es-CL" altLang="es-EC" sz="1800"/>
              <a:t>Unidos por tambos, pukarás, puentes.</a:t>
            </a:r>
            <a:endParaRPr lang="es-ES" altLang="es-EC" sz="1800"/>
          </a:p>
        </p:txBody>
      </p:sp>
      <p:pic>
        <p:nvPicPr>
          <p:cNvPr id="18437" name="Picture 5" descr="Puente de Inca">
            <a:extLst>
              <a:ext uri="{FF2B5EF4-FFF2-40B4-BE49-F238E27FC236}">
                <a16:creationId xmlns:a16="http://schemas.microsoft.com/office/drawing/2014/main" id="{FA2BA60E-8DF7-D8C3-EA96-CCC1990BA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19700" cy="391477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a:extLst>
              <a:ext uri="{FF2B5EF4-FFF2-40B4-BE49-F238E27FC236}">
                <a16:creationId xmlns:a16="http://schemas.microsoft.com/office/drawing/2014/main" id="{6CD43418-442C-53D1-9BA5-FD533592B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1962150"/>
            <a:ext cx="3990975" cy="489585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a:extLst>
              <a:ext uri="{FF2B5EF4-FFF2-40B4-BE49-F238E27FC236}">
                <a16:creationId xmlns:a16="http://schemas.microsoft.com/office/drawing/2014/main" id="{A5687CA2-617D-9D93-29BB-C6AA18A13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73463"/>
            <a:ext cx="47879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5DDCEF6-59C9-7898-7101-D19FB6822B76}"/>
              </a:ext>
            </a:extLst>
          </p:cNvPr>
          <p:cNvSpPr>
            <a:spLocks noGrp="1" noChangeArrowheads="1"/>
          </p:cNvSpPr>
          <p:nvPr>
            <p:ph type="ctrTitle"/>
          </p:nvPr>
        </p:nvSpPr>
        <p:spPr>
          <a:xfrm>
            <a:off x="4067175" y="0"/>
            <a:ext cx="4427538" cy="1470025"/>
          </a:xfrm>
        </p:spPr>
        <p:txBody>
          <a:bodyPr anchor="ctr"/>
          <a:lstStyle/>
          <a:p>
            <a:r>
              <a:rPr lang="es-CL" altLang="es-EC" sz="4400"/>
              <a:t>LOS INCAS</a:t>
            </a:r>
            <a:endParaRPr lang="es-ES" altLang="es-EC" sz="4400"/>
          </a:p>
        </p:txBody>
      </p:sp>
      <p:pic>
        <p:nvPicPr>
          <p:cNvPr id="2053" name="Picture 5">
            <a:extLst>
              <a:ext uri="{FF2B5EF4-FFF2-40B4-BE49-F238E27FC236}">
                <a16:creationId xmlns:a16="http://schemas.microsoft.com/office/drawing/2014/main" id="{CA68385F-0AFD-D7E3-9C65-0A4EDCE3C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94088" cy="43656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EBEDD207-93F9-09F7-F127-E5980A99E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3284538"/>
            <a:ext cx="4465637" cy="349091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D8E06A6D-CD43-F5E1-7E8F-66E33AE8E4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4288" y="1268413"/>
            <a:ext cx="2779712" cy="3744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3F3452A-35DE-E27E-2FDB-B8020712BDE0}"/>
              </a:ext>
            </a:extLst>
          </p:cNvPr>
          <p:cNvSpPr>
            <a:spLocks noGrp="1" noChangeArrowheads="1"/>
          </p:cNvSpPr>
          <p:nvPr>
            <p:ph type="title"/>
          </p:nvPr>
        </p:nvSpPr>
        <p:spPr/>
        <p:txBody>
          <a:bodyPr/>
          <a:lstStyle/>
          <a:p>
            <a:r>
              <a:rPr lang="es-CL" altLang="es-EC" sz="2800"/>
              <a:t>UBICACIÓN GEOGRÁFICA</a:t>
            </a:r>
            <a:endParaRPr lang="es-ES" altLang="es-EC" sz="2800"/>
          </a:p>
        </p:txBody>
      </p:sp>
      <p:pic>
        <p:nvPicPr>
          <p:cNvPr id="9220" name="Picture 4">
            <a:extLst>
              <a:ext uri="{FF2B5EF4-FFF2-40B4-BE49-F238E27FC236}">
                <a16:creationId xmlns:a16="http://schemas.microsoft.com/office/drawing/2014/main" id="{FDD0167A-3276-C81A-B277-29D254C6D009}"/>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19250" y="1484313"/>
            <a:ext cx="5616575" cy="4951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27A236AE-0751-E576-1AA1-2EB9BF313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0"/>
            <a:ext cx="7667625" cy="688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3079" name="Picture 7">
            <a:extLst>
              <a:ext uri="{FF2B5EF4-FFF2-40B4-BE49-F238E27FC236}">
                <a16:creationId xmlns:a16="http://schemas.microsoft.com/office/drawing/2014/main" id="{90726DEA-5D01-EB0D-5A27-CA5663729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4791075" cy="587692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a:extLst>
              <a:ext uri="{FF2B5EF4-FFF2-40B4-BE49-F238E27FC236}">
                <a16:creationId xmlns:a16="http://schemas.microsoft.com/office/drawing/2014/main" id="{F357C9B3-58D8-B7D8-DF87-936C56228B59}"/>
              </a:ext>
            </a:extLst>
          </p:cNvPr>
          <p:cNvSpPr>
            <a:spLocks noGrp="1" noChangeArrowheads="1"/>
          </p:cNvSpPr>
          <p:nvPr>
            <p:ph type="title"/>
          </p:nvPr>
        </p:nvSpPr>
        <p:spPr>
          <a:xfrm>
            <a:off x="250825" y="0"/>
            <a:ext cx="4186238" cy="1143000"/>
          </a:xfrm>
        </p:spPr>
        <p:txBody>
          <a:bodyPr/>
          <a:lstStyle/>
          <a:p>
            <a:r>
              <a:rPr lang="es-CL" altLang="es-EC" sz="2800"/>
              <a:t>EL TAHUANTISUYO</a:t>
            </a:r>
            <a:endParaRPr lang="es-ES" altLang="es-EC" sz="2800"/>
          </a:p>
        </p:txBody>
      </p:sp>
      <p:sp>
        <p:nvSpPr>
          <p:cNvPr id="3075" name="Rectangle 3">
            <a:extLst>
              <a:ext uri="{FF2B5EF4-FFF2-40B4-BE49-F238E27FC236}">
                <a16:creationId xmlns:a16="http://schemas.microsoft.com/office/drawing/2014/main" id="{CCD29D72-5340-069E-5FE7-4D7BB000C4DC}"/>
              </a:ext>
            </a:extLst>
          </p:cNvPr>
          <p:cNvSpPr>
            <a:spLocks noGrp="1" noChangeArrowheads="1"/>
          </p:cNvSpPr>
          <p:nvPr>
            <p:ph type="body" idx="1"/>
          </p:nvPr>
        </p:nvSpPr>
        <p:spPr>
          <a:xfrm>
            <a:off x="4500563" y="593725"/>
            <a:ext cx="4643437" cy="6264275"/>
          </a:xfrm>
        </p:spPr>
        <p:txBody>
          <a:bodyPr/>
          <a:lstStyle/>
          <a:p>
            <a:pPr>
              <a:lnSpc>
                <a:spcPct val="90000"/>
              </a:lnSpc>
            </a:pPr>
            <a:r>
              <a:rPr lang="es-ES" altLang="es-EC" sz="2000"/>
              <a:t>El territorio del Tahuantisuyo, ubicado en el área andina, comprendió parte de Ecuador, Perú, Bolivia, Chile hasta el río Maule y el noreste argentino. En su apogeo llego a tener una extensión de 3.000 Km. De norte a sur y de 500 Km. De este a oeste. </a:t>
            </a:r>
          </a:p>
          <a:p>
            <a:pPr>
              <a:lnSpc>
                <a:spcPct val="90000"/>
              </a:lnSpc>
            </a:pPr>
            <a:r>
              <a:rPr lang="es-ES" altLang="es-EC" sz="2000"/>
              <a:t>Aunque los orígenes de los incas parecen encontrarse en grupos de emigrantes provenientes de la zona del lago Titicaca, que llegaron al valle del Cuzco mas o menos en el siglo XIII dC., ellos explicaban su procedencia con una leyenda. Según esta, Cuzco habría sido el lugar donde Mama Ocllo y Manco Capac, que eran hermanos y esposos, y que fueron enviados a la tierra pos su padre Sol para ordenar la vida de los hombres.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E9E720A-E2B3-4645-EBE1-1A6257547BA4}"/>
              </a:ext>
            </a:extLst>
          </p:cNvPr>
          <p:cNvSpPr>
            <a:spLocks noGrp="1" noChangeArrowheads="1"/>
          </p:cNvSpPr>
          <p:nvPr>
            <p:ph type="title"/>
          </p:nvPr>
        </p:nvSpPr>
        <p:spPr>
          <a:xfrm>
            <a:off x="5534025" y="0"/>
            <a:ext cx="3609975" cy="6858000"/>
          </a:xfrm>
        </p:spPr>
        <p:txBody>
          <a:bodyPr/>
          <a:lstStyle/>
          <a:p>
            <a:pPr algn="l"/>
            <a:r>
              <a:rPr lang="es-CL" altLang="es-EC" sz="2800"/>
              <a:t>EXPANSIÓN DEL IMPERIO</a:t>
            </a:r>
            <a:br>
              <a:rPr lang="es-CL" altLang="es-EC" sz="2800"/>
            </a:br>
            <a:br>
              <a:rPr lang="es-CL" altLang="es-EC" sz="2800"/>
            </a:br>
            <a:r>
              <a:rPr lang="es-ES" altLang="es-EC" sz="1800"/>
              <a:t>Lo que se conoce como imperio histórico comenzó con </a:t>
            </a:r>
            <a:r>
              <a:rPr lang="es-ES" altLang="es-EC" sz="1800" b="1"/>
              <a:t>Pachacutec Inca Yupanqui</a:t>
            </a:r>
            <a:r>
              <a:rPr lang="es-ES" altLang="es-EC" sz="1800"/>
              <a:t>, que ocupó el trono hacia 1438, siendo un gran conquistador y organizador del reino. </a:t>
            </a:r>
            <a:br>
              <a:rPr lang="es-ES" altLang="es-EC" sz="1800"/>
            </a:br>
            <a:br>
              <a:rPr lang="es-ES" altLang="es-EC" sz="1800"/>
            </a:br>
            <a:r>
              <a:rPr lang="es-ES" altLang="es-EC" sz="1800"/>
              <a:t>Entre los años 1471 y 1493, con el hijo de Pachacutec, </a:t>
            </a:r>
            <a:r>
              <a:rPr lang="es-ES" altLang="es-EC" sz="1800" b="1"/>
              <a:t>Tupac Inca Yupanqui</a:t>
            </a:r>
            <a:r>
              <a:rPr lang="es-ES" altLang="es-EC" sz="1800"/>
              <a:t>, el imperio alcanzó su máximo esplendor. En esa época se conquistó todo el altiplano andino y los territorios septentrionales de Chile y Argentina.</a:t>
            </a:r>
            <a:br>
              <a:rPr lang="es-ES" altLang="es-EC" sz="1800"/>
            </a:br>
            <a:br>
              <a:rPr lang="es-ES" altLang="es-EC" sz="1800"/>
            </a:br>
            <a:r>
              <a:rPr lang="es-ES" altLang="es-EC" sz="1800"/>
              <a:t>El sucesor de Inca Yupanqui fue </a:t>
            </a:r>
            <a:r>
              <a:rPr lang="es-ES" altLang="es-EC" sz="1800" b="1"/>
              <a:t>Huayna Capac</a:t>
            </a:r>
            <a:r>
              <a:rPr lang="es-ES" altLang="es-EC" sz="1800"/>
              <a:t>, alcanzó la mayor extensión del imperio.</a:t>
            </a:r>
            <a:endParaRPr lang="es-ES" altLang="es-EC"/>
          </a:p>
        </p:txBody>
      </p:sp>
      <p:pic>
        <p:nvPicPr>
          <p:cNvPr id="10244" name="Picture 4">
            <a:extLst>
              <a:ext uri="{FF2B5EF4-FFF2-40B4-BE49-F238E27FC236}">
                <a16:creationId xmlns:a16="http://schemas.microsoft.com/office/drawing/2014/main" id="{982E6A4A-401F-AC16-4768-D99DDA8F6D99}"/>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5591175"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EB26DAE-D29F-4E82-3EBB-DA7D626EB851}"/>
              </a:ext>
            </a:extLst>
          </p:cNvPr>
          <p:cNvSpPr>
            <a:spLocks noGrp="1" noChangeArrowheads="1"/>
          </p:cNvSpPr>
          <p:nvPr>
            <p:ph type="title"/>
          </p:nvPr>
        </p:nvSpPr>
        <p:spPr>
          <a:xfrm>
            <a:off x="468313" y="836613"/>
            <a:ext cx="2962275" cy="4378325"/>
          </a:xfrm>
        </p:spPr>
        <p:txBody>
          <a:bodyPr/>
          <a:lstStyle/>
          <a:p>
            <a:pPr algn="l"/>
            <a:r>
              <a:rPr lang="es-CL" altLang="es-EC" sz="2800"/>
              <a:t>DIVISIÓN DEL IMPERIO</a:t>
            </a:r>
            <a:br>
              <a:rPr lang="es-CL" altLang="es-EC" sz="2800"/>
            </a:br>
            <a:br>
              <a:rPr lang="es-CL" altLang="es-EC" sz="2800"/>
            </a:br>
            <a:r>
              <a:rPr lang="es-CL" altLang="es-EC" sz="2000"/>
              <a:t>Chinchasuyo: Norte</a:t>
            </a:r>
            <a:br>
              <a:rPr lang="es-CL" altLang="es-EC" sz="2000"/>
            </a:br>
            <a:br>
              <a:rPr lang="es-CL" altLang="es-EC" sz="2000"/>
            </a:br>
            <a:r>
              <a:rPr lang="es-CL" altLang="es-EC" sz="2000"/>
              <a:t>Antisuyo: Este</a:t>
            </a:r>
            <a:br>
              <a:rPr lang="es-CL" altLang="es-EC" sz="2000"/>
            </a:br>
            <a:br>
              <a:rPr lang="es-CL" altLang="es-EC" sz="2000"/>
            </a:br>
            <a:r>
              <a:rPr lang="es-CL" altLang="es-EC" sz="2000" b="1"/>
              <a:t>Collasuyo: Sur</a:t>
            </a:r>
            <a:br>
              <a:rPr lang="es-CL" altLang="es-EC" sz="2000" b="1"/>
            </a:br>
            <a:br>
              <a:rPr lang="es-CL" altLang="es-EC" sz="2000"/>
            </a:br>
            <a:r>
              <a:rPr lang="es-CL" altLang="es-EC" sz="2000"/>
              <a:t>Contisuyo: Oeste</a:t>
            </a:r>
            <a:endParaRPr lang="es-ES" altLang="es-EC" sz="2800"/>
          </a:p>
        </p:txBody>
      </p:sp>
      <p:pic>
        <p:nvPicPr>
          <p:cNvPr id="4101" name="Picture 5">
            <a:extLst>
              <a:ext uri="{FF2B5EF4-FFF2-40B4-BE49-F238E27FC236}">
                <a16:creationId xmlns:a16="http://schemas.microsoft.com/office/drawing/2014/main" id="{858006D3-D82F-D8BB-EFB7-508CABB17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213100"/>
            <a:ext cx="5040313" cy="307657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a:extLst>
              <a:ext uri="{FF2B5EF4-FFF2-40B4-BE49-F238E27FC236}">
                <a16:creationId xmlns:a16="http://schemas.microsoft.com/office/drawing/2014/main" id="{52BDE9D5-E829-D097-C969-53C96B5EE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0"/>
            <a:ext cx="5040313" cy="324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DD08AF7-E6E1-E749-AFF4-929BBD32550F}"/>
              </a:ext>
            </a:extLst>
          </p:cNvPr>
          <p:cNvSpPr>
            <a:spLocks noGrp="1" noChangeArrowheads="1"/>
          </p:cNvSpPr>
          <p:nvPr>
            <p:ph type="title"/>
          </p:nvPr>
        </p:nvSpPr>
        <p:spPr>
          <a:xfrm>
            <a:off x="5892800" y="620713"/>
            <a:ext cx="3251200" cy="1143000"/>
          </a:xfrm>
        </p:spPr>
        <p:txBody>
          <a:bodyPr/>
          <a:lstStyle/>
          <a:p>
            <a:r>
              <a:rPr lang="es-CL" altLang="es-EC" sz="2400"/>
              <a:t>CULTURAS PRESEDENTES A LOS INCAS</a:t>
            </a:r>
            <a:endParaRPr lang="es-ES" altLang="es-EC" sz="2400"/>
          </a:p>
        </p:txBody>
      </p:sp>
      <p:sp>
        <p:nvSpPr>
          <p:cNvPr id="11267" name="Rectangle 3">
            <a:extLst>
              <a:ext uri="{FF2B5EF4-FFF2-40B4-BE49-F238E27FC236}">
                <a16:creationId xmlns:a16="http://schemas.microsoft.com/office/drawing/2014/main" id="{5EA4213A-38CC-16E6-3618-8138E24570EA}"/>
              </a:ext>
            </a:extLst>
          </p:cNvPr>
          <p:cNvSpPr>
            <a:spLocks noGrp="1" noChangeArrowheads="1"/>
          </p:cNvSpPr>
          <p:nvPr>
            <p:ph type="body" idx="1"/>
          </p:nvPr>
        </p:nvSpPr>
        <p:spPr>
          <a:xfrm>
            <a:off x="6181725" y="2133600"/>
            <a:ext cx="2962275" cy="4525963"/>
          </a:xfrm>
        </p:spPr>
        <p:txBody>
          <a:bodyPr/>
          <a:lstStyle/>
          <a:p>
            <a:r>
              <a:rPr lang="es-ES" altLang="es-EC" sz="1800" b="1"/>
              <a:t>Chavín de Huantar</a:t>
            </a:r>
            <a:r>
              <a:rPr lang="es-ES" altLang="es-EC" sz="1800"/>
              <a:t> </a:t>
            </a:r>
          </a:p>
          <a:p>
            <a:pPr>
              <a:buFontTx/>
              <a:buNone/>
            </a:pPr>
            <a:endParaRPr lang="es-ES" altLang="es-EC" sz="1800" b="1"/>
          </a:p>
          <a:p>
            <a:r>
              <a:rPr lang="es-ES" altLang="es-EC" sz="1800" b="1"/>
              <a:t>Moche, Nazca, Tiahuanaco</a:t>
            </a:r>
            <a:r>
              <a:rPr lang="es-ES" altLang="es-EC" sz="1800"/>
              <a:t> y </a:t>
            </a:r>
            <a:r>
              <a:rPr lang="es-ES" altLang="es-EC" sz="1800" b="1"/>
              <a:t>Huari</a:t>
            </a:r>
            <a:r>
              <a:rPr lang="es-ES" altLang="es-EC" sz="1800"/>
              <a:t>. </a:t>
            </a:r>
          </a:p>
          <a:p>
            <a:pPr>
              <a:buFontTx/>
              <a:buNone/>
            </a:pPr>
            <a:endParaRPr lang="es-ES" altLang="es-EC" sz="1800"/>
          </a:p>
          <a:p>
            <a:r>
              <a:rPr lang="es-ES" altLang="es-EC" sz="1800" b="1"/>
              <a:t>Chimú</a:t>
            </a:r>
            <a:r>
              <a:rPr lang="es-ES" altLang="es-EC" sz="1800"/>
              <a:t> </a:t>
            </a:r>
          </a:p>
        </p:txBody>
      </p:sp>
      <p:pic>
        <p:nvPicPr>
          <p:cNvPr id="11269" name="Picture 5" descr="Lámina">
            <a:extLst>
              <a:ext uri="{FF2B5EF4-FFF2-40B4-BE49-F238E27FC236}">
                <a16:creationId xmlns:a16="http://schemas.microsoft.com/office/drawing/2014/main" id="{A4A0522F-939E-B809-5156-C9EAD4597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5886450" cy="6262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4870</TotalTime>
  <Words>1240</Words>
  <Application>Microsoft Macintosh PowerPoint</Application>
  <PresentationFormat>Presentación en pantalla (4:3)</PresentationFormat>
  <Paragraphs>69</Paragraphs>
  <Slides>24</Slides>
  <Notes>0</Notes>
  <HiddenSlides>0</HiddenSlides>
  <MMClips>1</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24</vt:i4>
      </vt:variant>
    </vt:vector>
  </HeadingPairs>
  <TitlesOfParts>
    <vt:vector size="26" baseType="lpstr">
      <vt:lpstr>Arial</vt:lpstr>
      <vt:lpstr>Diseño predeterminado</vt:lpstr>
      <vt:lpstr>UNA CIUDAD SAGRADA</vt:lpstr>
      <vt:lpstr>MACHUPICHU</vt:lpstr>
      <vt:lpstr>LOS INCAS</vt:lpstr>
      <vt:lpstr>UBICACIÓN GEOGRÁFICA</vt:lpstr>
      <vt:lpstr>Presentación de PowerPoint</vt:lpstr>
      <vt:lpstr>EL TAHUANTISUYO</vt:lpstr>
      <vt:lpstr>EXPANSIÓN DEL IMPERIO  Lo que se conoce como imperio histórico comenzó con Pachacutec Inca Yupanqui, que ocupó el trono hacia 1438, siendo un gran conquistador y organizador del reino.   Entre los años 1471 y 1493, con el hijo de Pachacutec, Tupac Inca Yupanqui, el imperio alcanzó su máximo esplendor. En esa época se conquistó todo el altiplano andino y los territorios septentrionales de Chile y Argentina.  El sucesor de Inca Yupanqui fue Huayna Capac, alcanzó la mayor extensión del imperio.</vt:lpstr>
      <vt:lpstr>DIVISIÓN DEL IMPERIO  Chinchasuyo: Norte  Antisuyo: Este  Collasuyo: Sur  Contisuyo: Oeste</vt:lpstr>
      <vt:lpstr>CULTURAS PRESEDENTES A LOS INCAS</vt:lpstr>
      <vt:lpstr>ESTRUCTURA ADMINISTRATIVA</vt:lpstr>
      <vt:lpstr>LA SOCIEDAD INCA</vt:lpstr>
      <vt:lpstr>Presentación de PowerPoint</vt:lpstr>
      <vt:lpstr>ECONOMÍA</vt:lpstr>
      <vt:lpstr>En el comercio, aplicaron el trueque de productos en pequeña escala. Organizaron la explotación de las minas y trabajaron el oro, el cobre, la plata, el bronce, el estaño y el plomo. En la textilería produjeron obras maestras, y la cerámica alcanzó un notorio desarrollo.  </vt:lpstr>
      <vt:lpstr>Presentación de PowerPoint</vt:lpstr>
      <vt:lpstr>RELIGIÓN</vt:lpstr>
      <vt:lpstr>CONTABILIDAD</vt:lpstr>
      <vt:lpstr>EDUCACIÓN </vt:lpstr>
      <vt:lpstr>COSTUMBRES</vt:lpstr>
      <vt:lpstr>UNA VISIÓN DEL MUNO MUY ESPECIAL.</vt:lpstr>
      <vt:lpstr>HERRAMIENTAS PARA MANTENER Y SOMETER EL IMPERIO</vt:lpstr>
      <vt:lpstr>LEGADO INCA ARQUITECTURA</vt:lpstr>
      <vt:lpstr>Presentación de PowerPoint</vt:lpstr>
      <vt:lpstr>LOS CAMINOS</vt:lpstr>
    </vt:vector>
  </TitlesOfParts>
  <Company>Orchard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Lenguaje2</dc:creator>
  <cp:lastModifiedBy>Microsoft Office User</cp:lastModifiedBy>
  <cp:revision>6</cp:revision>
  <dcterms:created xsi:type="dcterms:W3CDTF">2007-04-11T14:06:00Z</dcterms:created>
  <dcterms:modified xsi:type="dcterms:W3CDTF">2023-04-24T02:08:48Z</dcterms:modified>
</cp:coreProperties>
</file>