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diagrams/layout13.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Default Extension="png" ContentType="image/png"/>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Default Extension="gif" ContentType="image/gif"/>
  <Override PartName="/ppt/diagrams/quickStyle12.xml" ContentType="application/vnd.openxmlformats-officedocument.drawingml.diagramStyle+xml"/>
  <Override PartName="/ppt/diagrams/drawing1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layout15.xml" ContentType="application/vnd.openxmlformats-officedocument.drawingml.diagramLayout+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258" r:id="rId3"/>
    <p:sldId id="259" r:id="rId4"/>
    <p:sldId id="276" r:id="rId5"/>
    <p:sldId id="337" r:id="rId6"/>
    <p:sldId id="343" r:id="rId7"/>
    <p:sldId id="275" r:id="rId8"/>
    <p:sldId id="288" r:id="rId9"/>
    <p:sldId id="344" r:id="rId10"/>
    <p:sldId id="323" r:id="rId11"/>
    <p:sldId id="318" r:id="rId12"/>
    <p:sldId id="315" r:id="rId13"/>
    <p:sldId id="324" r:id="rId14"/>
    <p:sldId id="352" r:id="rId15"/>
    <p:sldId id="316" r:id="rId16"/>
    <p:sldId id="346" r:id="rId17"/>
    <p:sldId id="322" r:id="rId18"/>
    <p:sldId id="317" r:id="rId19"/>
    <p:sldId id="333" r:id="rId20"/>
    <p:sldId id="334" r:id="rId21"/>
    <p:sldId id="330" r:id="rId22"/>
    <p:sldId id="331" r:id="rId23"/>
    <p:sldId id="332" r:id="rId24"/>
    <p:sldId id="345" r:id="rId25"/>
    <p:sldId id="282" r:id="rId26"/>
    <p:sldId id="326" r:id="rId27"/>
    <p:sldId id="347" r:id="rId28"/>
    <p:sldId id="327" r:id="rId29"/>
    <p:sldId id="348" r:id="rId30"/>
    <p:sldId id="328" r:id="rId31"/>
    <p:sldId id="349" r:id="rId32"/>
    <p:sldId id="329" r:id="rId33"/>
    <p:sldId id="277" r:id="rId34"/>
    <p:sldId id="336" r:id="rId35"/>
    <p:sldId id="350" r:id="rId36"/>
    <p:sldId id="266" r:id="rId37"/>
    <p:sldId id="351" r:id="rId38"/>
    <p:sldId id="325" r:id="rId39"/>
    <p:sldId id="311" r:id="rId4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B7CEA1-2CF4-41F4-ABC4-743D0D3922E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PE"/>
        </a:p>
      </dgm:t>
    </dgm:pt>
    <dgm:pt modelId="{714F8DCA-85CB-4C75-814B-7751FBEB82A6}">
      <dgm:prSet/>
      <dgm:spPr/>
      <dgm:t>
        <a:bodyPr/>
        <a:lstStyle/>
        <a:p>
          <a:pPr rtl="0"/>
          <a:r>
            <a:rPr lang="es-ES" dirty="0" smtClean="0">
              <a:latin typeface="+mj-lt"/>
            </a:rPr>
            <a:t>Son los cambios que condicionan las posibilidades de desarrollo nacional y representan, en unos casos, oportunidades para el progreso de un país en las esferas económica, social y política, mientras que en otros casos podrían representar circunstancias poco favorables que debemos enfrentar de la mejor manera posible para mantener el curso de </a:t>
          </a:r>
          <a:r>
            <a:rPr lang="es-PE" dirty="0" smtClean="0">
              <a:latin typeface="+mj-lt"/>
            </a:rPr>
            <a:t>nuestro desarrollo.</a:t>
          </a:r>
          <a:endParaRPr lang="es-ES" dirty="0">
            <a:latin typeface="+mj-lt"/>
          </a:endParaRPr>
        </a:p>
      </dgm:t>
    </dgm:pt>
    <dgm:pt modelId="{F1E1B097-8B2F-4D48-9707-A1C771F1BBB9}" type="parTrans" cxnId="{C4D584C2-8EFB-48B1-96A1-E06F3B142953}">
      <dgm:prSet/>
      <dgm:spPr/>
      <dgm:t>
        <a:bodyPr/>
        <a:lstStyle/>
        <a:p>
          <a:endParaRPr lang="es-PE">
            <a:latin typeface="+mj-lt"/>
          </a:endParaRPr>
        </a:p>
      </dgm:t>
    </dgm:pt>
    <dgm:pt modelId="{DF6E4564-7C73-4E5A-92B3-0CA79708C2A0}" type="sibTrans" cxnId="{C4D584C2-8EFB-48B1-96A1-E06F3B142953}">
      <dgm:prSet/>
      <dgm:spPr/>
      <dgm:t>
        <a:bodyPr/>
        <a:lstStyle/>
        <a:p>
          <a:endParaRPr lang="es-PE">
            <a:latin typeface="+mj-lt"/>
          </a:endParaRPr>
        </a:p>
      </dgm:t>
    </dgm:pt>
    <dgm:pt modelId="{2D470ED9-1915-4B8D-87C2-A22A5662F070}">
      <dgm:prSet/>
      <dgm:spPr/>
      <dgm:t>
        <a:bodyPr/>
        <a:lstStyle/>
        <a:p>
          <a:pPr rtl="0"/>
          <a:r>
            <a:rPr lang="es-PE" dirty="0" smtClean="0">
              <a:latin typeface="+mj-lt"/>
            </a:rPr>
            <a:t>Es importante su identificación para </a:t>
          </a:r>
          <a:r>
            <a:rPr lang="es-ES" dirty="0" smtClean="0">
              <a:latin typeface="+mj-lt"/>
            </a:rPr>
            <a:t>orientar mejor la política nacional de desarrollo y tomar las decisiones más apropiadas, de tal manera que sus efectos sean positivos para los objetivos nacionales</a:t>
          </a:r>
          <a:endParaRPr lang="es-PE" dirty="0">
            <a:latin typeface="+mj-lt"/>
          </a:endParaRPr>
        </a:p>
      </dgm:t>
    </dgm:pt>
    <dgm:pt modelId="{E5C00702-3C50-4EA1-8FB1-D99A54352292}" type="parTrans" cxnId="{8A574715-23CB-4490-B240-560E5C3C661C}">
      <dgm:prSet/>
      <dgm:spPr/>
      <dgm:t>
        <a:bodyPr/>
        <a:lstStyle/>
        <a:p>
          <a:endParaRPr lang="es-PE">
            <a:latin typeface="+mj-lt"/>
          </a:endParaRPr>
        </a:p>
      </dgm:t>
    </dgm:pt>
    <dgm:pt modelId="{FBFFF8B9-D3FA-4703-AF19-34FB95163CC1}" type="sibTrans" cxnId="{8A574715-23CB-4490-B240-560E5C3C661C}">
      <dgm:prSet/>
      <dgm:spPr/>
      <dgm:t>
        <a:bodyPr/>
        <a:lstStyle/>
        <a:p>
          <a:endParaRPr lang="es-PE">
            <a:latin typeface="+mj-lt"/>
          </a:endParaRPr>
        </a:p>
      </dgm:t>
    </dgm:pt>
    <dgm:pt modelId="{5D4CE3E0-F34F-4834-991E-F95BC278A60C}" type="pres">
      <dgm:prSet presAssocID="{4EB7CEA1-2CF4-41F4-ABC4-743D0D3922EE}" presName="linear" presStyleCnt="0">
        <dgm:presLayoutVars>
          <dgm:animLvl val="lvl"/>
          <dgm:resizeHandles val="exact"/>
        </dgm:presLayoutVars>
      </dgm:prSet>
      <dgm:spPr/>
      <dgm:t>
        <a:bodyPr/>
        <a:lstStyle/>
        <a:p>
          <a:endParaRPr lang="es-PE"/>
        </a:p>
      </dgm:t>
    </dgm:pt>
    <dgm:pt modelId="{54C8B3AD-36FF-4225-8065-25D0BA49E3A2}" type="pres">
      <dgm:prSet presAssocID="{714F8DCA-85CB-4C75-814B-7751FBEB82A6}" presName="parentText" presStyleLbl="node1" presStyleIdx="0" presStyleCnt="2">
        <dgm:presLayoutVars>
          <dgm:chMax val="0"/>
          <dgm:bulletEnabled val="1"/>
        </dgm:presLayoutVars>
      </dgm:prSet>
      <dgm:spPr/>
      <dgm:t>
        <a:bodyPr/>
        <a:lstStyle/>
        <a:p>
          <a:endParaRPr lang="es-PE"/>
        </a:p>
      </dgm:t>
    </dgm:pt>
    <dgm:pt modelId="{D3CF6D21-1CA5-45D9-B3EB-642843DF38C3}" type="pres">
      <dgm:prSet presAssocID="{DF6E4564-7C73-4E5A-92B3-0CA79708C2A0}" presName="spacer" presStyleCnt="0"/>
      <dgm:spPr/>
    </dgm:pt>
    <dgm:pt modelId="{B13BA200-04B5-4AC6-A0F9-80B9DB8AE619}" type="pres">
      <dgm:prSet presAssocID="{2D470ED9-1915-4B8D-87C2-A22A5662F070}" presName="parentText" presStyleLbl="node1" presStyleIdx="1" presStyleCnt="2">
        <dgm:presLayoutVars>
          <dgm:chMax val="0"/>
          <dgm:bulletEnabled val="1"/>
        </dgm:presLayoutVars>
      </dgm:prSet>
      <dgm:spPr/>
      <dgm:t>
        <a:bodyPr/>
        <a:lstStyle/>
        <a:p>
          <a:endParaRPr lang="es-PE"/>
        </a:p>
      </dgm:t>
    </dgm:pt>
  </dgm:ptLst>
  <dgm:cxnLst>
    <dgm:cxn modelId="{911A2655-E9CC-465D-A0C9-35A785AD08EF}" type="presOf" srcId="{2D470ED9-1915-4B8D-87C2-A22A5662F070}" destId="{B13BA200-04B5-4AC6-A0F9-80B9DB8AE619}" srcOrd="0" destOrd="0" presId="urn:microsoft.com/office/officeart/2005/8/layout/vList2"/>
    <dgm:cxn modelId="{C4D584C2-8EFB-48B1-96A1-E06F3B142953}" srcId="{4EB7CEA1-2CF4-41F4-ABC4-743D0D3922EE}" destId="{714F8DCA-85CB-4C75-814B-7751FBEB82A6}" srcOrd="0" destOrd="0" parTransId="{F1E1B097-8B2F-4D48-9707-A1C771F1BBB9}" sibTransId="{DF6E4564-7C73-4E5A-92B3-0CA79708C2A0}"/>
    <dgm:cxn modelId="{8A574715-23CB-4490-B240-560E5C3C661C}" srcId="{4EB7CEA1-2CF4-41F4-ABC4-743D0D3922EE}" destId="{2D470ED9-1915-4B8D-87C2-A22A5662F070}" srcOrd="1" destOrd="0" parTransId="{E5C00702-3C50-4EA1-8FB1-D99A54352292}" sibTransId="{FBFFF8B9-D3FA-4703-AF19-34FB95163CC1}"/>
    <dgm:cxn modelId="{5F25ADB1-B885-40A9-902F-79EB0D15598A}" type="presOf" srcId="{714F8DCA-85CB-4C75-814B-7751FBEB82A6}" destId="{54C8B3AD-36FF-4225-8065-25D0BA49E3A2}" srcOrd="0" destOrd="0" presId="urn:microsoft.com/office/officeart/2005/8/layout/vList2"/>
    <dgm:cxn modelId="{5C61D681-295B-4E1F-8CC3-1F8A83E25B7D}" type="presOf" srcId="{4EB7CEA1-2CF4-41F4-ABC4-743D0D3922EE}" destId="{5D4CE3E0-F34F-4834-991E-F95BC278A60C}" srcOrd="0" destOrd="0" presId="urn:microsoft.com/office/officeart/2005/8/layout/vList2"/>
    <dgm:cxn modelId="{8EB79F00-4D0B-46DA-B8FD-53E76CC30C9D}" type="presParOf" srcId="{5D4CE3E0-F34F-4834-991E-F95BC278A60C}" destId="{54C8B3AD-36FF-4225-8065-25D0BA49E3A2}" srcOrd="0" destOrd="0" presId="urn:microsoft.com/office/officeart/2005/8/layout/vList2"/>
    <dgm:cxn modelId="{EAF36E28-E735-490A-8923-3A3E3EFB80BD}" type="presParOf" srcId="{5D4CE3E0-F34F-4834-991E-F95BC278A60C}" destId="{D3CF6D21-1CA5-45D9-B3EB-642843DF38C3}" srcOrd="1" destOrd="0" presId="urn:microsoft.com/office/officeart/2005/8/layout/vList2"/>
    <dgm:cxn modelId="{9798847B-4824-41BC-B586-BB020B013F7E}" type="presParOf" srcId="{5D4CE3E0-F34F-4834-991E-F95BC278A60C}" destId="{B13BA200-04B5-4AC6-A0F9-80B9DB8AE619}"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E31E672-AE71-4E01-A864-2417004BF93E}"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s-PE"/>
        </a:p>
      </dgm:t>
    </dgm:pt>
    <dgm:pt modelId="{3008A30F-5D5A-4A6C-939F-B3B0F631C19E}">
      <dgm:prSet/>
      <dgm:spPr/>
      <dgm:t>
        <a:bodyPr/>
        <a:lstStyle/>
        <a:p>
          <a:pPr rtl="0"/>
          <a:r>
            <a:rPr lang="es-ES" dirty="0" smtClean="0">
              <a:latin typeface="+mj-lt"/>
            </a:rPr>
            <a:t>Para poder pagarle una factura de menos de US$ 500$ a un proveedor una empresa necesitaba un proceso de 21 pasos –entre manejo de información, captura, autorizaciones, firmas y análisis- y 30 días, con un costo de emisión superior a los 550$. En muchos casos, un cheque menor de 500$ podía costar más de 1100$.</a:t>
          </a:r>
          <a:endParaRPr lang="es-ES" dirty="0">
            <a:latin typeface="+mj-lt"/>
          </a:endParaRPr>
        </a:p>
      </dgm:t>
    </dgm:pt>
    <dgm:pt modelId="{FC0F9226-75E6-4D53-B821-2BD0989874DF}" type="parTrans" cxnId="{EE9FAA0C-81BF-479C-8BDC-204E9A5BB2C1}">
      <dgm:prSet/>
      <dgm:spPr/>
      <dgm:t>
        <a:bodyPr/>
        <a:lstStyle/>
        <a:p>
          <a:endParaRPr lang="es-PE">
            <a:latin typeface="+mj-lt"/>
          </a:endParaRPr>
        </a:p>
      </dgm:t>
    </dgm:pt>
    <dgm:pt modelId="{7F54503E-6922-4F61-B745-319DA6737D59}" type="sibTrans" cxnId="{EE9FAA0C-81BF-479C-8BDC-204E9A5BB2C1}">
      <dgm:prSet/>
      <dgm:spPr/>
      <dgm:t>
        <a:bodyPr/>
        <a:lstStyle/>
        <a:p>
          <a:endParaRPr lang="es-PE">
            <a:latin typeface="+mj-lt"/>
          </a:endParaRPr>
        </a:p>
      </dgm:t>
    </dgm:pt>
    <dgm:pt modelId="{5B1D4AD1-D209-4716-93FE-661CD8368A08}">
      <dgm:prSet/>
      <dgm:spPr/>
      <dgm:t>
        <a:bodyPr/>
        <a:lstStyle/>
        <a:p>
          <a:pPr rtl="0"/>
          <a:endParaRPr lang="es-ES" dirty="0">
            <a:latin typeface="+mj-lt"/>
          </a:endParaRPr>
        </a:p>
      </dgm:t>
    </dgm:pt>
    <dgm:pt modelId="{E5E35606-A6BC-4D35-9DFF-A45DD01C2080}" type="parTrans" cxnId="{154B6E10-BF18-4A00-BFDA-13698A294681}">
      <dgm:prSet/>
      <dgm:spPr/>
      <dgm:t>
        <a:bodyPr/>
        <a:lstStyle/>
        <a:p>
          <a:endParaRPr lang="es-PE">
            <a:latin typeface="+mj-lt"/>
          </a:endParaRPr>
        </a:p>
      </dgm:t>
    </dgm:pt>
    <dgm:pt modelId="{64B56D35-7DC7-4DD9-B5CF-6A466CEDAA25}" type="sibTrans" cxnId="{154B6E10-BF18-4A00-BFDA-13698A294681}">
      <dgm:prSet/>
      <dgm:spPr/>
      <dgm:t>
        <a:bodyPr/>
        <a:lstStyle/>
        <a:p>
          <a:endParaRPr lang="es-PE">
            <a:latin typeface="+mj-lt"/>
          </a:endParaRPr>
        </a:p>
      </dgm:t>
    </dgm:pt>
    <dgm:pt modelId="{CFAE25DA-BD06-427F-AD53-6BFBD5052FAB}">
      <dgm:prSet/>
      <dgm:spPr/>
      <dgm:t>
        <a:bodyPr/>
        <a:lstStyle/>
        <a:p>
          <a:pPr rtl="0"/>
          <a:r>
            <a:rPr lang="es-ES" dirty="0" smtClean="0">
              <a:latin typeface="+mj-lt"/>
            </a:rPr>
            <a:t>Entonces, se preguntó ¿cuál es la secuencia lógica del proceso de emisión de un cheque? </a:t>
          </a:r>
          <a:endParaRPr lang="es-ES" dirty="0">
            <a:latin typeface="+mj-lt"/>
          </a:endParaRPr>
        </a:p>
      </dgm:t>
    </dgm:pt>
    <dgm:pt modelId="{F06F7555-EF9D-44C3-B57D-2861C0C1C19C}" type="parTrans" cxnId="{56F666E8-A220-40C0-AA2B-6110F2EBCEC5}">
      <dgm:prSet/>
      <dgm:spPr/>
      <dgm:t>
        <a:bodyPr/>
        <a:lstStyle/>
        <a:p>
          <a:endParaRPr lang="es-PE">
            <a:latin typeface="+mj-lt"/>
          </a:endParaRPr>
        </a:p>
      </dgm:t>
    </dgm:pt>
    <dgm:pt modelId="{5F999F28-F6D9-4F93-B400-A62E2F10D388}" type="sibTrans" cxnId="{56F666E8-A220-40C0-AA2B-6110F2EBCEC5}">
      <dgm:prSet/>
      <dgm:spPr/>
      <dgm:t>
        <a:bodyPr/>
        <a:lstStyle/>
        <a:p>
          <a:endParaRPr lang="es-PE">
            <a:latin typeface="+mj-lt"/>
          </a:endParaRPr>
        </a:p>
      </dgm:t>
    </dgm:pt>
    <dgm:pt modelId="{0E5994CA-2AFB-4EA3-92D8-663045E61F46}">
      <dgm:prSet/>
      <dgm:spPr/>
      <dgm:t>
        <a:bodyPr/>
        <a:lstStyle/>
        <a:p>
          <a:pPr rtl="0"/>
          <a:r>
            <a:rPr lang="es-ES" dirty="0" smtClean="0">
              <a:latin typeface="+mj-lt"/>
            </a:rPr>
            <a:t>La respuesta consistió en un proceso de tres pasos, que podía realizar una sola persona en 5 min. Al revisar el proceso anterior se dieron cuenta que había 19 pasos que no agregaban valor, la mayoría eran controles, y algunos controles sobre los controles. El problema no radicaba ni en las tareas ni en las personas que las realizaban, sino en la estructura del proceso en sí.</a:t>
          </a:r>
          <a:endParaRPr lang="es-PE" dirty="0">
            <a:latin typeface="+mj-lt"/>
          </a:endParaRPr>
        </a:p>
      </dgm:t>
    </dgm:pt>
    <dgm:pt modelId="{F0E57173-25D5-4921-B815-BADF5C05F1A2}" type="parTrans" cxnId="{BD450E30-A915-4D0C-B55E-973BC676A0C4}">
      <dgm:prSet/>
      <dgm:spPr/>
      <dgm:t>
        <a:bodyPr/>
        <a:lstStyle/>
        <a:p>
          <a:endParaRPr lang="es-PE">
            <a:latin typeface="+mj-lt"/>
          </a:endParaRPr>
        </a:p>
      </dgm:t>
    </dgm:pt>
    <dgm:pt modelId="{8694F0EA-52E7-46F6-8700-D2800CC6272F}" type="sibTrans" cxnId="{BD450E30-A915-4D0C-B55E-973BC676A0C4}">
      <dgm:prSet/>
      <dgm:spPr/>
      <dgm:t>
        <a:bodyPr/>
        <a:lstStyle/>
        <a:p>
          <a:endParaRPr lang="es-PE">
            <a:latin typeface="+mj-lt"/>
          </a:endParaRPr>
        </a:p>
      </dgm:t>
    </dgm:pt>
    <dgm:pt modelId="{DB04BCCD-D051-47F3-BD18-FDDEF63A889D}">
      <dgm:prSet/>
      <dgm:spPr/>
      <dgm:t>
        <a:bodyPr/>
        <a:lstStyle/>
        <a:p>
          <a:pPr rtl="0"/>
          <a:endParaRPr lang="es-PE" dirty="0">
            <a:latin typeface="+mj-lt"/>
          </a:endParaRPr>
        </a:p>
      </dgm:t>
    </dgm:pt>
    <dgm:pt modelId="{E646512C-A6FD-4CDC-960A-DD367B6F15A9}" type="parTrans" cxnId="{EACA1AE5-D85E-4D6A-AE8B-D8F2E2FBCC28}">
      <dgm:prSet/>
      <dgm:spPr/>
      <dgm:t>
        <a:bodyPr/>
        <a:lstStyle/>
        <a:p>
          <a:endParaRPr lang="es-PE">
            <a:latin typeface="+mj-lt"/>
          </a:endParaRPr>
        </a:p>
      </dgm:t>
    </dgm:pt>
    <dgm:pt modelId="{069FC05A-5A81-45A7-8A37-1C56671BD493}" type="sibTrans" cxnId="{EACA1AE5-D85E-4D6A-AE8B-D8F2E2FBCC28}">
      <dgm:prSet/>
      <dgm:spPr/>
      <dgm:t>
        <a:bodyPr/>
        <a:lstStyle/>
        <a:p>
          <a:endParaRPr lang="es-PE">
            <a:latin typeface="+mj-lt"/>
          </a:endParaRPr>
        </a:p>
      </dgm:t>
    </dgm:pt>
    <dgm:pt modelId="{25F1829E-CE32-408E-AD69-09A62A52364C}" type="pres">
      <dgm:prSet presAssocID="{1E31E672-AE71-4E01-A864-2417004BF93E}" presName="linear" presStyleCnt="0">
        <dgm:presLayoutVars>
          <dgm:animLvl val="lvl"/>
          <dgm:resizeHandles val="exact"/>
        </dgm:presLayoutVars>
      </dgm:prSet>
      <dgm:spPr/>
      <dgm:t>
        <a:bodyPr/>
        <a:lstStyle/>
        <a:p>
          <a:endParaRPr lang="es-PE"/>
        </a:p>
      </dgm:t>
    </dgm:pt>
    <dgm:pt modelId="{2563ADD7-E9AA-4500-AFDB-EA9FD46F5ACE}" type="pres">
      <dgm:prSet presAssocID="{3008A30F-5D5A-4A6C-939F-B3B0F631C19E}" presName="parentText" presStyleLbl="node1" presStyleIdx="0" presStyleCnt="3">
        <dgm:presLayoutVars>
          <dgm:chMax val="0"/>
          <dgm:bulletEnabled val="1"/>
        </dgm:presLayoutVars>
      </dgm:prSet>
      <dgm:spPr/>
      <dgm:t>
        <a:bodyPr/>
        <a:lstStyle/>
        <a:p>
          <a:endParaRPr lang="es-PE"/>
        </a:p>
      </dgm:t>
    </dgm:pt>
    <dgm:pt modelId="{F8201B27-39D6-4CEF-B813-9F0DECBBF970}" type="pres">
      <dgm:prSet presAssocID="{3008A30F-5D5A-4A6C-939F-B3B0F631C19E}" presName="childText" presStyleLbl="revTx" presStyleIdx="0" presStyleCnt="2">
        <dgm:presLayoutVars>
          <dgm:bulletEnabled val="1"/>
        </dgm:presLayoutVars>
      </dgm:prSet>
      <dgm:spPr/>
      <dgm:t>
        <a:bodyPr/>
        <a:lstStyle/>
        <a:p>
          <a:endParaRPr lang="es-PE"/>
        </a:p>
      </dgm:t>
    </dgm:pt>
    <dgm:pt modelId="{81CC7265-20B3-4344-ABEF-825C6EA51B2A}" type="pres">
      <dgm:prSet presAssocID="{CFAE25DA-BD06-427F-AD53-6BFBD5052FAB}" presName="parentText" presStyleLbl="node1" presStyleIdx="1" presStyleCnt="3">
        <dgm:presLayoutVars>
          <dgm:chMax val="0"/>
          <dgm:bulletEnabled val="1"/>
        </dgm:presLayoutVars>
      </dgm:prSet>
      <dgm:spPr/>
      <dgm:t>
        <a:bodyPr/>
        <a:lstStyle/>
        <a:p>
          <a:endParaRPr lang="es-PE"/>
        </a:p>
      </dgm:t>
    </dgm:pt>
    <dgm:pt modelId="{69486C7F-4960-4B4A-8168-781DCF60BB42}" type="pres">
      <dgm:prSet presAssocID="{5F999F28-F6D9-4F93-B400-A62E2F10D388}" presName="spacer" presStyleCnt="0"/>
      <dgm:spPr/>
    </dgm:pt>
    <dgm:pt modelId="{EC22CEBF-2628-40E4-8521-4C2B7EA5183A}" type="pres">
      <dgm:prSet presAssocID="{0E5994CA-2AFB-4EA3-92D8-663045E61F46}" presName="parentText" presStyleLbl="node1" presStyleIdx="2" presStyleCnt="3">
        <dgm:presLayoutVars>
          <dgm:chMax val="0"/>
          <dgm:bulletEnabled val="1"/>
        </dgm:presLayoutVars>
      </dgm:prSet>
      <dgm:spPr/>
      <dgm:t>
        <a:bodyPr/>
        <a:lstStyle/>
        <a:p>
          <a:endParaRPr lang="es-PE"/>
        </a:p>
      </dgm:t>
    </dgm:pt>
    <dgm:pt modelId="{AC9386C7-4AF9-4BDB-A9B4-1DFB9A2619DD}" type="pres">
      <dgm:prSet presAssocID="{0E5994CA-2AFB-4EA3-92D8-663045E61F46}" presName="childText" presStyleLbl="revTx" presStyleIdx="1" presStyleCnt="2">
        <dgm:presLayoutVars>
          <dgm:bulletEnabled val="1"/>
        </dgm:presLayoutVars>
      </dgm:prSet>
      <dgm:spPr/>
      <dgm:t>
        <a:bodyPr/>
        <a:lstStyle/>
        <a:p>
          <a:endParaRPr lang="es-PE"/>
        </a:p>
      </dgm:t>
    </dgm:pt>
  </dgm:ptLst>
  <dgm:cxnLst>
    <dgm:cxn modelId="{154B6E10-BF18-4A00-BFDA-13698A294681}" srcId="{3008A30F-5D5A-4A6C-939F-B3B0F631C19E}" destId="{5B1D4AD1-D209-4716-93FE-661CD8368A08}" srcOrd="0" destOrd="0" parTransId="{E5E35606-A6BC-4D35-9DFF-A45DD01C2080}" sibTransId="{64B56D35-7DC7-4DD9-B5CF-6A466CEDAA25}"/>
    <dgm:cxn modelId="{EACA1AE5-D85E-4D6A-AE8B-D8F2E2FBCC28}" srcId="{0E5994CA-2AFB-4EA3-92D8-663045E61F46}" destId="{DB04BCCD-D051-47F3-BD18-FDDEF63A889D}" srcOrd="0" destOrd="0" parTransId="{E646512C-A6FD-4CDC-960A-DD367B6F15A9}" sibTransId="{069FC05A-5A81-45A7-8A37-1C56671BD493}"/>
    <dgm:cxn modelId="{7D770B51-3FD5-493C-A209-9DD57F9D4BD0}" type="presOf" srcId="{5B1D4AD1-D209-4716-93FE-661CD8368A08}" destId="{F8201B27-39D6-4CEF-B813-9F0DECBBF970}" srcOrd="0" destOrd="0" presId="urn:microsoft.com/office/officeart/2005/8/layout/vList2"/>
    <dgm:cxn modelId="{EE9FAA0C-81BF-479C-8BDC-204E9A5BB2C1}" srcId="{1E31E672-AE71-4E01-A864-2417004BF93E}" destId="{3008A30F-5D5A-4A6C-939F-B3B0F631C19E}" srcOrd="0" destOrd="0" parTransId="{FC0F9226-75E6-4D53-B821-2BD0989874DF}" sibTransId="{7F54503E-6922-4F61-B745-319DA6737D59}"/>
    <dgm:cxn modelId="{48767942-63F0-4112-AE5A-CF8B3AC0FEA1}" type="presOf" srcId="{1E31E672-AE71-4E01-A864-2417004BF93E}" destId="{25F1829E-CE32-408E-AD69-09A62A52364C}" srcOrd="0" destOrd="0" presId="urn:microsoft.com/office/officeart/2005/8/layout/vList2"/>
    <dgm:cxn modelId="{58A57E06-2560-43E1-B7B0-6402E04E2E2E}" type="presOf" srcId="{DB04BCCD-D051-47F3-BD18-FDDEF63A889D}" destId="{AC9386C7-4AF9-4BDB-A9B4-1DFB9A2619DD}" srcOrd="0" destOrd="0" presId="urn:microsoft.com/office/officeart/2005/8/layout/vList2"/>
    <dgm:cxn modelId="{56F666E8-A220-40C0-AA2B-6110F2EBCEC5}" srcId="{1E31E672-AE71-4E01-A864-2417004BF93E}" destId="{CFAE25DA-BD06-427F-AD53-6BFBD5052FAB}" srcOrd="1" destOrd="0" parTransId="{F06F7555-EF9D-44C3-B57D-2861C0C1C19C}" sibTransId="{5F999F28-F6D9-4F93-B400-A62E2F10D388}"/>
    <dgm:cxn modelId="{BD450E30-A915-4D0C-B55E-973BC676A0C4}" srcId="{1E31E672-AE71-4E01-A864-2417004BF93E}" destId="{0E5994CA-2AFB-4EA3-92D8-663045E61F46}" srcOrd="2" destOrd="0" parTransId="{F0E57173-25D5-4921-B815-BADF5C05F1A2}" sibTransId="{8694F0EA-52E7-46F6-8700-D2800CC6272F}"/>
    <dgm:cxn modelId="{1ED41685-F893-45F3-BC76-03382DDC834C}" type="presOf" srcId="{3008A30F-5D5A-4A6C-939F-B3B0F631C19E}" destId="{2563ADD7-E9AA-4500-AFDB-EA9FD46F5ACE}" srcOrd="0" destOrd="0" presId="urn:microsoft.com/office/officeart/2005/8/layout/vList2"/>
    <dgm:cxn modelId="{03660B44-2C12-450C-915E-FAAC98B7589F}" type="presOf" srcId="{0E5994CA-2AFB-4EA3-92D8-663045E61F46}" destId="{EC22CEBF-2628-40E4-8521-4C2B7EA5183A}" srcOrd="0" destOrd="0" presId="urn:microsoft.com/office/officeart/2005/8/layout/vList2"/>
    <dgm:cxn modelId="{11E21472-2F20-458B-93D4-E4144AA63BBE}" type="presOf" srcId="{CFAE25DA-BD06-427F-AD53-6BFBD5052FAB}" destId="{81CC7265-20B3-4344-ABEF-825C6EA51B2A}" srcOrd="0" destOrd="0" presId="urn:microsoft.com/office/officeart/2005/8/layout/vList2"/>
    <dgm:cxn modelId="{A8B21658-F056-4A1D-BC38-1591A7146C74}" type="presParOf" srcId="{25F1829E-CE32-408E-AD69-09A62A52364C}" destId="{2563ADD7-E9AA-4500-AFDB-EA9FD46F5ACE}" srcOrd="0" destOrd="0" presId="urn:microsoft.com/office/officeart/2005/8/layout/vList2"/>
    <dgm:cxn modelId="{5EA8FD38-0C1B-4BC4-975B-3804DE0B382C}" type="presParOf" srcId="{25F1829E-CE32-408E-AD69-09A62A52364C}" destId="{F8201B27-39D6-4CEF-B813-9F0DECBBF970}" srcOrd="1" destOrd="0" presId="urn:microsoft.com/office/officeart/2005/8/layout/vList2"/>
    <dgm:cxn modelId="{23480CD2-69CE-48C8-9C02-9ABEE0F0776A}" type="presParOf" srcId="{25F1829E-CE32-408E-AD69-09A62A52364C}" destId="{81CC7265-20B3-4344-ABEF-825C6EA51B2A}" srcOrd="2" destOrd="0" presId="urn:microsoft.com/office/officeart/2005/8/layout/vList2"/>
    <dgm:cxn modelId="{091C1F9D-DC18-4F33-B9C7-4831BAE070B0}" type="presParOf" srcId="{25F1829E-CE32-408E-AD69-09A62A52364C}" destId="{69486C7F-4960-4B4A-8168-781DCF60BB42}" srcOrd="3" destOrd="0" presId="urn:microsoft.com/office/officeart/2005/8/layout/vList2"/>
    <dgm:cxn modelId="{7CF5F8E3-F6F4-451D-9309-8996442F95BD}" type="presParOf" srcId="{25F1829E-CE32-408E-AD69-09A62A52364C}" destId="{EC22CEBF-2628-40E4-8521-4C2B7EA5183A}" srcOrd="4" destOrd="0" presId="urn:microsoft.com/office/officeart/2005/8/layout/vList2"/>
    <dgm:cxn modelId="{AD70A133-ED0F-46AA-95A1-816A7F4F7489}" type="presParOf" srcId="{25F1829E-CE32-408E-AD69-09A62A52364C}" destId="{AC9386C7-4AF9-4BDB-A9B4-1DFB9A2619DD}" srcOrd="5"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BCA4A7E-6720-46B3-97DA-69E05A3245E6}" type="doc">
      <dgm:prSet loTypeId="urn:microsoft.com/office/officeart/2005/8/layout/hList6" loCatId="list" qsTypeId="urn:microsoft.com/office/officeart/2005/8/quickstyle/simple1" qsCatId="simple" csTypeId="urn:microsoft.com/office/officeart/2005/8/colors/accent0_1" csCatId="mainScheme" phldr="1"/>
      <dgm:spPr/>
    </dgm:pt>
    <dgm:pt modelId="{C006767D-6421-4921-9091-4A714990E0BE}">
      <dgm:prSet phldrT="[Texto]"/>
      <dgm:spPr/>
      <dgm:t>
        <a:bodyPr/>
        <a:lstStyle/>
        <a:p>
          <a:r>
            <a:rPr lang="es-ES" b="0" dirty="0" smtClean="0">
              <a:latin typeface="+mj-lt"/>
            </a:rPr>
            <a:t>Poseer las competencias y habilidades (comunicación, empatía, otros) como factores clave que determina su éxito en la </a:t>
          </a:r>
          <a:r>
            <a:rPr lang="es-ES" b="0" i="1" dirty="0" smtClean="0">
              <a:latin typeface="+mj-lt"/>
            </a:rPr>
            <a:t>network</a:t>
          </a:r>
          <a:endParaRPr lang="es-PE" b="0" dirty="0">
            <a:latin typeface="+mj-lt"/>
          </a:endParaRPr>
        </a:p>
      </dgm:t>
    </dgm:pt>
    <dgm:pt modelId="{A3CE8CAE-06CC-4488-BF0A-0F6774DDA7CE}" type="parTrans" cxnId="{E757C6D0-66AF-4364-A003-53B09050C196}">
      <dgm:prSet/>
      <dgm:spPr/>
      <dgm:t>
        <a:bodyPr/>
        <a:lstStyle/>
        <a:p>
          <a:endParaRPr lang="es-PE" b="0">
            <a:latin typeface="+mj-lt"/>
          </a:endParaRPr>
        </a:p>
      </dgm:t>
    </dgm:pt>
    <dgm:pt modelId="{CEB2FC4C-E902-485E-84B1-2A10E5425D54}" type="sibTrans" cxnId="{E757C6D0-66AF-4364-A003-53B09050C196}">
      <dgm:prSet/>
      <dgm:spPr/>
      <dgm:t>
        <a:bodyPr/>
        <a:lstStyle/>
        <a:p>
          <a:endParaRPr lang="es-PE" b="0">
            <a:latin typeface="+mj-lt"/>
          </a:endParaRPr>
        </a:p>
      </dgm:t>
    </dgm:pt>
    <dgm:pt modelId="{9C628181-5EE0-44C2-AB06-6CC92364CC34}">
      <dgm:prSet phldrT="[Texto]"/>
      <dgm:spPr/>
      <dgm:t>
        <a:bodyPr/>
        <a:lstStyle/>
        <a:p>
          <a:r>
            <a:rPr lang="es-PE" b="0" dirty="0" smtClean="0">
              <a:latin typeface="+mj-lt"/>
            </a:rPr>
            <a:t>Identificar las personas de contacto (Modo Presencial, no Presencial)</a:t>
          </a:r>
        </a:p>
      </dgm:t>
    </dgm:pt>
    <dgm:pt modelId="{C38DE9E8-E700-4321-B730-9BF6055AD231}" type="parTrans" cxnId="{704741B5-7C65-4801-9381-F260C409EE36}">
      <dgm:prSet/>
      <dgm:spPr/>
      <dgm:t>
        <a:bodyPr/>
        <a:lstStyle/>
        <a:p>
          <a:endParaRPr lang="es-PE" b="0">
            <a:latin typeface="+mj-lt"/>
          </a:endParaRPr>
        </a:p>
      </dgm:t>
    </dgm:pt>
    <dgm:pt modelId="{A1D11860-BD24-40EE-A2AB-BF7081CFCF62}" type="sibTrans" cxnId="{704741B5-7C65-4801-9381-F260C409EE36}">
      <dgm:prSet/>
      <dgm:spPr/>
      <dgm:t>
        <a:bodyPr/>
        <a:lstStyle/>
        <a:p>
          <a:endParaRPr lang="es-PE" b="0">
            <a:latin typeface="+mj-lt"/>
          </a:endParaRPr>
        </a:p>
      </dgm:t>
    </dgm:pt>
    <dgm:pt modelId="{AC2813A3-B5E1-445A-94EA-61B9F1852E25}">
      <dgm:prSet phldrT="[Texto]"/>
      <dgm:spPr/>
      <dgm:t>
        <a:bodyPr/>
        <a:lstStyle/>
        <a:p>
          <a:r>
            <a:rPr lang="es-PE" b="0" dirty="0" smtClean="0">
              <a:latin typeface="+mj-lt"/>
            </a:rPr>
            <a:t>Negociar las diferencias para obtener el producto (Uso de Técnicas de Negociación)</a:t>
          </a:r>
          <a:endParaRPr lang="es-PE" b="0" dirty="0">
            <a:latin typeface="+mj-lt"/>
          </a:endParaRPr>
        </a:p>
      </dgm:t>
    </dgm:pt>
    <dgm:pt modelId="{538648E4-CCA3-472E-A3DE-F36163A7C92E}" type="parTrans" cxnId="{6F6ABCCF-B990-40CB-B252-F8B060E2E4C3}">
      <dgm:prSet/>
      <dgm:spPr/>
      <dgm:t>
        <a:bodyPr/>
        <a:lstStyle/>
        <a:p>
          <a:endParaRPr lang="es-PE" b="0">
            <a:latin typeface="+mj-lt"/>
          </a:endParaRPr>
        </a:p>
      </dgm:t>
    </dgm:pt>
    <dgm:pt modelId="{62012F69-86F7-4693-9F6B-9ACEE4B4E982}" type="sibTrans" cxnId="{6F6ABCCF-B990-40CB-B252-F8B060E2E4C3}">
      <dgm:prSet/>
      <dgm:spPr/>
      <dgm:t>
        <a:bodyPr/>
        <a:lstStyle/>
        <a:p>
          <a:endParaRPr lang="es-PE" b="0">
            <a:latin typeface="+mj-lt"/>
          </a:endParaRPr>
        </a:p>
      </dgm:t>
    </dgm:pt>
    <dgm:pt modelId="{EA1CC36F-B85E-42F3-8F82-CD7E51466DFD}">
      <dgm:prSet/>
      <dgm:spPr/>
      <dgm:t>
        <a:bodyPr/>
        <a:lstStyle/>
        <a:p>
          <a:r>
            <a:rPr lang="es-PE" b="0" dirty="0" smtClean="0">
              <a:latin typeface="+mj-lt"/>
            </a:rPr>
            <a:t>Manejar información actualizada de lo que se requiere (Base de Datos)</a:t>
          </a:r>
          <a:endParaRPr lang="es-PE" b="0" dirty="0">
            <a:latin typeface="+mj-lt"/>
          </a:endParaRPr>
        </a:p>
      </dgm:t>
    </dgm:pt>
    <dgm:pt modelId="{8C9693F9-5ED6-4C08-8826-882B99FC6404}" type="parTrans" cxnId="{22A65633-BF36-4FE4-B4E4-449A3CF2DF3B}">
      <dgm:prSet/>
      <dgm:spPr/>
      <dgm:t>
        <a:bodyPr/>
        <a:lstStyle/>
        <a:p>
          <a:endParaRPr lang="es-PE" b="0">
            <a:latin typeface="+mj-lt"/>
          </a:endParaRPr>
        </a:p>
      </dgm:t>
    </dgm:pt>
    <dgm:pt modelId="{FD0C12D0-99FD-4BEB-8B05-D009066B88BF}" type="sibTrans" cxnId="{22A65633-BF36-4FE4-B4E4-449A3CF2DF3B}">
      <dgm:prSet/>
      <dgm:spPr/>
      <dgm:t>
        <a:bodyPr/>
        <a:lstStyle/>
        <a:p>
          <a:endParaRPr lang="es-PE" b="0">
            <a:latin typeface="+mj-lt"/>
          </a:endParaRPr>
        </a:p>
      </dgm:t>
    </dgm:pt>
    <dgm:pt modelId="{A331EB05-4EB9-4E7B-A3E5-1A4156F45CB6}">
      <dgm:prSet/>
      <dgm:spPr/>
      <dgm:t>
        <a:bodyPr/>
        <a:lstStyle/>
        <a:p>
          <a:r>
            <a:rPr lang="es-PE" dirty="0" smtClean="0">
              <a:latin typeface="+mj-lt"/>
            </a:rPr>
            <a:t>Adquisición del Producto. </a:t>
          </a:r>
          <a:endParaRPr lang="es-PE" dirty="0">
            <a:latin typeface="+mj-lt"/>
          </a:endParaRPr>
        </a:p>
      </dgm:t>
    </dgm:pt>
    <dgm:pt modelId="{7FE817D6-7669-4310-B998-DAC08A756549}" type="parTrans" cxnId="{8E971F86-930E-4971-8F50-1E948BF7A3D3}">
      <dgm:prSet/>
      <dgm:spPr/>
      <dgm:t>
        <a:bodyPr/>
        <a:lstStyle/>
        <a:p>
          <a:endParaRPr lang="es-PE">
            <a:latin typeface="+mj-lt"/>
          </a:endParaRPr>
        </a:p>
      </dgm:t>
    </dgm:pt>
    <dgm:pt modelId="{F1CBB6B0-AE43-42B8-A1AF-DBC0539C4592}" type="sibTrans" cxnId="{8E971F86-930E-4971-8F50-1E948BF7A3D3}">
      <dgm:prSet/>
      <dgm:spPr/>
      <dgm:t>
        <a:bodyPr/>
        <a:lstStyle/>
        <a:p>
          <a:endParaRPr lang="es-PE">
            <a:latin typeface="+mj-lt"/>
          </a:endParaRPr>
        </a:p>
      </dgm:t>
    </dgm:pt>
    <dgm:pt modelId="{7DE7E245-01C5-44EA-8075-E1BC4484D2BC}" type="pres">
      <dgm:prSet presAssocID="{0BCA4A7E-6720-46B3-97DA-69E05A3245E6}" presName="Name0" presStyleCnt="0">
        <dgm:presLayoutVars>
          <dgm:dir/>
          <dgm:resizeHandles val="exact"/>
        </dgm:presLayoutVars>
      </dgm:prSet>
      <dgm:spPr/>
    </dgm:pt>
    <dgm:pt modelId="{34A838B5-9A5A-4B28-9EB8-E3DA9544ABF8}" type="pres">
      <dgm:prSet presAssocID="{C006767D-6421-4921-9091-4A714990E0BE}" presName="node" presStyleLbl="node1" presStyleIdx="0" presStyleCnt="5">
        <dgm:presLayoutVars>
          <dgm:bulletEnabled val="1"/>
        </dgm:presLayoutVars>
      </dgm:prSet>
      <dgm:spPr/>
      <dgm:t>
        <a:bodyPr/>
        <a:lstStyle/>
        <a:p>
          <a:endParaRPr lang="es-PE"/>
        </a:p>
      </dgm:t>
    </dgm:pt>
    <dgm:pt modelId="{8EEAAD47-C8A8-4074-9CA0-7CF6C75E2DC1}" type="pres">
      <dgm:prSet presAssocID="{CEB2FC4C-E902-485E-84B1-2A10E5425D54}" presName="sibTrans" presStyleCnt="0"/>
      <dgm:spPr/>
    </dgm:pt>
    <dgm:pt modelId="{E42FEEB0-053F-4439-BDC3-54112934916F}" type="pres">
      <dgm:prSet presAssocID="{EA1CC36F-B85E-42F3-8F82-CD7E51466DFD}" presName="node" presStyleLbl="node1" presStyleIdx="1" presStyleCnt="5">
        <dgm:presLayoutVars>
          <dgm:bulletEnabled val="1"/>
        </dgm:presLayoutVars>
      </dgm:prSet>
      <dgm:spPr/>
      <dgm:t>
        <a:bodyPr/>
        <a:lstStyle/>
        <a:p>
          <a:endParaRPr lang="es-PE"/>
        </a:p>
      </dgm:t>
    </dgm:pt>
    <dgm:pt modelId="{531A979F-E0AA-4A58-9161-D89B06F2E8A5}" type="pres">
      <dgm:prSet presAssocID="{FD0C12D0-99FD-4BEB-8B05-D009066B88BF}" presName="sibTrans" presStyleCnt="0"/>
      <dgm:spPr/>
    </dgm:pt>
    <dgm:pt modelId="{1F8A5FA4-838E-483C-8D88-E00B570600AD}" type="pres">
      <dgm:prSet presAssocID="{9C628181-5EE0-44C2-AB06-6CC92364CC34}" presName="node" presStyleLbl="node1" presStyleIdx="2" presStyleCnt="5">
        <dgm:presLayoutVars>
          <dgm:bulletEnabled val="1"/>
        </dgm:presLayoutVars>
      </dgm:prSet>
      <dgm:spPr/>
      <dgm:t>
        <a:bodyPr/>
        <a:lstStyle/>
        <a:p>
          <a:endParaRPr lang="es-PE"/>
        </a:p>
      </dgm:t>
    </dgm:pt>
    <dgm:pt modelId="{42312BE1-5D85-4267-84C9-D7CA29A63793}" type="pres">
      <dgm:prSet presAssocID="{A1D11860-BD24-40EE-A2AB-BF7081CFCF62}" presName="sibTrans" presStyleCnt="0"/>
      <dgm:spPr/>
    </dgm:pt>
    <dgm:pt modelId="{42D01135-A155-462B-A588-2AFE2E633993}" type="pres">
      <dgm:prSet presAssocID="{AC2813A3-B5E1-445A-94EA-61B9F1852E25}" presName="node" presStyleLbl="node1" presStyleIdx="3" presStyleCnt="5">
        <dgm:presLayoutVars>
          <dgm:bulletEnabled val="1"/>
        </dgm:presLayoutVars>
      </dgm:prSet>
      <dgm:spPr/>
      <dgm:t>
        <a:bodyPr/>
        <a:lstStyle/>
        <a:p>
          <a:endParaRPr lang="es-PE"/>
        </a:p>
      </dgm:t>
    </dgm:pt>
    <dgm:pt modelId="{21A77650-ED49-45D3-895C-A840FEDEFAE9}" type="pres">
      <dgm:prSet presAssocID="{62012F69-86F7-4693-9F6B-9ACEE4B4E982}" presName="sibTrans" presStyleCnt="0"/>
      <dgm:spPr/>
    </dgm:pt>
    <dgm:pt modelId="{B6272137-A392-41B4-8AB0-0526A0A7B6BF}" type="pres">
      <dgm:prSet presAssocID="{A331EB05-4EB9-4E7B-A3E5-1A4156F45CB6}" presName="node" presStyleLbl="node1" presStyleIdx="4" presStyleCnt="5">
        <dgm:presLayoutVars>
          <dgm:bulletEnabled val="1"/>
        </dgm:presLayoutVars>
      </dgm:prSet>
      <dgm:spPr/>
      <dgm:t>
        <a:bodyPr/>
        <a:lstStyle/>
        <a:p>
          <a:endParaRPr lang="es-PE"/>
        </a:p>
      </dgm:t>
    </dgm:pt>
  </dgm:ptLst>
  <dgm:cxnLst>
    <dgm:cxn modelId="{02BC1CDA-08CC-4793-B26F-9D5797A8D122}" type="presOf" srcId="{9C628181-5EE0-44C2-AB06-6CC92364CC34}" destId="{1F8A5FA4-838E-483C-8D88-E00B570600AD}" srcOrd="0" destOrd="0" presId="urn:microsoft.com/office/officeart/2005/8/layout/hList6"/>
    <dgm:cxn modelId="{E757C6D0-66AF-4364-A003-53B09050C196}" srcId="{0BCA4A7E-6720-46B3-97DA-69E05A3245E6}" destId="{C006767D-6421-4921-9091-4A714990E0BE}" srcOrd="0" destOrd="0" parTransId="{A3CE8CAE-06CC-4488-BF0A-0F6774DDA7CE}" sibTransId="{CEB2FC4C-E902-485E-84B1-2A10E5425D54}"/>
    <dgm:cxn modelId="{6F6ABCCF-B990-40CB-B252-F8B060E2E4C3}" srcId="{0BCA4A7E-6720-46B3-97DA-69E05A3245E6}" destId="{AC2813A3-B5E1-445A-94EA-61B9F1852E25}" srcOrd="3" destOrd="0" parTransId="{538648E4-CCA3-472E-A3DE-F36163A7C92E}" sibTransId="{62012F69-86F7-4693-9F6B-9ACEE4B4E982}"/>
    <dgm:cxn modelId="{22A65633-BF36-4FE4-B4E4-449A3CF2DF3B}" srcId="{0BCA4A7E-6720-46B3-97DA-69E05A3245E6}" destId="{EA1CC36F-B85E-42F3-8F82-CD7E51466DFD}" srcOrd="1" destOrd="0" parTransId="{8C9693F9-5ED6-4C08-8826-882B99FC6404}" sibTransId="{FD0C12D0-99FD-4BEB-8B05-D009066B88BF}"/>
    <dgm:cxn modelId="{42BE3B2A-F5DA-44EB-A428-280AFA484A2B}" type="presOf" srcId="{A331EB05-4EB9-4E7B-A3E5-1A4156F45CB6}" destId="{B6272137-A392-41B4-8AB0-0526A0A7B6BF}" srcOrd="0" destOrd="0" presId="urn:microsoft.com/office/officeart/2005/8/layout/hList6"/>
    <dgm:cxn modelId="{3A9068D7-7F30-410F-BB0B-A533E9C6CDF4}" type="presOf" srcId="{AC2813A3-B5E1-445A-94EA-61B9F1852E25}" destId="{42D01135-A155-462B-A588-2AFE2E633993}" srcOrd="0" destOrd="0" presId="urn:microsoft.com/office/officeart/2005/8/layout/hList6"/>
    <dgm:cxn modelId="{1C29C6C7-F634-4F9A-BB3F-C2814AA1E20A}" type="presOf" srcId="{0BCA4A7E-6720-46B3-97DA-69E05A3245E6}" destId="{7DE7E245-01C5-44EA-8075-E1BC4484D2BC}" srcOrd="0" destOrd="0" presId="urn:microsoft.com/office/officeart/2005/8/layout/hList6"/>
    <dgm:cxn modelId="{C2803BFB-7D18-4F58-BCF7-E9DA86E348B0}" type="presOf" srcId="{EA1CC36F-B85E-42F3-8F82-CD7E51466DFD}" destId="{E42FEEB0-053F-4439-BDC3-54112934916F}" srcOrd="0" destOrd="0" presId="urn:microsoft.com/office/officeart/2005/8/layout/hList6"/>
    <dgm:cxn modelId="{CE2E51D2-DECD-4783-9031-25B528033FE9}" type="presOf" srcId="{C006767D-6421-4921-9091-4A714990E0BE}" destId="{34A838B5-9A5A-4B28-9EB8-E3DA9544ABF8}" srcOrd="0" destOrd="0" presId="urn:microsoft.com/office/officeart/2005/8/layout/hList6"/>
    <dgm:cxn modelId="{704741B5-7C65-4801-9381-F260C409EE36}" srcId="{0BCA4A7E-6720-46B3-97DA-69E05A3245E6}" destId="{9C628181-5EE0-44C2-AB06-6CC92364CC34}" srcOrd="2" destOrd="0" parTransId="{C38DE9E8-E700-4321-B730-9BF6055AD231}" sibTransId="{A1D11860-BD24-40EE-A2AB-BF7081CFCF62}"/>
    <dgm:cxn modelId="{8E971F86-930E-4971-8F50-1E948BF7A3D3}" srcId="{0BCA4A7E-6720-46B3-97DA-69E05A3245E6}" destId="{A331EB05-4EB9-4E7B-A3E5-1A4156F45CB6}" srcOrd="4" destOrd="0" parTransId="{7FE817D6-7669-4310-B998-DAC08A756549}" sibTransId="{F1CBB6B0-AE43-42B8-A1AF-DBC0539C4592}"/>
    <dgm:cxn modelId="{B0519012-D462-48C3-8935-EC184046503C}" type="presParOf" srcId="{7DE7E245-01C5-44EA-8075-E1BC4484D2BC}" destId="{34A838B5-9A5A-4B28-9EB8-E3DA9544ABF8}" srcOrd="0" destOrd="0" presId="urn:microsoft.com/office/officeart/2005/8/layout/hList6"/>
    <dgm:cxn modelId="{BB121CB1-E376-48DE-8727-5DC2FBA075B1}" type="presParOf" srcId="{7DE7E245-01C5-44EA-8075-E1BC4484D2BC}" destId="{8EEAAD47-C8A8-4074-9CA0-7CF6C75E2DC1}" srcOrd="1" destOrd="0" presId="urn:microsoft.com/office/officeart/2005/8/layout/hList6"/>
    <dgm:cxn modelId="{5FC052DF-B9FB-4933-B453-BBF35612AE78}" type="presParOf" srcId="{7DE7E245-01C5-44EA-8075-E1BC4484D2BC}" destId="{E42FEEB0-053F-4439-BDC3-54112934916F}" srcOrd="2" destOrd="0" presId="urn:microsoft.com/office/officeart/2005/8/layout/hList6"/>
    <dgm:cxn modelId="{405C447D-FE3B-4912-8C29-AECCE18B8C7C}" type="presParOf" srcId="{7DE7E245-01C5-44EA-8075-E1BC4484D2BC}" destId="{531A979F-E0AA-4A58-9161-D89B06F2E8A5}" srcOrd="3" destOrd="0" presId="urn:microsoft.com/office/officeart/2005/8/layout/hList6"/>
    <dgm:cxn modelId="{C4C2EA84-68E7-4885-AC1D-D235BD6C5723}" type="presParOf" srcId="{7DE7E245-01C5-44EA-8075-E1BC4484D2BC}" destId="{1F8A5FA4-838E-483C-8D88-E00B570600AD}" srcOrd="4" destOrd="0" presId="urn:microsoft.com/office/officeart/2005/8/layout/hList6"/>
    <dgm:cxn modelId="{F6EEA976-D12C-4AFE-A9D9-7BF7B7AAD379}" type="presParOf" srcId="{7DE7E245-01C5-44EA-8075-E1BC4484D2BC}" destId="{42312BE1-5D85-4267-84C9-D7CA29A63793}" srcOrd="5" destOrd="0" presId="urn:microsoft.com/office/officeart/2005/8/layout/hList6"/>
    <dgm:cxn modelId="{AA074D7F-AA76-4147-9706-C3CE1B8F2392}" type="presParOf" srcId="{7DE7E245-01C5-44EA-8075-E1BC4484D2BC}" destId="{42D01135-A155-462B-A588-2AFE2E633993}" srcOrd="6" destOrd="0" presId="urn:microsoft.com/office/officeart/2005/8/layout/hList6"/>
    <dgm:cxn modelId="{E15D3D1C-7557-41F8-AF35-D1A354F0C6C7}" type="presParOf" srcId="{7DE7E245-01C5-44EA-8075-E1BC4484D2BC}" destId="{21A77650-ED49-45D3-895C-A840FEDEFAE9}" srcOrd="7" destOrd="0" presId="urn:microsoft.com/office/officeart/2005/8/layout/hList6"/>
    <dgm:cxn modelId="{8817085E-1018-481D-9392-FC6230ECEBB0}" type="presParOf" srcId="{7DE7E245-01C5-44EA-8075-E1BC4484D2BC}" destId="{B6272137-A392-41B4-8AB0-0526A0A7B6BF}" srcOrd="8"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3F75CE1-41EE-44C4-9527-BD3A0EC4BD4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PE"/>
        </a:p>
      </dgm:t>
    </dgm:pt>
    <dgm:pt modelId="{67FEE42A-D064-44EE-BD13-B365E99BADFE}">
      <dgm:prSet/>
      <dgm:spPr/>
      <dgm:t>
        <a:bodyPr/>
        <a:lstStyle/>
        <a:p>
          <a:pPr algn="ctr" rtl="0"/>
          <a:r>
            <a:rPr lang="es-PE" b="1" dirty="0" smtClean="0">
              <a:latin typeface="+mj-lt"/>
            </a:rPr>
            <a:t>Se requiere localizar que proveedor ofrece el producto y en donde localizarlo</a:t>
          </a:r>
          <a:endParaRPr lang="es-PE" b="1" dirty="0">
            <a:latin typeface="+mj-lt"/>
          </a:endParaRPr>
        </a:p>
      </dgm:t>
    </dgm:pt>
    <dgm:pt modelId="{AA707F5B-27FB-4841-A790-FD53222B695D}" type="parTrans" cxnId="{633A6441-C7B4-4A71-8CCA-CD0FA842BA1A}">
      <dgm:prSet/>
      <dgm:spPr/>
      <dgm:t>
        <a:bodyPr/>
        <a:lstStyle/>
        <a:p>
          <a:endParaRPr lang="es-PE">
            <a:latin typeface="+mj-lt"/>
          </a:endParaRPr>
        </a:p>
      </dgm:t>
    </dgm:pt>
    <dgm:pt modelId="{B2D43948-9B69-4771-8D07-7EE5C1F04AF1}" type="sibTrans" cxnId="{633A6441-C7B4-4A71-8CCA-CD0FA842BA1A}">
      <dgm:prSet/>
      <dgm:spPr/>
      <dgm:t>
        <a:bodyPr/>
        <a:lstStyle/>
        <a:p>
          <a:endParaRPr lang="es-PE">
            <a:latin typeface="+mj-lt"/>
          </a:endParaRPr>
        </a:p>
      </dgm:t>
    </dgm:pt>
    <dgm:pt modelId="{0D637A00-D34A-42A7-B930-F1196AD7421F}" type="pres">
      <dgm:prSet presAssocID="{A3F75CE1-41EE-44C4-9527-BD3A0EC4BD4A}" presName="linear" presStyleCnt="0">
        <dgm:presLayoutVars>
          <dgm:animLvl val="lvl"/>
          <dgm:resizeHandles val="exact"/>
        </dgm:presLayoutVars>
      </dgm:prSet>
      <dgm:spPr/>
      <dgm:t>
        <a:bodyPr/>
        <a:lstStyle/>
        <a:p>
          <a:endParaRPr lang="es-PE"/>
        </a:p>
      </dgm:t>
    </dgm:pt>
    <dgm:pt modelId="{4D6AD4B6-6DD0-4C3F-91C8-B71816E587EA}" type="pres">
      <dgm:prSet presAssocID="{67FEE42A-D064-44EE-BD13-B365E99BADFE}" presName="parentText" presStyleLbl="node1" presStyleIdx="0" presStyleCnt="1">
        <dgm:presLayoutVars>
          <dgm:chMax val="0"/>
          <dgm:bulletEnabled val="1"/>
        </dgm:presLayoutVars>
      </dgm:prSet>
      <dgm:spPr/>
      <dgm:t>
        <a:bodyPr/>
        <a:lstStyle/>
        <a:p>
          <a:endParaRPr lang="es-PE"/>
        </a:p>
      </dgm:t>
    </dgm:pt>
  </dgm:ptLst>
  <dgm:cxnLst>
    <dgm:cxn modelId="{839BCDA0-D0E2-4EC8-A96D-5D6C4B134A9C}" type="presOf" srcId="{A3F75CE1-41EE-44C4-9527-BD3A0EC4BD4A}" destId="{0D637A00-D34A-42A7-B930-F1196AD7421F}" srcOrd="0" destOrd="0" presId="urn:microsoft.com/office/officeart/2005/8/layout/vList2"/>
    <dgm:cxn modelId="{633A6441-C7B4-4A71-8CCA-CD0FA842BA1A}" srcId="{A3F75CE1-41EE-44C4-9527-BD3A0EC4BD4A}" destId="{67FEE42A-D064-44EE-BD13-B365E99BADFE}" srcOrd="0" destOrd="0" parTransId="{AA707F5B-27FB-4841-A790-FD53222B695D}" sibTransId="{B2D43948-9B69-4771-8D07-7EE5C1F04AF1}"/>
    <dgm:cxn modelId="{0D35CCD2-4263-461E-93C2-4BDD9E0F4993}" type="presOf" srcId="{67FEE42A-D064-44EE-BD13-B365E99BADFE}" destId="{4D6AD4B6-6DD0-4C3F-91C8-B71816E587EA}" srcOrd="0" destOrd="0" presId="urn:microsoft.com/office/officeart/2005/8/layout/vList2"/>
    <dgm:cxn modelId="{4A761112-4604-4FFF-AE04-CE68CD5A7253}" type="presParOf" srcId="{0D637A00-D34A-42A7-B930-F1196AD7421F}" destId="{4D6AD4B6-6DD0-4C3F-91C8-B71816E587EA}" srcOrd="0" destOrd="0" presId="urn:microsoft.com/office/officeart/2005/8/layout/vList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13265A4-BE36-4C51-87F7-660D044A9A41}"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es-PE"/>
        </a:p>
      </dgm:t>
    </dgm:pt>
    <dgm:pt modelId="{A144901E-A5F8-4997-885A-F2891F21DE25}">
      <dgm:prSet phldrT="[Texto]"/>
      <dgm:spPr/>
      <dgm:t>
        <a:bodyPr/>
        <a:lstStyle/>
        <a:p>
          <a:r>
            <a:rPr lang="es-PE" dirty="0" smtClean="0">
              <a:latin typeface="+mj-lt"/>
            </a:rPr>
            <a:t>Formación de las Personas</a:t>
          </a:r>
          <a:endParaRPr lang="es-PE" dirty="0">
            <a:latin typeface="+mj-lt"/>
          </a:endParaRPr>
        </a:p>
      </dgm:t>
    </dgm:pt>
    <dgm:pt modelId="{1F46A364-0D7B-421A-8300-31EC6F299CF0}" type="parTrans" cxnId="{FDB6432D-CA98-4F55-9AC2-9D4455A94727}">
      <dgm:prSet/>
      <dgm:spPr/>
      <dgm:t>
        <a:bodyPr/>
        <a:lstStyle/>
        <a:p>
          <a:endParaRPr lang="es-PE">
            <a:latin typeface="+mj-lt"/>
          </a:endParaRPr>
        </a:p>
      </dgm:t>
    </dgm:pt>
    <dgm:pt modelId="{A9AE16F9-2652-430A-BA16-80AA74B7A286}" type="sibTrans" cxnId="{FDB6432D-CA98-4F55-9AC2-9D4455A94727}">
      <dgm:prSet/>
      <dgm:spPr/>
      <dgm:t>
        <a:bodyPr/>
        <a:lstStyle/>
        <a:p>
          <a:endParaRPr lang="es-PE">
            <a:latin typeface="+mj-lt"/>
          </a:endParaRPr>
        </a:p>
      </dgm:t>
    </dgm:pt>
    <dgm:pt modelId="{86C9AE3D-DC8B-4EE2-B1D6-273D698F9FD5}">
      <dgm:prSet phldrT="[Texto]"/>
      <dgm:spPr/>
      <dgm:t>
        <a:bodyPr/>
        <a:lstStyle/>
        <a:p>
          <a:r>
            <a:rPr lang="es-PE" dirty="0" smtClean="0">
              <a:latin typeface="+mj-lt"/>
            </a:rPr>
            <a:t>Racionalización de Puestos de Trabajo</a:t>
          </a:r>
          <a:endParaRPr lang="es-PE" dirty="0">
            <a:latin typeface="+mj-lt"/>
          </a:endParaRPr>
        </a:p>
      </dgm:t>
    </dgm:pt>
    <dgm:pt modelId="{3EB2946D-6916-43BA-948F-AC7BE048F8A6}" type="parTrans" cxnId="{ABC2F6D9-9B95-453E-A08D-6433996FA889}">
      <dgm:prSet/>
      <dgm:spPr/>
      <dgm:t>
        <a:bodyPr/>
        <a:lstStyle/>
        <a:p>
          <a:endParaRPr lang="es-PE">
            <a:latin typeface="+mj-lt"/>
          </a:endParaRPr>
        </a:p>
      </dgm:t>
    </dgm:pt>
    <dgm:pt modelId="{27A97967-F546-4FCB-A75B-501BFF39BF3F}" type="sibTrans" cxnId="{ABC2F6D9-9B95-453E-A08D-6433996FA889}">
      <dgm:prSet/>
      <dgm:spPr/>
      <dgm:t>
        <a:bodyPr/>
        <a:lstStyle/>
        <a:p>
          <a:endParaRPr lang="es-PE">
            <a:latin typeface="+mj-lt"/>
          </a:endParaRPr>
        </a:p>
      </dgm:t>
    </dgm:pt>
    <dgm:pt modelId="{A3682F38-4425-4384-9F0E-FA1AF38BA2A7}">
      <dgm:prSet phldrT="[Texto]"/>
      <dgm:spPr/>
      <dgm:t>
        <a:bodyPr/>
        <a:lstStyle/>
        <a:p>
          <a:r>
            <a:rPr lang="es-PE" dirty="0" smtClean="0">
              <a:latin typeface="+mj-lt"/>
            </a:rPr>
            <a:t>Minimización de Fallas</a:t>
          </a:r>
          <a:endParaRPr lang="es-PE" dirty="0">
            <a:latin typeface="+mj-lt"/>
          </a:endParaRPr>
        </a:p>
      </dgm:t>
    </dgm:pt>
    <dgm:pt modelId="{58D65E5D-68AC-4B09-968C-7453E9454915}" type="parTrans" cxnId="{E714F824-9EB4-411B-988A-F8D51F60040E}">
      <dgm:prSet/>
      <dgm:spPr/>
      <dgm:t>
        <a:bodyPr/>
        <a:lstStyle/>
        <a:p>
          <a:endParaRPr lang="es-PE">
            <a:latin typeface="+mj-lt"/>
          </a:endParaRPr>
        </a:p>
      </dgm:t>
    </dgm:pt>
    <dgm:pt modelId="{DE051F3B-041D-4BB6-9160-1A1B422713A6}" type="sibTrans" cxnId="{E714F824-9EB4-411B-988A-F8D51F60040E}">
      <dgm:prSet/>
      <dgm:spPr/>
      <dgm:t>
        <a:bodyPr/>
        <a:lstStyle/>
        <a:p>
          <a:endParaRPr lang="es-PE">
            <a:latin typeface="+mj-lt"/>
          </a:endParaRPr>
        </a:p>
      </dgm:t>
    </dgm:pt>
    <dgm:pt modelId="{61116030-31F2-408F-858A-3DD1B7E98036}">
      <dgm:prSet phldrT="[Texto]"/>
      <dgm:spPr/>
      <dgm:t>
        <a:bodyPr/>
        <a:lstStyle/>
        <a:p>
          <a:r>
            <a:rPr lang="es-PE" dirty="0" smtClean="0">
              <a:latin typeface="+mj-lt"/>
            </a:rPr>
            <a:t>Uso de técnicas para reducir los tiempos de entrega</a:t>
          </a:r>
          <a:endParaRPr lang="es-PE" dirty="0">
            <a:latin typeface="+mj-lt"/>
          </a:endParaRPr>
        </a:p>
      </dgm:t>
    </dgm:pt>
    <dgm:pt modelId="{FD347A3A-05C6-482D-B4FA-67B19E6D784C}" type="parTrans" cxnId="{826D42A1-6026-4BA7-B4EB-015E786150D4}">
      <dgm:prSet/>
      <dgm:spPr/>
      <dgm:t>
        <a:bodyPr/>
        <a:lstStyle/>
        <a:p>
          <a:endParaRPr lang="es-PE">
            <a:latin typeface="+mj-lt"/>
          </a:endParaRPr>
        </a:p>
      </dgm:t>
    </dgm:pt>
    <dgm:pt modelId="{2E747E3F-5BA2-4ED7-8E56-83EC1AB59163}" type="sibTrans" cxnId="{826D42A1-6026-4BA7-B4EB-015E786150D4}">
      <dgm:prSet/>
      <dgm:spPr/>
      <dgm:t>
        <a:bodyPr/>
        <a:lstStyle/>
        <a:p>
          <a:endParaRPr lang="es-PE">
            <a:latin typeface="+mj-lt"/>
          </a:endParaRPr>
        </a:p>
      </dgm:t>
    </dgm:pt>
    <dgm:pt modelId="{6DAD9F6E-AFDB-433D-B925-ACA8A683BD20}">
      <dgm:prSet/>
      <dgm:spPr/>
      <dgm:t>
        <a:bodyPr/>
        <a:lstStyle/>
        <a:p>
          <a:r>
            <a:rPr lang="es-PE" dirty="0" smtClean="0">
              <a:latin typeface="+mj-lt"/>
            </a:rPr>
            <a:t>Eliminación de Defectos</a:t>
          </a:r>
          <a:endParaRPr lang="es-PE" dirty="0">
            <a:latin typeface="+mj-lt"/>
          </a:endParaRPr>
        </a:p>
      </dgm:t>
    </dgm:pt>
    <dgm:pt modelId="{32F69C39-9A69-4076-B705-4FBB54E3ED88}" type="parTrans" cxnId="{6A82F10D-FC42-47C2-869A-7170AE84B185}">
      <dgm:prSet/>
      <dgm:spPr/>
      <dgm:t>
        <a:bodyPr/>
        <a:lstStyle/>
        <a:p>
          <a:endParaRPr lang="es-PE">
            <a:latin typeface="+mj-lt"/>
          </a:endParaRPr>
        </a:p>
      </dgm:t>
    </dgm:pt>
    <dgm:pt modelId="{1F6ADE92-F2CE-47E1-B7CA-9638EE2FCC7F}" type="sibTrans" cxnId="{6A82F10D-FC42-47C2-869A-7170AE84B185}">
      <dgm:prSet/>
      <dgm:spPr/>
      <dgm:t>
        <a:bodyPr/>
        <a:lstStyle/>
        <a:p>
          <a:endParaRPr lang="es-PE">
            <a:latin typeface="+mj-lt"/>
          </a:endParaRPr>
        </a:p>
      </dgm:t>
    </dgm:pt>
    <dgm:pt modelId="{1D5ACD1D-B378-440E-930A-738D3C3F969E}" type="pres">
      <dgm:prSet presAssocID="{513265A4-BE36-4C51-87F7-660D044A9A41}" presName="linear" presStyleCnt="0">
        <dgm:presLayoutVars>
          <dgm:animLvl val="lvl"/>
          <dgm:resizeHandles val="exact"/>
        </dgm:presLayoutVars>
      </dgm:prSet>
      <dgm:spPr/>
      <dgm:t>
        <a:bodyPr/>
        <a:lstStyle/>
        <a:p>
          <a:endParaRPr lang="es-PE"/>
        </a:p>
      </dgm:t>
    </dgm:pt>
    <dgm:pt modelId="{04C84FB2-85F6-496F-BDCA-37B0662E0942}" type="pres">
      <dgm:prSet presAssocID="{A144901E-A5F8-4997-885A-F2891F21DE25}" presName="parentText" presStyleLbl="node1" presStyleIdx="0" presStyleCnt="5">
        <dgm:presLayoutVars>
          <dgm:chMax val="0"/>
          <dgm:bulletEnabled val="1"/>
        </dgm:presLayoutVars>
      </dgm:prSet>
      <dgm:spPr/>
      <dgm:t>
        <a:bodyPr/>
        <a:lstStyle/>
        <a:p>
          <a:endParaRPr lang="es-PE"/>
        </a:p>
      </dgm:t>
    </dgm:pt>
    <dgm:pt modelId="{3495ACAE-38BF-4DAA-ADA6-47202EAB3899}" type="pres">
      <dgm:prSet presAssocID="{A9AE16F9-2652-430A-BA16-80AA74B7A286}" presName="spacer" presStyleCnt="0"/>
      <dgm:spPr/>
    </dgm:pt>
    <dgm:pt modelId="{54BF576F-CA54-4F82-9448-1FEE83878C59}" type="pres">
      <dgm:prSet presAssocID="{6DAD9F6E-AFDB-433D-B925-ACA8A683BD20}" presName="parentText" presStyleLbl="node1" presStyleIdx="1" presStyleCnt="5">
        <dgm:presLayoutVars>
          <dgm:chMax val="0"/>
          <dgm:bulletEnabled val="1"/>
        </dgm:presLayoutVars>
      </dgm:prSet>
      <dgm:spPr/>
      <dgm:t>
        <a:bodyPr/>
        <a:lstStyle/>
        <a:p>
          <a:endParaRPr lang="es-PE"/>
        </a:p>
      </dgm:t>
    </dgm:pt>
    <dgm:pt modelId="{71F6BE8D-5B64-4007-B297-629CE10467AA}" type="pres">
      <dgm:prSet presAssocID="{1F6ADE92-F2CE-47E1-B7CA-9638EE2FCC7F}" presName="spacer" presStyleCnt="0"/>
      <dgm:spPr/>
    </dgm:pt>
    <dgm:pt modelId="{A46C8309-C305-4892-B5B5-91FA6B04040E}" type="pres">
      <dgm:prSet presAssocID="{86C9AE3D-DC8B-4EE2-B1D6-273D698F9FD5}" presName="parentText" presStyleLbl="node1" presStyleIdx="2" presStyleCnt="5">
        <dgm:presLayoutVars>
          <dgm:chMax val="0"/>
          <dgm:bulletEnabled val="1"/>
        </dgm:presLayoutVars>
      </dgm:prSet>
      <dgm:spPr/>
      <dgm:t>
        <a:bodyPr/>
        <a:lstStyle/>
        <a:p>
          <a:endParaRPr lang="es-PE"/>
        </a:p>
      </dgm:t>
    </dgm:pt>
    <dgm:pt modelId="{8F106CB4-5C1B-48F4-B139-822CD4F52362}" type="pres">
      <dgm:prSet presAssocID="{27A97967-F546-4FCB-A75B-501BFF39BF3F}" presName="spacer" presStyleCnt="0"/>
      <dgm:spPr/>
    </dgm:pt>
    <dgm:pt modelId="{D2211BF6-E628-4A38-86CD-0414E7BA4295}" type="pres">
      <dgm:prSet presAssocID="{A3682F38-4425-4384-9F0E-FA1AF38BA2A7}" presName="parentText" presStyleLbl="node1" presStyleIdx="3" presStyleCnt="5">
        <dgm:presLayoutVars>
          <dgm:chMax val="0"/>
          <dgm:bulletEnabled val="1"/>
        </dgm:presLayoutVars>
      </dgm:prSet>
      <dgm:spPr/>
      <dgm:t>
        <a:bodyPr/>
        <a:lstStyle/>
        <a:p>
          <a:endParaRPr lang="es-PE"/>
        </a:p>
      </dgm:t>
    </dgm:pt>
    <dgm:pt modelId="{9D539E6F-DF16-47E5-95EA-B793229F9BFA}" type="pres">
      <dgm:prSet presAssocID="{DE051F3B-041D-4BB6-9160-1A1B422713A6}" presName="spacer" presStyleCnt="0"/>
      <dgm:spPr/>
    </dgm:pt>
    <dgm:pt modelId="{043F04E9-AAB5-4B64-9BE2-7AA42F796B27}" type="pres">
      <dgm:prSet presAssocID="{61116030-31F2-408F-858A-3DD1B7E98036}" presName="parentText" presStyleLbl="node1" presStyleIdx="4" presStyleCnt="5">
        <dgm:presLayoutVars>
          <dgm:chMax val="0"/>
          <dgm:bulletEnabled val="1"/>
        </dgm:presLayoutVars>
      </dgm:prSet>
      <dgm:spPr/>
      <dgm:t>
        <a:bodyPr/>
        <a:lstStyle/>
        <a:p>
          <a:endParaRPr lang="es-PE"/>
        </a:p>
      </dgm:t>
    </dgm:pt>
  </dgm:ptLst>
  <dgm:cxnLst>
    <dgm:cxn modelId="{35FF40E1-BBA2-4675-82A0-2B9B6DFA8B64}" type="presOf" srcId="{6DAD9F6E-AFDB-433D-B925-ACA8A683BD20}" destId="{54BF576F-CA54-4F82-9448-1FEE83878C59}" srcOrd="0" destOrd="0" presId="urn:microsoft.com/office/officeart/2005/8/layout/vList2"/>
    <dgm:cxn modelId="{ABC2F6D9-9B95-453E-A08D-6433996FA889}" srcId="{513265A4-BE36-4C51-87F7-660D044A9A41}" destId="{86C9AE3D-DC8B-4EE2-B1D6-273D698F9FD5}" srcOrd="2" destOrd="0" parTransId="{3EB2946D-6916-43BA-948F-AC7BE048F8A6}" sibTransId="{27A97967-F546-4FCB-A75B-501BFF39BF3F}"/>
    <dgm:cxn modelId="{0F7F6E25-204B-4E62-B2C1-D136C9070BB2}" type="presOf" srcId="{A144901E-A5F8-4997-885A-F2891F21DE25}" destId="{04C84FB2-85F6-496F-BDCA-37B0662E0942}" srcOrd="0" destOrd="0" presId="urn:microsoft.com/office/officeart/2005/8/layout/vList2"/>
    <dgm:cxn modelId="{A8E6C4C3-0C9B-4798-BEB0-F1A29CB19165}" type="presOf" srcId="{61116030-31F2-408F-858A-3DD1B7E98036}" destId="{043F04E9-AAB5-4B64-9BE2-7AA42F796B27}" srcOrd="0" destOrd="0" presId="urn:microsoft.com/office/officeart/2005/8/layout/vList2"/>
    <dgm:cxn modelId="{1950C8F3-30B2-4DA1-AA88-BFD874630AE1}" type="presOf" srcId="{A3682F38-4425-4384-9F0E-FA1AF38BA2A7}" destId="{D2211BF6-E628-4A38-86CD-0414E7BA4295}" srcOrd="0" destOrd="0" presId="urn:microsoft.com/office/officeart/2005/8/layout/vList2"/>
    <dgm:cxn modelId="{6A82F10D-FC42-47C2-869A-7170AE84B185}" srcId="{513265A4-BE36-4C51-87F7-660D044A9A41}" destId="{6DAD9F6E-AFDB-433D-B925-ACA8A683BD20}" srcOrd="1" destOrd="0" parTransId="{32F69C39-9A69-4076-B705-4FBB54E3ED88}" sibTransId="{1F6ADE92-F2CE-47E1-B7CA-9638EE2FCC7F}"/>
    <dgm:cxn modelId="{826D42A1-6026-4BA7-B4EB-015E786150D4}" srcId="{513265A4-BE36-4C51-87F7-660D044A9A41}" destId="{61116030-31F2-408F-858A-3DD1B7E98036}" srcOrd="4" destOrd="0" parTransId="{FD347A3A-05C6-482D-B4FA-67B19E6D784C}" sibTransId="{2E747E3F-5BA2-4ED7-8E56-83EC1AB59163}"/>
    <dgm:cxn modelId="{E714F824-9EB4-411B-988A-F8D51F60040E}" srcId="{513265A4-BE36-4C51-87F7-660D044A9A41}" destId="{A3682F38-4425-4384-9F0E-FA1AF38BA2A7}" srcOrd="3" destOrd="0" parTransId="{58D65E5D-68AC-4B09-968C-7453E9454915}" sibTransId="{DE051F3B-041D-4BB6-9160-1A1B422713A6}"/>
    <dgm:cxn modelId="{FDB6432D-CA98-4F55-9AC2-9D4455A94727}" srcId="{513265A4-BE36-4C51-87F7-660D044A9A41}" destId="{A144901E-A5F8-4997-885A-F2891F21DE25}" srcOrd="0" destOrd="0" parTransId="{1F46A364-0D7B-421A-8300-31EC6F299CF0}" sibTransId="{A9AE16F9-2652-430A-BA16-80AA74B7A286}"/>
    <dgm:cxn modelId="{5BA14BD7-BAA6-4B75-B1E7-02697D21F91C}" type="presOf" srcId="{513265A4-BE36-4C51-87F7-660D044A9A41}" destId="{1D5ACD1D-B378-440E-930A-738D3C3F969E}" srcOrd="0" destOrd="0" presId="urn:microsoft.com/office/officeart/2005/8/layout/vList2"/>
    <dgm:cxn modelId="{A8DD9205-EAE8-43E3-900B-952CE559CBAF}" type="presOf" srcId="{86C9AE3D-DC8B-4EE2-B1D6-273D698F9FD5}" destId="{A46C8309-C305-4892-B5B5-91FA6B04040E}" srcOrd="0" destOrd="0" presId="urn:microsoft.com/office/officeart/2005/8/layout/vList2"/>
    <dgm:cxn modelId="{417C66EE-69DE-4699-9AF0-1F5BF88FCFF3}" type="presParOf" srcId="{1D5ACD1D-B378-440E-930A-738D3C3F969E}" destId="{04C84FB2-85F6-496F-BDCA-37B0662E0942}" srcOrd="0" destOrd="0" presId="urn:microsoft.com/office/officeart/2005/8/layout/vList2"/>
    <dgm:cxn modelId="{EBCD463A-FFE8-49E5-A9EC-6C07F99CCB43}" type="presParOf" srcId="{1D5ACD1D-B378-440E-930A-738D3C3F969E}" destId="{3495ACAE-38BF-4DAA-ADA6-47202EAB3899}" srcOrd="1" destOrd="0" presId="urn:microsoft.com/office/officeart/2005/8/layout/vList2"/>
    <dgm:cxn modelId="{6E93CDDD-F462-4073-AC11-898397EFD3BC}" type="presParOf" srcId="{1D5ACD1D-B378-440E-930A-738D3C3F969E}" destId="{54BF576F-CA54-4F82-9448-1FEE83878C59}" srcOrd="2" destOrd="0" presId="urn:microsoft.com/office/officeart/2005/8/layout/vList2"/>
    <dgm:cxn modelId="{4133AB44-5DAD-46DA-B364-4E53AFBE7738}" type="presParOf" srcId="{1D5ACD1D-B378-440E-930A-738D3C3F969E}" destId="{71F6BE8D-5B64-4007-B297-629CE10467AA}" srcOrd="3" destOrd="0" presId="urn:microsoft.com/office/officeart/2005/8/layout/vList2"/>
    <dgm:cxn modelId="{C7A86A6A-201D-44AA-9E4B-5CADD0F5B1B4}" type="presParOf" srcId="{1D5ACD1D-B378-440E-930A-738D3C3F969E}" destId="{A46C8309-C305-4892-B5B5-91FA6B04040E}" srcOrd="4" destOrd="0" presId="urn:microsoft.com/office/officeart/2005/8/layout/vList2"/>
    <dgm:cxn modelId="{0E86E147-031F-4E81-BF32-57735A26D215}" type="presParOf" srcId="{1D5ACD1D-B378-440E-930A-738D3C3F969E}" destId="{8F106CB4-5C1B-48F4-B139-822CD4F52362}" srcOrd="5" destOrd="0" presId="urn:microsoft.com/office/officeart/2005/8/layout/vList2"/>
    <dgm:cxn modelId="{9F3EB3D2-813B-43FB-860D-6FA7AEFEB847}" type="presParOf" srcId="{1D5ACD1D-B378-440E-930A-738D3C3F969E}" destId="{D2211BF6-E628-4A38-86CD-0414E7BA4295}" srcOrd="6" destOrd="0" presId="urn:microsoft.com/office/officeart/2005/8/layout/vList2"/>
    <dgm:cxn modelId="{68835E08-F32A-4561-82D8-F94214A02F4A}" type="presParOf" srcId="{1D5ACD1D-B378-440E-930A-738D3C3F969E}" destId="{9D539E6F-DF16-47E5-95EA-B793229F9BFA}" srcOrd="7" destOrd="0" presId="urn:microsoft.com/office/officeart/2005/8/layout/vList2"/>
    <dgm:cxn modelId="{33C2DA0B-B410-44DB-909F-0CA173B52E9E}" type="presParOf" srcId="{1D5ACD1D-B378-440E-930A-738D3C3F969E}" destId="{043F04E9-AAB5-4B64-9BE2-7AA42F796B27}" srcOrd="8" destOrd="0" presId="urn:microsoft.com/office/officeart/2005/8/layout/vList2"/>
  </dgm:cxnLst>
  <dgm:bg>
    <a:solidFill>
      <a:srgbClr val="00B050"/>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8040D86-1EE5-4229-9D7F-1FB6458CA73E}"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es-PE"/>
        </a:p>
      </dgm:t>
    </dgm:pt>
    <dgm:pt modelId="{24E3F600-6EA6-48DC-B930-63F04C745B15}">
      <dgm:prSet custT="1"/>
      <dgm:spPr/>
      <dgm:t>
        <a:bodyPr/>
        <a:lstStyle/>
        <a:p>
          <a:pPr algn="just" rtl="0"/>
          <a:r>
            <a:rPr lang="es-ES" sz="1400" dirty="0" smtClean="0">
              <a:solidFill>
                <a:schemeClr val="tx1"/>
              </a:solidFill>
              <a:latin typeface="+mj-lt"/>
            </a:rPr>
            <a:t>En 1989 se creo el Comité de Gestión de la Calidad que en la actualidad incorpora a 21 organizaciones gremiales y educativas.</a:t>
          </a:r>
          <a:endParaRPr lang="es-ES" sz="1400" dirty="0">
            <a:solidFill>
              <a:schemeClr val="tx1"/>
            </a:solidFill>
            <a:latin typeface="+mj-lt"/>
          </a:endParaRPr>
        </a:p>
      </dgm:t>
    </dgm:pt>
    <dgm:pt modelId="{39BB6E2A-9DCA-4DA0-A810-C8935EB23042}" type="parTrans" cxnId="{72EA13AA-D38D-44C3-99A1-00C60C21F093}">
      <dgm:prSet/>
      <dgm:spPr/>
      <dgm:t>
        <a:bodyPr/>
        <a:lstStyle/>
        <a:p>
          <a:endParaRPr lang="es-PE" sz="1400">
            <a:solidFill>
              <a:schemeClr val="tx1"/>
            </a:solidFill>
            <a:latin typeface="+mj-lt"/>
          </a:endParaRPr>
        </a:p>
      </dgm:t>
    </dgm:pt>
    <dgm:pt modelId="{01FBB371-0F37-4B69-9A5C-BB3718A3BAC1}" type="sibTrans" cxnId="{72EA13AA-D38D-44C3-99A1-00C60C21F093}">
      <dgm:prSet/>
      <dgm:spPr/>
      <dgm:t>
        <a:bodyPr/>
        <a:lstStyle/>
        <a:p>
          <a:endParaRPr lang="es-PE" sz="1400">
            <a:solidFill>
              <a:schemeClr val="tx1"/>
            </a:solidFill>
            <a:latin typeface="+mj-lt"/>
          </a:endParaRPr>
        </a:p>
      </dgm:t>
    </dgm:pt>
    <dgm:pt modelId="{70AD4F69-2E9D-4AF4-A21C-13A6A17313C1}">
      <dgm:prSet custT="1"/>
      <dgm:spPr/>
      <dgm:t>
        <a:bodyPr/>
        <a:lstStyle/>
        <a:p>
          <a:pPr algn="just" rtl="0"/>
          <a:r>
            <a:rPr lang="es-ES" sz="1400" dirty="0" smtClean="0">
              <a:solidFill>
                <a:schemeClr val="tx1"/>
              </a:solidFill>
              <a:latin typeface="+mj-lt"/>
            </a:rPr>
            <a:t>Aunque la primera certificación en gestión de calidad se otorgó en el Perú en 1994, aún no se había logrado un adecuado involucramiento de la alta gerencia en las empresas peruanas.</a:t>
          </a:r>
          <a:endParaRPr lang="es-ES" sz="1400" dirty="0">
            <a:solidFill>
              <a:schemeClr val="tx1"/>
            </a:solidFill>
            <a:latin typeface="+mj-lt"/>
          </a:endParaRPr>
        </a:p>
      </dgm:t>
    </dgm:pt>
    <dgm:pt modelId="{2BDF8A3F-5C1F-42EB-BC19-5565A2273459}" type="parTrans" cxnId="{D31C2A4B-FC9E-4315-8520-551BE4FE0887}">
      <dgm:prSet/>
      <dgm:spPr/>
      <dgm:t>
        <a:bodyPr/>
        <a:lstStyle/>
        <a:p>
          <a:endParaRPr lang="es-PE" sz="1400">
            <a:solidFill>
              <a:schemeClr val="tx1"/>
            </a:solidFill>
            <a:latin typeface="+mj-lt"/>
          </a:endParaRPr>
        </a:p>
      </dgm:t>
    </dgm:pt>
    <dgm:pt modelId="{0F7C18C5-9286-487E-AAE0-A2CE4E0F85CA}" type="sibTrans" cxnId="{D31C2A4B-FC9E-4315-8520-551BE4FE0887}">
      <dgm:prSet/>
      <dgm:spPr/>
      <dgm:t>
        <a:bodyPr/>
        <a:lstStyle/>
        <a:p>
          <a:endParaRPr lang="es-PE" sz="1400">
            <a:solidFill>
              <a:schemeClr val="tx1"/>
            </a:solidFill>
            <a:latin typeface="+mj-lt"/>
          </a:endParaRPr>
        </a:p>
      </dgm:t>
    </dgm:pt>
    <dgm:pt modelId="{85F4D7DD-8343-4216-929D-5CBFA83476FB}">
      <dgm:prSet custT="1"/>
      <dgm:spPr/>
      <dgm:t>
        <a:bodyPr/>
        <a:lstStyle/>
        <a:p>
          <a:pPr rtl="0"/>
          <a:r>
            <a:rPr lang="es-ES" sz="1400" dirty="0" smtClean="0">
              <a:solidFill>
                <a:schemeClr val="tx1"/>
              </a:solidFill>
              <a:latin typeface="+mj-lt"/>
            </a:rPr>
            <a:t>Hasta el 2000, las grandes empresas fueron las pioneras en temas de certificación ISO 9001 (más de 141 empresas).</a:t>
          </a:r>
          <a:endParaRPr lang="es-ES" sz="1400" dirty="0">
            <a:solidFill>
              <a:schemeClr val="tx1"/>
            </a:solidFill>
            <a:latin typeface="+mj-lt"/>
          </a:endParaRPr>
        </a:p>
      </dgm:t>
    </dgm:pt>
    <dgm:pt modelId="{E734D72E-7AE6-46EA-9C0B-FA872AA775D1}" type="parTrans" cxnId="{BCEDDDB4-2CE5-4CC3-B2A9-FA14533029B4}">
      <dgm:prSet/>
      <dgm:spPr/>
      <dgm:t>
        <a:bodyPr/>
        <a:lstStyle/>
        <a:p>
          <a:endParaRPr lang="es-PE" sz="1400">
            <a:solidFill>
              <a:schemeClr val="tx1"/>
            </a:solidFill>
            <a:latin typeface="+mj-lt"/>
          </a:endParaRPr>
        </a:p>
      </dgm:t>
    </dgm:pt>
    <dgm:pt modelId="{9B56D8FC-977B-4B51-BE94-E998082E55A4}" type="sibTrans" cxnId="{BCEDDDB4-2CE5-4CC3-B2A9-FA14533029B4}">
      <dgm:prSet/>
      <dgm:spPr/>
      <dgm:t>
        <a:bodyPr/>
        <a:lstStyle/>
        <a:p>
          <a:endParaRPr lang="es-PE" sz="1400">
            <a:solidFill>
              <a:schemeClr val="tx1"/>
            </a:solidFill>
            <a:latin typeface="+mj-lt"/>
          </a:endParaRPr>
        </a:p>
      </dgm:t>
    </dgm:pt>
    <dgm:pt modelId="{FA891002-948B-4E72-A25E-7A694E9B90CB}">
      <dgm:prSet custT="1"/>
      <dgm:spPr/>
      <dgm:t>
        <a:bodyPr/>
        <a:lstStyle/>
        <a:p>
          <a:pPr rtl="0"/>
          <a:r>
            <a:rPr lang="es-ES" sz="1400" dirty="0" smtClean="0">
              <a:solidFill>
                <a:schemeClr val="tx1"/>
              </a:solidFill>
              <a:latin typeface="+mj-lt"/>
            </a:rPr>
            <a:t>En el 2002, las pequeñas empresas también lograron la certificación ISO, en un inicio algunas de ellas forzadas por temas de relaciones comerciales, pero posteriormente todas las que apostaron por ello gozan de notables ventajas, tales como: reducción de costos, mejora del clima laboral, incremento de la productividad, disminución de las mermas e incremento de las ventas, entre otras.</a:t>
          </a:r>
          <a:endParaRPr lang="es-ES" sz="1400" dirty="0">
            <a:solidFill>
              <a:schemeClr val="tx1"/>
            </a:solidFill>
            <a:latin typeface="+mj-lt"/>
          </a:endParaRPr>
        </a:p>
      </dgm:t>
    </dgm:pt>
    <dgm:pt modelId="{0F554A2B-54DE-4A2D-A7E3-2B74B45A7CC2}" type="parTrans" cxnId="{FE4D6095-7147-4DC8-A029-7B0C0C88803C}">
      <dgm:prSet/>
      <dgm:spPr/>
      <dgm:t>
        <a:bodyPr/>
        <a:lstStyle/>
        <a:p>
          <a:endParaRPr lang="es-PE" sz="1400">
            <a:solidFill>
              <a:schemeClr val="tx1"/>
            </a:solidFill>
            <a:latin typeface="+mj-lt"/>
          </a:endParaRPr>
        </a:p>
      </dgm:t>
    </dgm:pt>
    <dgm:pt modelId="{8B36B7C0-90D8-4CF3-807E-7CBC4B9F3623}" type="sibTrans" cxnId="{FE4D6095-7147-4DC8-A029-7B0C0C88803C}">
      <dgm:prSet/>
      <dgm:spPr/>
      <dgm:t>
        <a:bodyPr/>
        <a:lstStyle/>
        <a:p>
          <a:endParaRPr lang="es-PE" sz="1400">
            <a:solidFill>
              <a:schemeClr val="tx1"/>
            </a:solidFill>
            <a:latin typeface="+mj-lt"/>
          </a:endParaRPr>
        </a:p>
      </dgm:t>
    </dgm:pt>
    <dgm:pt modelId="{C9A1F791-9E6C-4ACD-9D17-68C2B803BE9C}">
      <dgm:prSet custT="1"/>
      <dgm:spPr/>
      <dgm:t>
        <a:bodyPr/>
        <a:lstStyle/>
        <a:p>
          <a:pPr rtl="0"/>
          <a:r>
            <a:rPr lang="es-ES" sz="1400" dirty="0" smtClean="0">
              <a:solidFill>
                <a:schemeClr val="tx1"/>
              </a:solidFill>
              <a:latin typeface="+mj-lt"/>
            </a:rPr>
            <a:t>En el 2009, se contaba con 811 certificaciones ISO 9001 y en diciembre del 2010 se tuvo 1117, logrando un aumento del 38% en esos años.</a:t>
          </a:r>
          <a:endParaRPr lang="es-ES" sz="1400" dirty="0">
            <a:solidFill>
              <a:schemeClr val="tx1"/>
            </a:solidFill>
            <a:latin typeface="+mj-lt"/>
          </a:endParaRPr>
        </a:p>
      </dgm:t>
    </dgm:pt>
    <dgm:pt modelId="{4A6E0085-5A04-4604-9F4C-4C3234BB22E4}" type="parTrans" cxnId="{94BE70F3-6999-4867-99D3-7DB74A815A1F}">
      <dgm:prSet/>
      <dgm:spPr/>
      <dgm:t>
        <a:bodyPr/>
        <a:lstStyle/>
        <a:p>
          <a:endParaRPr lang="es-PE" sz="1400">
            <a:solidFill>
              <a:schemeClr val="tx1"/>
            </a:solidFill>
            <a:latin typeface="+mj-lt"/>
          </a:endParaRPr>
        </a:p>
      </dgm:t>
    </dgm:pt>
    <dgm:pt modelId="{375FE782-3910-4CFE-841A-D5F379B7D0ED}" type="sibTrans" cxnId="{94BE70F3-6999-4867-99D3-7DB74A815A1F}">
      <dgm:prSet/>
      <dgm:spPr/>
      <dgm:t>
        <a:bodyPr/>
        <a:lstStyle/>
        <a:p>
          <a:endParaRPr lang="es-PE" sz="1400">
            <a:solidFill>
              <a:schemeClr val="tx1"/>
            </a:solidFill>
            <a:latin typeface="+mj-lt"/>
          </a:endParaRPr>
        </a:p>
      </dgm:t>
    </dgm:pt>
    <dgm:pt modelId="{65A70797-CDFE-45A5-9E1E-24E7DA8ACCF3}" type="pres">
      <dgm:prSet presAssocID="{18040D86-1EE5-4229-9D7F-1FB6458CA73E}" presName="linear" presStyleCnt="0">
        <dgm:presLayoutVars>
          <dgm:animLvl val="lvl"/>
          <dgm:resizeHandles val="exact"/>
        </dgm:presLayoutVars>
      </dgm:prSet>
      <dgm:spPr/>
      <dgm:t>
        <a:bodyPr/>
        <a:lstStyle/>
        <a:p>
          <a:endParaRPr lang="es-PE"/>
        </a:p>
      </dgm:t>
    </dgm:pt>
    <dgm:pt modelId="{653B013D-D83B-4DC1-9212-FB30868E7BDB}" type="pres">
      <dgm:prSet presAssocID="{24E3F600-6EA6-48DC-B930-63F04C745B15}" presName="parentText" presStyleLbl="node1" presStyleIdx="0" presStyleCnt="5">
        <dgm:presLayoutVars>
          <dgm:chMax val="0"/>
          <dgm:bulletEnabled val="1"/>
        </dgm:presLayoutVars>
      </dgm:prSet>
      <dgm:spPr/>
      <dgm:t>
        <a:bodyPr/>
        <a:lstStyle/>
        <a:p>
          <a:endParaRPr lang="es-PE"/>
        </a:p>
      </dgm:t>
    </dgm:pt>
    <dgm:pt modelId="{655A460C-E5E7-47DB-880F-FC99A05BF5C0}" type="pres">
      <dgm:prSet presAssocID="{01FBB371-0F37-4B69-9A5C-BB3718A3BAC1}" presName="spacer" presStyleCnt="0"/>
      <dgm:spPr/>
    </dgm:pt>
    <dgm:pt modelId="{4FD7B02E-1E3D-4F78-96ED-F2B6AF2ABBA8}" type="pres">
      <dgm:prSet presAssocID="{70AD4F69-2E9D-4AF4-A21C-13A6A17313C1}" presName="parentText" presStyleLbl="node1" presStyleIdx="1" presStyleCnt="5">
        <dgm:presLayoutVars>
          <dgm:chMax val="0"/>
          <dgm:bulletEnabled val="1"/>
        </dgm:presLayoutVars>
      </dgm:prSet>
      <dgm:spPr/>
      <dgm:t>
        <a:bodyPr/>
        <a:lstStyle/>
        <a:p>
          <a:endParaRPr lang="es-PE"/>
        </a:p>
      </dgm:t>
    </dgm:pt>
    <dgm:pt modelId="{627F744C-132F-4196-AB14-064368D69836}" type="pres">
      <dgm:prSet presAssocID="{0F7C18C5-9286-487E-AAE0-A2CE4E0F85CA}" presName="spacer" presStyleCnt="0"/>
      <dgm:spPr/>
    </dgm:pt>
    <dgm:pt modelId="{EFDB3CBB-48CC-4EF2-BEA0-CEC7B84E6F22}" type="pres">
      <dgm:prSet presAssocID="{85F4D7DD-8343-4216-929D-5CBFA83476FB}" presName="parentText" presStyleLbl="node1" presStyleIdx="2" presStyleCnt="5">
        <dgm:presLayoutVars>
          <dgm:chMax val="0"/>
          <dgm:bulletEnabled val="1"/>
        </dgm:presLayoutVars>
      </dgm:prSet>
      <dgm:spPr/>
      <dgm:t>
        <a:bodyPr/>
        <a:lstStyle/>
        <a:p>
          <a:endParaRPr lang="es-PE"/>
        </a:p>
      </dgm:t>
    </dgm:pt>
    <dgm:pt modelId="{F7F4662F-937C-4311-98F5-FBBD37AD04BA}" type="pres">
      <dgm:prSet presAssocID="{9B56D8FC-977B-4B51-BE94-E998082E55A4}" presName="spacer" presStyleCnt="0"/>
      <dgm:spPr/>
    </dgm:pt>
    <dgm:pt modelId="{7DCF05DF-47A1-451D-AEC9-AAB34574349B}" type="pres">
      <dgm:prSet presAssocID="{FA891002-948B-4E72-A25E-7A694E9B90CB}" presName="parentText" presStyleLbl="node1" presStyleIdx="3" presStyleCnt="5">
        <dgm:presLayoutVars>
          <dgm:chMax val="0"/>
          <dgm:bulletEnabled val="1"/>
        </dgm:presLayoutVars>
      </dgm:prSet>
      <dgm:spPr/>
      <dgm:t>
        <a:bodyPr/>
        <a:lstStyle/>
        <a:p>
          <a:endParaRPr lang="es-PE"/>
        </a:p>
      </dgm:t>
    </dgm:pt>
    <dgm:pt modelId="{B02762E7-F01C-4A45-9690-B51E88AE4673}" type="pres">
      <dgm:prSet presAssocID="{8B36B7C0-90D8-4CF3-807E-7CBC4B9F3623}" presName="spacer" presStyleCnt="0"/>
      <dgm:spPr/>
    </dgm:pt>
    <dgm:pt modelId="{784C3472-573F-4E2F-8CCA-D31697E2FDA0}" type="pres">
      <dgm:prSet presAssocID="{C9A1F791-9E6C-4ACD-9D17-68C2B803BE9C}" presName="parentText" presStyleLbl="node1" presStyleIdx="4" presStyleCnt="5">
        <dgm:presLayoutVars>
          <dgm:chMax val="0"/>
          <dgm:bulletEnabled val="1"/>
        </dgm:presLayoutVars>
      </dgm:prSet>
      <dgm:spPr/>
      <dgm:t>
        <a:bodyPr/>
        <a:lstStyle/>
        <a:p>
          <a:endParaRPr lang="es-PE"/>
        </a:p>
      </dgm:t>
    </dgm:pt>
  </dgm:ptLst>
  <dgm:cxnLst>
    <dgm:cxn modelId="{BCEDDDB4-2CE5-4CC3-B2A9-FA14533029B4}" srcId="{18040D86-1EE5-4229-9D7F-1FB6458CA73E}" destId="{85F4D7DD-8343-4216-929D-5CBFA83476FB}" srcOrd="2" destOrd="0" parTransId="{E734D72E-7AE6-46EA-9C0B-FA872AA775D1}" sibTransId="{9B56D8FC-977B-4B51-BE94-E998082E55A4}"/>
    <dgm:cxn modelId="{64B966FD-BCD8-4BD0-B9F8-EE88F2B3B750}" type="presOf" srcId="{70AD4F69-2E9D-4AF4-A21C-13A6A17313C1}" destId="{4FD7B02E-1E3D-4F78-96ED-F2B6AF2ABBA8}" srcOrd="0" destOrd="0" presId="urn:microsoft.com/office/officeart/2005/8/layout/vList2"/>
    <dgm:cxn modelId="{01DD43CA-1857-4E27-BABF-C1EC7469A53E}" type="presOf" srcId="{24E3F600-6EA6-48DC-B930-63F04C745B15}" destId="{653B013D-D83B-4DC1-9212-FB30868E7BDB}" srcOrd="0" destOrd="0" presId="urn:microsoft.com/office/officeart/2005/8/layout/vList2"/>
    <dgm:cxn modelId="{94BE70F3-6999-4867-99D3-7DB74A815A1F}" srcId="{18040D86-1EE5-4229-9D7F-1FB6458CA73E}" destId="{C9A1F791-9E6C-4ACD-9D17-68C2B803BE9C}" srcOrd="4" destOrd="0" parTransId="{4A6E0085-5A04-4604-9F4C-4C3234BB22E4}" sibTransId="{375FE782-3910-4CFE-841A-D5F379B7D0ED}"/>
    <dgm:cxn modelId="{72EA13AA-D38D-44C3-99A1-00C60C21F093}" srcId="{18040D86-1EE5-4229-9D7F-1FB6458CA73E}" destId="{24E3F600-6EA6-48DC-B930-63F04C745B15}" srcOrd="0" destOrd="0" parTransId="{39BB6E2A-9DCA-4DA0-A810-C8935EB23042}" sibTransId="{01FBB371-0F37-4B69-9A5C-BB3718A3BAC1}"/>
    <dgm:cxn modelId="{FE4D6095-7147-4DC8-A029-7B0C0C88803C}" srcId="{18040D86-1EE5-4229-9D7F-1FB6458CA73E}" destId="{FA891002-948B-4E72-A25E-7A694E9B90CB}" srcOrd="3" destOrd="0" parTransId="{0F554A2B-54DE-4A2D-A7E3-2B74B45A7CC2}" sibTransId="{8B36B7C0-90D8-4CF3-807E-7CBC4B9F3623}"/>
    <dgm:cxn modelId="{47F615FD-E636-4CF8-BD35-806DA25196FE}" type="presOf" srcId="{C9A1F791-9E6C-4ACD-9D17-68C2B803BE9C}" destId="{784C3472-573F-4E2F-8CCA-D31697E2FDA0}" srcOrd="0" destOrd="0" presId="urn:microsoft.com/office/officeart/2005/8/layout/vList2"/>
    <dgm:cxn modelId="{D31C2A4B-FC9E-4315-8520-551BE4FE0887}" srcId="{18040D86-1EE5-4229-9D7F-1FB6458CA73E}" destId="{70AD4F69-2E9D-4AF4-A21C-13A6A17313C1}" srcOrd="1" destOrd="0" parTransId="{2BDF8A3F-5C1F-42EB-BC19-5565A2273459}" sibTransId="{0F7C18C5-9286-487E-AAE0-A2CE4E0F85CA}"/>
    <dgm:cxn modelId="{E6AD9AC8-F528-4901-BF8A-A2FDCCD488A5}" type="presOf" srcId="{FA891002-948B-4E72-A25E-7A694E9B90CB}" destId="{7DCF05DF-47A1-451D-AEC9-AAB34574349B}" srcOrd="0" destOrd="0" presId="urn:microsoft.com/office/officeart/2005/8/layout/vList2"/>
    <dgm:cxn modelId="{AD3FEA35-08D6-46B4-89AE-E7C8C2E79E01}" type="presOf" srcId="{85F4D7DD-8343-4216-929D-5CBFA83476FB}" destId="{EFDB3CBB-48CC-4EF2-BEA0-CEC7B84E6F22}" srcOrd="0" destOrd="0" presId="urn:microsoft.com/office/officeart/2005/8/layout/vList2"/>
    <dgm:cxn modelId="{26426350-BC7A-4576-BD67-A15EA1742243}" type="presOf" srcId="{18040D86-1EE5-4229-9D7F-1FB6458CA73E}" destId="{65A70797-CDFE-45A5-9E1E-24E7DA8ACCF3}" srcOrd="0" destOrd="0" presId="urn:microsoft.com/office/officeart/2005/8/layout/vList2"/>
    <dgm:cxn modelId="{13108350-927C-446B-8820-03B5835E44A0}" type="presParOf" srcId="{65A70797-CDFE-45A5-9E1E-24E7DA8ACCF3}" destId="{653B013D-D83B-4DC1-9212-FB30868E7BDB}" srcOrd="0" destOrd="0" presId="urn:microsoft.com/office/officeart/2005/8/layout/vList2"/>
    <dgm:cxn modelId="{95DA3B8F-864B-4710-BE57-35B829EEC637}" type="presParOf" srcId="{65A70797-CDFE-45A5-9E1E-24E7DA8ACCF3}" destId="{655A460C-E5E7-47DB-880F-FC99A05BF5C0}" srcOrd="1" destOrd="0" presId="urn:microsoft.com/office/officeart/2005/8/layout/vList2"/>
    <dgm:cxn modelId="{F6DFB3DD-8EDA-47C2-9951-A00D7EB455FD}" type="presParOf" srcId="{65A70797-CDFE-45A5-9E1E-24E7DA8ACCF3}" destId="{4FD7B02E-1E3D-4F78-96ED-F2B6AF2ABBA8}" srcOrd="2" destOrd="0" presId="urn:microsoft.com/office/officeart/2005/8/layout/vList2"/>
    <dgm:cxn modelId="{3CC695B1-8794-4E04-BC9B-73B9A04EB56E}" type="presParOf" srcId="{65A70797-CDFE-45A5-9E1E-24E7DA8ACCF3}" destId="{627F744C-132F-4196-AB14-064368D69836}" srcOrd="3" destOrd="0" presId="urn:microsoft.com/office/officeart/2005/8/layout/vList2"/>
    <dgm:cxn modelId="{F3843759-956D-4724-BCEB-FD41B994A0B9}" type="presParOf" srcId="{65A70797-CDFE-45A5-9E1E-24E7DA8ACCF3}" destId="{EFDB3CBB-48CC-4EF2-BEA0-CEC7B84E6F22}" srcOrd="4" destOrd="0" presId="urn:microsoft.com/office/officeart/2005/8/layout/vList2"/>
    <dgm:cxn modelId="{7903519A-EAAF-41C5-9707-3BB54F91C4C2}" type="presParOf" srcId="{65A70797-CDFE-45A5-9E1E-24E7DA8ACCF3}" destId="{F7F4662F-937C-4311-98F5-FBBD37AD04BA}" srcOrd="5" destOrd="0" presId="urn:microsoft.com/office/officeart/2005/8/layout/vList2"/>
    <dgm:cxn modelId="{5973F177-6067-4817-A821-0B678DD0C8C5}" type="presParOf" srcId="{65A70797-CDFE-45A5-9E1E-24E7DA8ACCF3}" destId="{7DCF05DF-47A1-451D-AEC9-AAB34574349B}" srcOrd="6" destOrd="0" presId="urn:microsoft.com/office/officeart/2005/8/layout/vList2"/>
    <dgm:cxn modelId="{D06C2556-E5D0-4895-AB92-50019E64D30F}" type="presParOf" srcId="{65A70797-CDFE-45A5-9E1E-24E7DA8ACCF3}" destId="{B02762E7-F01C-4A45-9690-B51E88AE4673}" srcOrd="7" destOrd="0" presId="urn:microsoft.com/office/officeart/2005/8/layout/vList2"/>
    <dgm:cxn modelId="{547EC255-D2D5-4A5D-9809-7C4A0EE9C556}" type="presParOf" srcId="{65A70797-CDFE-45A5-9E1E-24E7DA8ACCF3}" destId="{784C3472-573F-4E2F-8CCA-D31697E2FDA0}" srcOrd="8"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DF4D1530-E234-47CC-9A4F-1CA175AD8397}" type="doc">
      <dgm:prSet loTypeId="urn:microsoft.com/office/officeart/2005/8/layout/hProcess9" loCatId="process" qsTypeId="urn:microsoft.com/office/officeart/2005/8/quickstyle/simple1" qsCatId="simple" csTypeId="urn:microsoft.com/office/officeart/2005/8/colors/accent1_2" csCatId="accent1" phldr="1"/>
      <dgm:spPr/>
    </dgm:pt>
    <dgm:pt modelId="{C1DF2217-272F-49E0-B243-16C50B8912C1}">
      <dgm:prSet phldrT="[Texto]"/>
      <dgm:spPr/>
      <dgm:t>
        <a:bodyPr/>
        <a:lstStyle/>
        <a:p>
          <a:r>
            <a:rPr lang="es-PE" dirty="0" smtClean="0">
              <a:latin typeface="+mj-lt"/>
            </a:rPr>
            <a:t>Programa de las 5s</a:t>
          </a:r>
          <a:endParaRPr lang="es-PE" dirty="0">
            <a:latin typeface="+mj-lt"/>
          </a:endParaRPr>
        </a:p>
      </dgm:t>
    </dgm:pt>
    <dgm:pt modelId="{1CF20012-15B8-407B-88FF-F74F1C0DA05B}" type="parTrans" cxnId="{9DCC987E-C4CD-42C9-9F47-5F0A11A06025}">
      <dgm:prSet/>
      <dgm:spPr/>
      <dgm:t>
        <a:bodyPr/>
        <a:lstStyle/>
        <a:p>
          <a:endParaRPr lang="es-PE">
            <a:latin typeface="+mj-lt"/>
          </a:endParaRPr>
        </a:p>
      </dgm:t>
    </dgm:pt>
    <dgm:pt modelId="{B0D0A931-B4F1-411C-B904-170CD9157136}" type="sibTrans" cxnId="{9DCC987E-C4CD-42C9-9F47-5F0A11A06025}">
      <dgm:prSet/>
      <dgm:spPr/>
      <dgm:t>
        <a:bodyPr/>
        <a:lstStyle/>
        <a:p>
          <a:endParaRPr lang="es-PE">
            <a:latin typeface="+mj-lt"/>
          </a:endParaRPr>
        </a:p>
      </dgm:t>
    </dgm:pt>
    <dgm:pt modelId="{A7ED9C44-3A6B-4692-BE8C-2F4BE81EF9C4}">
      <dgm:prSet phldrT="[Texto]"/>
      <dgm:spPr/>
      <dgm:t>
        <a:bodyPr/>
        <a:lstStyle/>
        <a:p>
          <a:r>
            <a:rPr lang="es-PE" dirty="0" smtClean="0">
              <a:latin typeface="+mj-lt"/>
            </a:rPr>
            <a:t>Mantenimiento Productivo Total</a:t>
          </a:r>
          <a:endParaRPr lang="es-PE" dirty="0">
            <a:latin typeface="+mj-lt"/>
          </a:endParaRPr>
        </a:p>
      </dgm:t>
    </dgm:pt>
    <dgm:pt modelId="{502BAAE0-619B-40F5-B7D6-AE70BCCD9CC4}" type="parTrans" cxnId="{E7351FC7-0139-43F5-9576-50F7CD1DF9BA}">
      <dgm:prSet/>
      <dgm:spPr/>
      <dgm:t>
        <a:bodyPr/>
        <a:lstStyle/>
        <a:p>
          <a:endParaRPr lang="es-PE">
            <a:latin typeface="+mj-lt"/>
          </a:endParaRPr>
        </a:p>
      </dgm:t>
    </dgm:pt>
    <dgm:pt modelId="{B51CA25F-341B-4B5E-8808-971625FC822E}" type="sibTrans" cxnId="{E7351FC7-0139-43F5-9576-50F7CD1DF9BA}">
      <dgm:prSet/>
      <dgm:spPr/>
      <dgm:t>
        <a:bodyPr/>
        <a:lstStyle/>
        <a:p>
          <a:endParaRPr lang="es-PE">
            <a:latin typeface="+mj-lt"/>
          </a:endParaRPr>
        </a:p>
      </dgm:t>
    </dgm:pt>
    <dgm:pt modelId="{65992EE4-875F-4DD2-9A91-2761FCD89E1F}">
      <dgm:prSet phldrT="[Texto]"/>
      <dgm:spPr/>
      <dgm:t>
        <a:bodyPr/>
        <a:lstStyle/>
        <a:p>
          <a:r>
            <a:rPr lang="es-PE" dirty="0" smtClean="0">
              <a:latin typeface="+mj-lt"/>
            </a:rPr>
            <a:t>Equipos de Mejora continua, grupos de calidad</a:t>
          </a:r>
          <a:endParaRPr lang="es-PE" dirty="0">
            <a:latin typeface="+mj-lt"/>
          </a:endParaRPr>
        </a:p>
      </dgm:t>
    </dgm:pt>
    <dgm:pt modelId="{1DE1F7BE-82D7-48D4-87CF-42FE8084D8D8}" type="parTrans" cxnId="{BE99F9A9-5011-45FD-A224-9E748C7D81CD}">
      <dgm:prSet/>
      <dgm:spPr/>
      <dgm:t>
        <a:bodyPr/>
        <a:lstStyle/>
        <a:p>
          <a:endParaRPr lang="es-PE">
            <a:latin typeface="+mj-lt"/>
          </a:endParaRPr>
        </a:p>
      </dgm:t>
    </dgm:pt>
    <dgm:pt modelId="{77A24860-09A1-4A79-AAB7-44C5A53CE18D}" type="sibTrans" cxnId="{BE99F9A9-5011-45FD-A224-9E748C7D81CD}">
      <dgm:prSet/>
      <dgm:spPr/>
      <dgm:t>
        <a:bodyPr/>
        <a:lstStyle/>
        <a:p>
          <a:endParaRPr lang="es-PE">
            <a:latin typeface="+mj-lt"/>
          </a:endParaRPr>
        </a:p>
      </dgm:t>
    </dgm:pt>
    <dgm:pt modelId="{B1312692-9A62-4332-B491-276C26C373ED}" type="pres">
      <dgm:prSet presAssocID="{DF4D1530-E234-47CC-9A4F-1CA175AD8397}" presName="CompostProcess" presStyleCnt="0">
        <dgm:presLayoutVars>
          <dgm:dir/>
          <dgm:resizeHandles val="exact"/>
        </dgm:presLayoutVars>
      </dgm:prSet>
      <dgm:spPr/>
    </dgm:pt>
    <dgm:pt modelId="{F861240F-0A4B-4559-B127-6646498EB484}" type="pres">
      <dgm:prSet presAssocID="{DF4D1530-E234-47CC-9A4F-1CA175AD8397}" presName="arrow" presStyleLbl="bgShp" presStyleIdx="0" presStyleCnt="1"/>
      <dgm:spPr/>
    </dgm:pt>
    <dgm:pt modelId="{D668378E-00C5-4755-832E-43D965317EC5}" type="pres">
      <dgm:prSet presAssocID="{DF4D1530-E234-47CC-9A4F-1CA175AD8397}" presName="linearProcess" presStyleCnt="0"/>
      <dgm:spPr/>
    </dgm:pt>
    <dgm:pt modelId="{EE959929-CA87-4AEB-BED4-B3E59F462085}" type="pres">
      <dgm:prSet presAssocID="{C1DF2217-272F-49E0-B243-16C50B8912C1}" presName="textNode" presStyleLbl="node1" presStyleIdx="0" presStyleCnt="3">
        <dgm:presLayoutVars>
          <dgm:bulletEnabled val="1"/>
        </dgm:presLayoutVars>
      </dgm:prSet>
      <dgm:spPr/>
      <dgm:t>
        <a:bodyPr/>
        <a:lstStyle/>
        <a:p>
          <a:endParaRPr lang="es-PE"/>
        </a:p>
      </dgm:t>
    </dgm:pt>
    <dgm:pt modelId="{D890C1A7-D206-4121-ACB0-961AA990B5D0}" type="pres">
      <dgm:prSet presAssocID="{B0D0A931-B4F1-411C-B904-170CD9157136}" presName="sibTrans" presStyleCnt="0"/>
      <dgm:spPr/>
    </dgm:pt>
    <dgm:pt modelId="{D1541E73-BC25-410F-B056-2755915A9E99}" type="pres">
      <dgm:prSet presAssocID="{A7ED9C44-3A6B-4692-BE8C-2F4BE81EF9C4}" presName="textNode" presStyleLbl="node1" presStyleIdx="1" presStyleCnt="3">
        <dgm:presLayoutVars>
          <dgm:bulletEnabled val="1"/>
        </dgm:presLayoutVars>
      </dgm:prSet>
      <dgm:spPr/>
      <dgm:t>
        <a:bodyPr/>
        <a:lstStyle/>
        <a:p>
          <a:endParaRPr lang="es-PE"/>
        </a:p>
      </dgm:t>
    </dgm:pt>
    <dgm:pt modelId="{8045265F-50E6-4688-8AA6-2BC5F232FAC3}" type="pres">
      <dgm:prSet presAssocID="{B51CA25F-341B-4B5E-8808-971625FC822E}" presName="sibTrans" presStyleCnt="0"/>
      <dgm:spPr/>
    </dgm:pt>
    <dgm:pt modelId="{9E20BF1A-EB05-4473-A2A4-5BC0A5ACC602}" type="pres">
      <dgm:prSet presAssocID="{65992EE4-875F-4DD2-9A91-2761FCD89E1F}" presName="textNode" presStyleLbl="node1" presStyleIdx="2" presStyleCnt="3">
        <dgm:presLayoutVars>
          <dgm:bulletEnabled val="1"/>
        </dgm:presLayoutVars>
      </dgm:prSet>
      <dgm:spPr/>
      <dgm:t>
        <a:bodyPr/>
        <a:lstStyle/>
        <a:p>
          <a:endParaRPr lang="es-PE"/>
        </a:p>
      </dgm:t>
    </dgm:pt>
  </dgm:ptLst>
  <dgm:cxnLst>
    <dgm:cxn modelId="{4D6C4751-5390-4199-BE7C-487817AF7F5E}" type="presOf" srcId="{DF4D1530-E234-47CC-9A4F-1CA175AD8397}" destId="{B1312692-9A62-4332-B491-276C26C373ED}" srcOrd="0" destOrd="0" presId="urn:microsoft.com/office/officeart/2005/8/layout/hProcess9"/>
    <dgm:cxn modelId="{9DCC987E-C4CD-42C9-9F47-5F0A11A06025}" srcId="{DF4D1530-E234-47CC-9A4F-1CA175AD8397}" destId="{C1DF2217-272F-49E0-B243-16C50B8912C1}" srcOrd="0" destOrd="0" parTransId="{1CF20012-15B8-407B-88FF-F74F1C0DA05B}" sibTransId="{B0D0A931-B4F1-411C-B904-170CD9157136}"/>
    <dgm:cxn modelId="{CBD0E9D7-7C1E-45D3-8556-CF7351AF753B}" type="presOf" srcId="{C1DF2217-272F-49E0-B243-16C50B8912C1}" destId="{EE959929-CA87-4AEB-BED4-B3E59F462085}" srcOrd="0" destOrd="0" presId="urn:microsoft.com/office/officeart/2005/8/layout/hProcess9"/>
    <dgm:cxn modelId="{39E94B3B-BE96-40C5-B22F-9845A3151EAF}" type="presOf" srcId="{A7ED9C44-3A6B-4692-BE8C-2F4BE81EF9C4}" destId="{D1541E73-BC25-410F-B056-2755915A9E99}" srcOrd="0" destOrd="0" presId="urn:microsoft.com/office/officeart/2005/8/layout/hProcess9"/>
    <dgm:cxn modelId="{E7351FC7-0139-43F5-9576-50F7CD1DF9BA}" srcId="{DF4D1530-E234-47CC-9A4F-1CA175AD8397}" destId="{A7ED9C44-3A6B-4692-BE8C-2F4BE81EF9C4}" srcOrd="1" destOrd="0" parTransId="{502BAAE0-619B-40F5-B7D6-AE70BCCD9CC4}" sibTransId="{B51CA25F-341B-4B5E-8808-971625FC822E}"/>
    <dgm:cxn modelId="{BE99F9A9-5011-45FD-A224-9E748C7D81CD}" srcId="{DF4D1530-E234-47CC-9A4F-1CA175AD8397}" destId="{65992EE4-875F-4DD2-9A91-2761FCD89E1F}" srcOrd="2" destOrd="0" parTransId="{1DE1F7BE-82D7-48D4-87CF-42FE8084D8D8}" sibTransId="{77A24860-09A1-4A79-AAB7-44C5A53CE18D}"/>
    <dgm:cxn modelId="{9096D240-6A7D-4E4A-AAD1-DF69E65E4A59}" type="presOf" srcId="{65992EE4-875F-4DD2-9A91-2761FCD89E1F}" destId="{9E20BF1A-EB05-4473-A2A4-5BC0A5ACC602}" srcOrd="0" destOrd="0" presId="urn:microsoft.com/office/officeart/2005/8/layout/hProcess9"/>
    <dgm:cxn modelId="{BCECCD55-B115-46DC-83E6-8122F3B51A01}" type="presParOf" srcId="{B1312692-9A62-4332-B491-276C26C373ED}" destId="{F861240F-0A4B-4559-B127-6646498EB484}" srcOrd="0" destOrd="0" presId="urn:microsoft.com/office/officeart/2005/8/layout/hProcess9"/>
    <dgm:cxn modelId="{45B00335-0931-4F52-A445-46474C1E1226}" type="presParOf" srcId="{B1312692-9A62-4332-B491-276C26C373ED}" destId="{D668378E-00C5-4755-832E-43D965317EC5}" srcOrd="1" destOrd="0" presId="urn:microsoft.com/office/officeart/2005/8/layout/hProcess9"/>
    <dgm:cxn modelId="{1C2D4B0A-1600-426E-86A1-AEA84CF1CC14}" type="presParOf" srcId="{D668378E-00C5-4755-832E-43D965317EC5}" destId="{EE959929-CA87-4AEB-BED4-B3E59F462085}" srcOrd="0" destOrd="0" presId="urn:microsoft.com/office/officeart/2005/8/layout/hProcess9"/>
    <dgm:cxn modelId="{42781495-D2BB-4792-8940-6A5ABB8A12AC}" type="presParOf" srcId="{D668378E-00C5-4755-832E-43D965317EC5}" destId="{D890C1A7-D206-4121-ACB0-961AA990B5D0}" srcOrd="1" destOrd="0" presId="urn:microsoft.com/office/officeart/2005/8/layout/hProcess9"/>
    <dgm:cxn modelId="{323CA58D-9E50-4F99-B82A-C6AE7738CCB1}" type="presParOf" srcId="{D668378E-00C5-4755-832E-43D965317EC5}" destId="{D1541E73-BC25-410F-B056-2755915A9E99}" srcOrd="2" destOrd="0" presId="urn:microsoft.com/office/officeart/2005/8/layout/hProcess9"/>
    <dgm:cxn modelId="{A22AA9CF-4702-4645-83E2-483DA23F2433}" type="presParOf" srcId="{D668378E-00C5-4755-832E-43D965317EC5}" destId="{8045265F-50E6-4688-8AA6-2BC5F232FAC3}" srcOrd="3" destOrd="0" presId="urn:microsoft.com/office/officeart/2005/8/layout/hProcess9"/>
    <dgm:cxn modelId="{D73B64A3-F8CD-4334-BFF0-BF2EEC0830BD}" type="presParOf" srcId="{D668378E-00C5-4755-832E-43D965317EC5}" destId="{9E20BF1A-EB05-4473-A2A4-5BC0A5ACC602}"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8E6218-E1F1-412B-81D4-444DAD84EF8D}" type="doc">
      <dgm:prSet loTypeId="urn:microsoft.com/office/officeart/2005/8/layout/radial4" loCatId="relationship" qsTypeId="urn:microsoft.com/office/officeart/2005/8/quickstyle/simple1" qsCatId="simple" csTypeId="urn:microsoft.com/office/officeart/2005/8/colors/accent0_1" csCatId="mainScheme" phldr="1"/>
      <dgm:spPr/>
      <dgm:t>
        <a:bodyPr/>
        <a:lstStyle/>
        <a:p>
          <a:endParaRPr lang="es-PE"/>
        </a:p>
      </dgm:t>
    </dgm:pt>
    <dgm:pt modelId="{3690FE18-9BC3-49E7-87BA-28AB0292E7C5}">
      <dgm:prSet phldrT="[Texto]"/>
      <dgm:spPr/>
      <dgm:t>
        <a:bodyPr/>
        <a:lstStyle/>
        <a:p>
          <a:r>
            <a:rPr lang="es-PE" b="1" dirty="0" smtClean="0">
              <a:latin typeface="+mj-lt"/>
            </a:rPr>
            <a:t>Políticas de Desarrollo – Sector Empresarial</a:t>
          </a:r>
          <a:endParaRPr lang="es-PE" b="1" dirty="0">
            <a:latin typeface="+mj-lt"/>
          </a:endParaRPr>
        </a:p>
      </dgm:t>
    </dgm:pt>
    <dgm:pt modelId="{0DB75770-8E7A-4020-8441-A2D4C4A1733F}" type="parTrans" cxnId="{E8CEA6BA-EE1A-4F75-97F9-CC5608E7EF90}">
      <dgm:prSet/>
      <dgm:spPr/>
      <dgm:t>
        <a:bodyPr/>
        <a:lstStyle/>
        <a:p>
          <a:endParaRPr lang="es-PE" b="1">
            <a:latin typeface="+mj-lt"/>
          </a:endParaRPr>
        </a:p>
      </dgm:t>
    </dgm:pt>
    <dgm:pt modelId="{9EAA2534-EC60-4821-8E03-E4BA9610779C}" type="sibTrans" cxnId="{E8CEA6BA-EE1A-4F75-97F9-CC5608E7EF90}">
      <dgm:prSet/>
      <dgm:spPr/>
      <dgm:t>
        <a:bodyPr/>
        <a:lstStyle/>
        <a:p>
          <a:endParaRPr lang="es-PE" b="1">
            <a:latin typeface="+mj-lt"/>
          </a:endParaRPr>
        </a:p>
      </dgm:t>
    </dgm:pt>
    <dgm:pt modelId="{436A691A-4B3E-4284-8685-BAF1E5EE36C6}">
      <dgm:prSet phldrT="[Texto]"/>
      <dgm:spPr/>
      <dgm:t>
        <a:bodyPr/>
        <a:lstStyle/>
        <a:p>
          <a:r>
            <a:rPr lang="es-PE" b="1" dirty="0" smtClean="0">
              <a:latin typeface="+mj-lt"/>
            </a:rPr>
            <a:t>Rebalanceo de la economía mundial (China, India,, Brasil, Rusia)</a:t>
          </a:r>
          <a:endParaRPr lang="es-PE" b="1" dirty="0">
            <a:latin typeface="+mj-lt"/>
          </a:endParaRPr>
        </a:p>
      </dgm:t>
    </dgm:pt>
    <dgm:pt modelId="{CA927992-BCB4-45BE-916B-9A3F6E1C5BE7}" type="parTrans" cxnId="{5959E70C-171B-4532-B1B3-68E632F2B47F}">
      <dgm:prSet/>
      <dgm:spPr/>
      <dgm:t>
        <a:bodyPr/>
        <a:lstStyle/>
        <a:p>
          <a:endParaRPr lang="es-PE" b="1">
            <a:latin typeface="+mj-lt"/>
          </a:endParaRPr>
        </a:p>
      </dgm:t>
    </dgm:pt>
    <dgm:pt modelId="{B5C3DDC5-5E23-422C-BE39-75537F74C92C}" type="sibTrans" cxnId="{5959E70C-171B-4532-B1B3-68E632F2B47F}">
      <dgm:prSet/>
      <dgm:spPr/>
      <dgm:t>
        <a:bodyPr/>
        <a:lstStyle/>
        <a:p>
          <a:endParaRPr lang="es-PE" b="1">
            <a:latin typeface="+mj-lt"/>
          </a:endParaRPr>
        </a:p>
      </dgm:t>
    </dgm:pt>
    <dgm:pt modelId="{86F361F9-5808-4627-8165-9D18AD835B8A}">
      <dgm:prSet phldrT="[Texto]"/>
      <dgm:spPr/>
      <dgm:t>
        <a:bodyPr/>
        <a:lstStyle/>
        <a:p>
          <a:r>
            <a:rPr lang="es-PE" b="1" dirty="0" smtClean="0">
              <a:latin typeface="+mj-lt"/>
            </a:rPr>
            <a:t>Globalización (creciente comunicación e interdependencia)</a:t>
          </a:r>
          <a:endParaRPr lang="es-PE" b="1" dirty="0">
            <a:latin typeface="+mj-lt"/>
          </a:endParaRPr>
        </a:p>
      </dgm:t>
    </dgm:pt>
    <dgm:pt modelId="{1F874ACF-70AC-478A-82A0-2E30DA53FBDA}" type="parTrans" cxnId="{B9475BE3-9ADC-461B-9691-F5DBB26845BD}">
      <dgm:prSet/>
      <dgm:spPr/>
      <dgm:t>
        <a:bodyPr/>
        <a:lstStyle/>
        <a:p>
          <a:endParaRPr lang="es-PE" b="1">
            <a:latin typeface="+mj-lt"/>
          </a:endParaRPr>
        </a:p>
      </dgm:t>
    </dgm:pt>
    <dgm:pt modelId="{0B4ED839-0C1D-456F-8176-9EBCFDD0E2A8}" type="sibTrans" cxnId="{B9475BE3-9ADC-461B-9691-F5DBB26845BD}">
      <dgm:prSet/>
      <dgm:spPr/>
      <dgm:t>
        <a:bodyPr/>
        <a:lstStyle/>
        <a:p>
          <a:endParaRPr lang="es-PE" b="1">
            <a:latin typeface="+mj-lt"/>
          </a:endParaRPr>
        </a:p>
      </dgm:t>
    </dgm:pt>
    <dgm:pt modelId="{B25DAA89-8154-4777-B51E-32F24542F937}">
      <dgm:prSet phldrT="[Texto]"/>
      <dgm:spPr/>
      <dgm:t>
        <a:bodyPr/>
        <a:lstStyle/>
        <a:p>
          <a:r>
            <a:rPr lang="es-PE" b="1" dirty="0" smtClean="0">
              <a:latin typeface="+mj-lt"/>
            </a:rPr>
            <a:t>Desarrollo de la Robótica, Biotecnología, otros</a:t>
          </a:r>
          <a:endParaRPr lang="es-PE" b="1" dirty="0">
            <a:latin typeface="+mj-lt"/>
          </a:endParaRPr>
        </a:p>
      </dgm:t>
    </dgm:pt>
    <dgm:pt modelId="{72508CBA-FEAD-426C-9558-B13C974D58F7}" type="parTrans" cxnId="{50D3F998-12D4-41EF-8190-F4B09924A1C5}">
      <dgm:prSet/>
      <dgm:spPr/>
      <dgm:t>
        <a:bodyPr/>
        <a:lstStyle/>
        <a:p>
          <a:endParaRPr lang="es-PE" b="1">
            <a:latin typeface="+mj-lt"/>
          </a:endParaRPr>
        </a:p>
      </dgm:t>
    </dgm:pt>
    <dgm:pt modelId="{74BA437F-80B9-4478-8FA2-6A01B604E036}" type="sibTrans" cxnId="{50D3F998-12D4-41EF-8190-F4B09924A1C5}">
      <dgm:prSet/>
      <dgm:spPr/>
      <dgm:t>
        <a:bodyPr/>
        <a:lstStyle/>
        <a:p>
          <a:endParaRPr lang="es-PE" b="1">
            <a:latin typeface="+mj-lt"/>
          </a:endParaRPr>
        </a:p>
      </dgm:t>
    </dgm:pt>
    <dgm:pt modelId="{EE1929A3-AB6C-434A-A84A-68B597C0FA9D}">
      <dgm:prSet/>
      <dgm:spPr/>
      <dgm:t>
        <a:bodyPr/>
        <a:lstStyle/>
        <a:p>
          <a:r>
            <a:rPr lang="es-PE" b="1" dirty="0" smtClean="0">
              <a:latin typeface="+mj-lt"/>
            </a:rPr>
            <a:t>Creciente Demanda de Alimentos, productos naturales</a:t>
          </a:r>
          <a:endParaRPr lang="es-PE" b="1" dirty="0">
            <a:latin typeface="+mj-lt"/>
          </a:endParaRPr>
        </a:p>
      </dgm:t>
    </dgm:pt>
    <dgm:pt modelId="{4F8220EB-1F25-48D2-8766-F4AB1BDECD76}" type="parTrans" cxnId="{7D8E5870-6EA2-4721-A7AB-06974AF38939}">
      <dgm:prSet/>
      <dgm:spPr/>
      <dgm:t>
        <a:bodyPr/>
        <a:lstStyle/>
        <a:p>
          <a:endParaRPr lang="es-PE" b="1">
            <a:latin typeface="+mj-lt"/>
          </a:endParaRPr>
        </a:p>
      </dgm:t>
    </dgm:pt>
    <dgm:pt modelId="{8F32814E-9B21-4238-A956-BD40CBE57B16}" type="sibTrans" cxnId="{7D8E5870-6EA2-4721-A7AB-06974AF38939}">
      <dgm:prSet/>
      <dgm:spPr/>
      <dgm:t>
        <a:bodyPr/>
        <a:lstStyle/>
        <a:p>
          <a:endParaRPr lang="es-PE" b="1">
            <a:latin typeface="+mj-lt"/>
          </a:endParaRPr>
        </a:p>
      </dgm:t>
    </dgm:pt>
    <dgm:pt modelId="{70E77C6D-83EF-463C-8B3D-0DABE48AC2BA}">
      <dgm:prSet/>
      <dgm:spPr/>
      <dgm:t>
        <a:bodyPr/>
        <a:lstStyle/>
        <a:p>
          <a:r>
            <a:rPr lang="es-PE" b="1" dirty="0" smtClean="0">
              <a:latin typeface="+mj-lt"/>
            </a:rPr>
            <a:t>Telecomunicaciones y masificación del uso de Internet</a:t>
          </a:r>
          <a:endParaRPr lang="es-PE" b="1" dirty="0">
            <a:latin typeface="+mj-lt"/>
          </a:endParaRPr>
        </a:p>
      </dgm:t>
    </dgm:pt>
    <dgm:pt modelId="{7276821E-F0B1-459F-8360-C9413B1860D5}" type="parTrans" cxnId="{730F5A48-7AC8-4A6E-93EB-29E60637AE66}">
      <dgm:prSet/>
      <dgm:spPr/>
      <dgm:t>
        <a:bodyPr/>
        <a:lstStyle/>
        <a:p>
          <a:endParaRPr lang="es-PE" b="1">
            <a:latin typeface="+mj-lt"/>
          </a:endParaRPr>
        </a:p>
      </dgm:t>
    </dgm:pt>
    <dgm:pt modelId="{D3D3D491-2710-4463-AB40-BD429F2F3EB5}" type="sibTrans" cxnId="{730F5A48-7AC8-4A6E-93EB-29E60637AE66}">
      <dgm:prSet/>
      <dgm:spPr/>
      <dgm:t>
        <a:bodyPr/>
        <a:lstStyle/>
        <a:p>
          <a:endParaRPr lang="es-PE" b="1">
            <a:latin typeface="+mj-lt"/>
          </a:endParaRPr>
        </a:p>
      </dgm:t>
    </dgm:pt>
    <dgm:pt modelId="{8D6B86BB-887B-4BE4-9816-00248D5C42FD}">
      <dgm:prSet/>
      <dgm:spPr/>
      <dgm:t>
        <a:bodyPr/>
        <a:lstStyle/>
        <a:p>
          <a:r>
            <a:rPr lang="es-PE" b="1" dirty="0" smtClean="0">
              <a:latin typeface="+mj-lt"/>
            </a:rPr>
            <a:t>Cambio Climático, Medio Ambiente</a:t>
          </a:r>
          <a:endParaRPr lang="es-PE" b="1" dirty="0">
            <a:latin typeface="+mj-lt"/>
          </a:endParaRPr>
        </a:p>
      </dgm:t>
    </dgm:pt>
    <dgm:pt modelId="{F280F1E9-C5B5-48B9-858E-D7AEAED5D3E8}" type="parTrans" cxnId="{09364A06-492B-4F40-B8A7-7B83857D17A8}">
      <dgm:prSet/>
      <dgm:spPr/>
      <dgm:t>
        <a:bodyPr/>
        <a:lstStyle/>
        <a:p>
          <a:endParaRPr lang="es-PE" b="1">
            <a:latin typeface="+mj-lt"/>
          </a:endParaRPr>
        </a:p>
      </dgm:t>
    </dgm:pt>
    <dgm:pt modelId="{ECB57DE8-2761-4244-95AB-BBC0E3B254DF}" type="sibTrans" cxnId="{09364A06-492B-4F40-B8A7-7B83857D17A8}">
      <dgm:prSet/>
      <dgm:spPr/>
      <dgm:t>
        <a:bodyPr/>
        <a:lstStyle/>
        <a:p>
          <a:endParaRPr lang="es-PE" b="1">
            <a:latin typeface="+mj-lt"/>
          </a:endParaRPr>
        </a:p>
      </dgm:t>
    </dgm:pt>
    <dgm:pt modelId="{6AEEADCE-CE2C-49FB-96D4-0D74CC483414}">
      <dgm:prSet/>
      <dgm:spPr/>
      <dgm:t>
        <a:bodyPr/>
        <a:lstStyle/>
        <a:p>
          <a:r>
            <a:rPr lang="es-PE" b="1" dirty="0" smtClean="0">
              <a:latin typeface="+mj-lt"/>
            </a:rPr>
            <a:t>Migración Internacional</a:t>
          </a:r>
          <a:endParaRPr lang="es-PE" b="1" dirty="0">
            <a:latin typeface="+mj-lt"/>
          </a:endParaRPr>
        </a:p>
      </dgm:t>
    </dgm:pt>
    <dgm:pt modelId="{254EA996-D8A3-4DA1-B23C-BE1B3EFE6A40}" type="parTrans" cxnId="{D9F955F4-2FD2-4D42-8F40-2FE3F4EB0494}">
      <dgm:prSet/>
      <dgm:spPr/>
      <dgm:t>
        <a:bodyPr/>
        <a:lstStyle/>
        <a:p>
          <a:endParaRPr lang="es-PE" b="1">
            <a:latin typeface="+mj-lt"/>
          </a:endParaRPr>
        </a:p>
      </dgm:t>
    </dgm:pt>
    <dgm:pt modelId="{C1A81B44-ACC3-4EDF-8EB4-4344BD838815}" type="sibTrans" cxnId="{D9F955F4-2FD2-4D42-8F40-2FE3F4EB0494}">
      <dgm:prSet/>
      <dgm:spPr/>
      <dgm:t>
        <a:bodyPr/>
        <a:lstStyle/>
        <a:p>
          <a:endParaRPr lang="es-PE" b="1">
            <a:latin typeface="+mj-lt"/>
          </a:endParaRPr>
        </a:p>
      </dgm:t>
    </dgm:pt>
    <dgm:pt modelId="{AFA65D08-EF70-4CB7-8168-D7535A5F7A78}">
      <dgm:prSet/>
      <dgm:spPr/>
      <dgm:t>
        <a:bodyPr/>
        <a:lstStyle/>
        <a:p>
          <a:r>
            <a:rPr lang="es-PE" b="1" dirty="0" smtClean="0">
              <a:latin typeface="+mj-lt"/>
            </a:rPr>
            <a:t>Tendencia a la Urbanización, Crecimiento de Megaciudades</a:t>
          </a:r>
          <a:endParaRPr lang="es-PE" b="1" dirty="0">
            <a:latin typeface="+mj-lt"/>
          </a:endParaRPr>
        </a:p>
      </dgm:t>
    </dgm:pt>
    <dgm:pt modelId="{B3566A0A-3FCC-486E-B6D6-7929C77ADA4F}" type="parTrans" cxnId="{1C5D69A0-C7EF-4C26-84A9-0CDED4800BDB}">
      <dgm:prSet/>
      <dgm:spPr/>
      <dgm:t>
        <a:bodyPr/>
        <a:lstStyle/>
        <a:p>
          <a:endParaRPr lang="es-PE" b="1">
            <a:latin typeface="+mj-lt"/>
          </a:endParaRPr>
        </a:p>
      </dgm:t>
    </dgm:pt>
    <dgm:pt modelId="{44C44B49-218F-4A0A-B68D-8C81B14F0810}" type="sibTrans" cxnId="{1C5D69A0-C7EF-4C26-84A9-0CDED4800BDB}">
      <dgm:prSet/>
      <dgm:spPr/>
      <dgm:t>
        <a:bodyPr/>
        <a:lstStyle/>
        <a:p>
          <a:endParaRPr lang="es-PE" b="1">
            <a:latin typeface="+mj-lt"/>
          </a:endParaRPr>
        </a:p>
      </dgm:t>
    </dgm:pt>
    <dgm:pt modelId="{D17A93F8-6D47-4C23-B19A-1ED63373730F}" type="pres">
      <dgm:prSet presAssocID="{5E8E6218-E1F1-412B-81D4-444DAD84EF8D}" presName="cycle" presStyleCnt="0">
        <dgm:presLayoutVars>
          <dgm:chMax val="1"/>
          <dgm:dir/>
          <dgm:animLvl val="ctr"/>
          <dgm:resizeHandles val="exact"/>
        </dgm:presLayoutVars>
      </dgm:prSet>
      <dgm:spPr/>
      <dgm:t>
        <a:bodyPr/>
        <a:lstStyle/>
        <a:p>
          <a:endParaRPr lang="es-PE"/>
        </a:p>
      </dgm:t>
    </dgm:pt>
    <dgm:pt modelId="{CB2D920E-6A26-4B91-A4D3-F868E32E7CEA}" type="pres">
      <dgm:prSet presAssocID="{3690FE18-9BC3-49E7-87BA-28AB0292E7C5}" presName="centerShape" presStyleLbl="node0" presStyleIdx="0" presStyleCnt="1"/>
      <dgm:spPr/>
      <dgm:t>
        <a:bodyPr/>
        <a:lstStyle/>
        <a:p>
          <a:endParaRPr lang="es-PE"/>
        </a:p>
      </dgm:t>
    </dgm:pt>
    <dgm:pt modelId="{FBEEDA29-2B35-4168-88ED-D99B4630119F}" type="pres">
      <dgm:prSet presAssocID="{CA927992-BCB4-45BE-916B-9A3F6E1C5BE7}" presName="parTrans" presStyleLbl="bgSibTrans2D1" presStyleIdx="0" presStyleCnt="8"/>
      <dgm:spPr/>
      <dgm:t>
        <a:bodyPr/>
        <a:lstStyle/>
        <a:p>
          <a:endParaRPr lang="es-PE"/>
        </a:p>
      </dgm:t>
    </dgm:pt>
    <dgm:pt modelId="{F9DB89FD-0656-4FB3-AB70-91178DC58077}" type="pres">
      <dgm:prSet presAssocID="{436A691A-4B3E-4284-8685-BAF1E5EE36C6}" presName="node" presStyleLbl="node1" presStyleIdx="0" presStyleCnt="8">
        <dgm:presLayoutVars>
          <dgm:bulletEnabled val="1"/>
        </dgm:presLayoutVars>
      </dgm:prSet>
      <dgm:spPr/>
      <dgm:t>
        <a:bodyPr/>
        <a:lstStyle/>
        <a:p>
          <a:endParaRPr lang="es-PE"/>
        </a:p>
      </dgm:t>
    </dgm:pt>
    <dgm:pt modelId="{FE96091D-F72D-4D18-8B4D-174238CE2554}" type="pres">
      <dgm:prSet presAssocID="{1F874ACF-70AC-478A-82A0-2E30DA53FBDA}" presName="parTrans" presStyleLbl="bgSibTrans2D1" presStyleIdx="1" presStyleCnt="8"/>
      <dgm:spPr/>
      <dgm:t>
        <a:bodyPr/>
        <a:lstStyle/>
        <a:p>
          <a:endParaRPr lang="es-PE"/>
        </a:p>
      </dgm:t>
    </dgm:pt>
    <dgm:pt modelId="{CF4FB864-46E1-4655-9367-8938D0E0D354}" type="pres">
      <dgm:prSet presAssocID="{86F361F9-5808-4627-8165-9D18AD835B8A}" presName="node" presStyleLbl="node1" presStyleIdx="1" presStyleCnt="8">
        <dgm:presLayoutVars>
          <dgm:bulletEnabled val="1"/>
        </dgm:presLayoutVars>
      </dgm:prSet>
      <dgm:spPr/>
      <dgm:t>
        <a:bodyPr/>
        <a:lstStyle/>
        <a:p>
          <a:endParaRPr lang="es-PE"/>
        </a:p>
      </dgm:t>
    </dgm:pt>
    <dgm:pt modelId="{1274AAA4-675B-4319-BC18-355AEA318F73}" type="pres">
      <dgm:prSet presAssocID="{7276821E-F0B1-459F-8360-C9413B1860D5}" presName="parTrans" presStyleLbl="bgSibTrans2D1" presStyleIdx="2" presStyleCnt="8"/>
      <dgm:spPr/>
      <dgm:t>
        <a:bodyPr/>
        <a:lstStyle/>
        <a:p>
          <a:endParaRPr lang="es-PE"/>
        </a:p>
      </dgm:t>
    </dgm:pt>
    <dgm:pt modelId="{DDDCF019-3937-4249-B837-A9C626611088}" type="pres">
      <dgm:prSet presAssocID="{70E77C6D-83EF-463C-8B3D-0DABE48AC2BA}" presName="node" presStyleLbl="node1" presStyleIdx="2" presStyleCnt="8">
        <dgm:presLayoutVars>
          <dgm:bulletEnabled val="1"/>
        </dgm:presLayoutVars>
      </dgm:prSet>
      <dgm:spPr/>
      <dgm:t>
        <a:bodyPr/>
        <a:lstStyle/>
        <a:p>
          <a:endParaRPr lang="es-PE"/>
        </a:p>
      </dgm:t>
    </dgm:pt>
    <dgm:pt modelId="{DFCD94E4-1255-4C6F-8E37-363E92A1D17F}" type="pres">
      <dgm:prSet presAssocID="{B3566A0A-3FCC-486E-B6D6-7929C77ADA4F}" presName="parTrans" presStyleLbl="bgSibTrans2D1" presStyleIdx="3" presStyleCnt="8"/>
      <dgm:spPr/>
      <dgm:t>
        <a:bodyPr/>
        <a:lstStyle/>
        <a:p>
          <a:endParaRPr lang="es-PE"/>
        </a:p>
      </dgm:t>
    </dgm:pt>
    <dgm:pt modelId="{8E96222D-7040-4C5F-A459-E75715E41B8C}" type="pres">
      <dgm:prSet presAssocID="{AFA65D08-EF70-4CB7-8168-D7535A5F7A78}" presName="node" presStyleLbl="node1" presStyleIdx="3" presStyleCnt="8">
        <dgm:presLayoutVars>
          <dgm:bulletEnabled val="1"/>
        </dgm:presLayoutVars>
      </dgm:prSet>
      <dgm:spPr/>
      <dgm:t>
        <a:bodyPr/>
        <a:lstStyle/>
        <a:p>
          <a:endParaRPr lang="es-PE"/>
        </a:p>
      </dgm:t>
    </dgm:pt>
    <dgm:pt modelId="{7FF347C9-3981-42E4-8578-30236B178457}" type="pres">
      <dgm:prSet presAssocID="{254EA996-D8A3-4DA1-B23C-BE1B3EFE6A40}" presName="parTrans" presStyleLbl="bgSibTrans2D1" presStyleIdx="4" presStyleCnt="8"/>
      <dgm:spPr/>
      <dgm:t>
        <a:bodyPr/>
        <a:lstStyle/>
        <a:p>
          <a:endParaRPr lang="es-PE"/>
        </a:p>
      </dgm:t>
    </dgm:pt>
    <dgm:pt modelId="{F5A6ECEF-E9D2-484B-9512-5D30D8D19176}" type="pres">
      <dgm:prSet presAssocID="{6AEEADCE-CE2C-49FB-96D4-0D74CC483414}" presName="node" presStyleLbl="node1" presStyleIdx="4" presStyleCnt="8">
        <dgm:presLayoutVars>
          <dgm:bulletEnabled val="1"/>
        </dgm:presLayoutVars>
      </dgm:prSet>
      <dgm:spPr/>
      <dgm:t>
        <a:bodyPr/>
        <a:lstStyle/>
        <a:p>
          <a:endParaRPr lang="es-PE"/>
        </a:p>
      </dgm:t>
    </dgm:pt>
    <dgm:pt modelId="{C94281CC-0986-4995-81F2-9C1893C80F2D}" type="pres">
      <dgm:prSet presAssocID="{F280F1E9-C5B5-48B9-858E-D7AEAED5D3E8}" presName="parTrans" presStyleLbl="bgSibTrans2D1" presStyleIdx="5" presStyleCnt="8"/>
      <dgm:spPr/>
      <dgm:t>
        <a:bodyPr/>
        <a:lstStyle/>
        <a:p>
          <a:endParaRPr lang="es-PE"/>
        </a:p>
      </dgm:t>
    </dgm:pt>
    <dgm:pt modelId="{DBB82424-B7EF-4E8B-8E08-6C486FEDA820}" type="pres">
      <dgm:prSet presAssocID="{8D6B86BB-887B-4BE4-9816-00248D5C42FD}" presName="node" presStyleLbl="node1" presStyleIdx="5" presStyleCnt="8">
        <dgm:presLayoutVars>
          <dgm:bulletEnabled val="1"/>
        </dgm:presLayoutVars>
      </dgm:prSet>
      <dgm:spPr/>
      <dgm:t>
        <a:bodyPr/>
        <a:lstStyle/>
        <a:p>
          <a:endParaRPr lang="es-PE"/>
        </a:p>
      </dgm:t>
    </dgm:pt>
    <dgm:pt modelId="{70C1492D-2B87-4C96-B8F7-21C631D9337F}" type="pres">
      <dgm:prSet presAssocID="{4F8220EB-1F25-48D2-8766-F4AB1BDECD76}" presName="parTrans" presStyleLbl="bgSibTrans2D1" presStyleIdx="6" presStyleCnt="8"/>
      <dgm:spPr/>
      <dgm:t>
        <a:bodyPr/>
        <a:lstStyle/>
        <a:p>
          <a:endParaRPr lang="es-PE"/>
        </a:p>
      </dgm:t>
    </dgm:pt>
    <dgm:pt modelId="{EC804E46-6C03-4250-893E-550B51916767}" type="pres">
      <dgm:prSet presAssocID="{EE1929A3-AB6C-434A-A84A-68B597C0FA9D}" presName="node" presStyleLbl="node1" presStyleIdx="6" presStyleCnt="8">
        <dgm:presLayoutVars>
          <dgm:bulletEnabled val="1"/>
        </dgm:presLayoutVars>
      </dgm:prSet>
      <dgm:spPr/>
      <dgm:t>
        <a:bodyPr/>
        <a:lstStyle/>
        <a:p>
          <a:endParaRPr lang="es-PE"/>
        </a:p>
      </dgm:t>
    </dgm:pt>
    <dgm:pt modelId="{E78FD576-6BDF-4D8E-BE0B-FC45C34945D5}" type="pres">
      <dgm:prSet presAssocID="{72508CBA-FEAD-426C-9558-B13C974D58F7}" presName="parTrans" presStyleLbl="bgSibTrans2D1" presStyleIdx="7" presStyleCnt="8"/>
      <dgm:spPr/>
      <dgm:t>
        <a:bodyPr/>
        <a:lstStyle/>
        <a:p>
          <a:endParaRPr lang="es-PE"/>
        </a:p>
      </dgm:t>
    </dgm:pt>
    <dgm:pt modelId="{BB2556CA-F988-451B-BFEC-952265EAB385}" type="pres">
      <dgm:prSet presAssocID="{B25DAA89-8154-4777-B51E-32F24542F937}" presName="node" presStyleLbl="node1" presStyleIdx="7" presStyleCnt="8">
        <dgm:presLayoutVars>
          <dgm:bulletEnabled val="1"/>
        </dgm:presLayoutVars>
      </dgm:prSet>
      <dgm:spPr/>
      <dgm:t>
        <a:bodyPr/>
        <a:lstStyle/>
        <a:p>
          <a:endParaRPr lang="es-PE"/>
        </a:p>
      </dgm:t>
    </dgm:pt>
  </dgm:ptLst>
  <dgm:cxnLst>
    <dgm:cxn modelId="{054C8184-FCFD-4FEC-856A-7C15570569B7}" type="presOf" srcId="{6AEEADCE-CE2C-49FB-96D4-0D74CC483414}" destId="{F5A6ECEF-E9D2-484B-9512-5D30D8D19176}" srcOrd="0" destOrd="0" presId="urn:microsoft.com/office/officeart/2005/8/layout/radial4"/>
    <dgm:cxn modelId="{A7EBB114-41E9-4379-A831-5E1B0DB71137}" type="presOf" srcId="{436A691A-4B3E-4284-8685-BAF1E5EE36C6}" destId="{F9DB89FD-0656-4FB3-AB70-91178DC58077}" srcOrd="0" destOrd="0" presId="urn:microsoft.com/office/officeart/2005/8/layout/radial4"/>
    <dgm:cxn modelId="{E8CEA6BA-EE1A-4F75-97F9-CC5608E7EF90}" srcId="{5E8E6218-E1F1-412B-81D4-444DAD84EF8D}" destId="{3690FE18-9BC3-49E7-87BA-28AB0292E7C5}" srcOrd="0" destOrd="0" parTransId="{0DB75770-8E7A-4020-8441-A2D4C4A1733F}" sibTransId="{9EAA2534-EC60-4821-8E03-E4BA9610779C}"/>
    <dgm:cxn modelId="{7B8A4BFE-D80D-46BF-B849-83C20DE581F2}" type="presOf" srcId="{70E77C6D-83EF-463C-8B3D-0DABE48AC2BA}" destId="{DDDCF019-3937-4249-B837-A9C626611088}" srcOrd="0" destOrd="0" presId="urn:microsoft.com/office/officeart/2005/8/layout/radial4"/>
    <dgm:cxn modelId="{747E91FC-823F-4293-A96B-F3839B4E44B3}" type="presOf" srcId="{86F361F9-5808-4627-8165-9D18AD835B8A}" destId="{CF4FB864-46E1-4655-9367-8938D0E0D354}" srcOrd="0" destOrd="0" presId="urn:microsoft.com/office/officeart/2005/8/layout/radial4"/>
    <dgm:cxn modelId="{B9475BE3-9ADC-461B-9691-F5DBB26845BD}" srcId="{3690FE18-9BC3-49E7-87BA-28AB0292E7C5}" destId="{86F361F9-5808-4627-8165-9D18AD835B8A}" srcOrd="1" destOrd="0" parTransId="{1F874ACF-70AC-478A-82A0-2E30DA53FBDA}" sibTransId="{0B4ED839-0C1D-456F-8176-9EBCFDD0E2A8}"/>
    <dgm:cxn modelId="{4C59CD10-CB8B-41A1-A2BD-2749692272B7}" type="presOf" srcId="{AFA65D08-EF70-4CB7-8168-D7535A5F7A78}" destId="{8E96222D-7040-4C5F-A459-E75715E41B8C}" srcOrd="0" destOrd="0" presId="urn:microsoft.com/office/officeart/2005/8/layout/radial4"/>
    <dgm:cxn modelId="{730F5A48-7AC8-4A6E-93EB-29E60637AE66}" srcId="{3690FE18-9BC3-49E7-87BA-28AB0292E7C5}" destId="{70E77C6D-83EF-463C-8B3D-0DABE48AC2BA}" srcOrd="2" destOrd="0" parTransId="{7276821E-F0B1-459F-8360-C9413B1860D5}" sibTransId="{D3D3D491-2710-4463-AB40-BD429F2F3EB5}"/>
    <dgm:cxn modelId="{99553A53-804D-4B2D-938D-88F0858937DF}" type="presOf" srcId="{5E8E6218-E1F1-412B-81D4-444DAD84EF8D}" destId="{D17A93F8-6D47-4C23-B19A-1ED63373730F}" srcOrd="0" destOrd="0" presId="urn:microsoft.com/office/officeart/2005/8/layout/radial4"/>
    <dgm:cxn modelId="{41240ABC-D8CA-4820-A414-52E1AC631D91}" type="presOf" srcId="{72508CBA-FEAD-426C-9558-B13C974D58F7}" destId="{E78FD576-6BDF-4D8E-BE0B-FC45C34945D5}" srcOrd="0" destOrd="0" presId="urn:microsoft.com/office/officeart/2005/8/layout/radial4"/>
    <dgm:cxn modelId="{CB07D1A2-E74C-46AC-9A71-14CC2EC76DD7}" type="presOf" srcId="{7276821E-F0B1-459F-8360-C9413B1860D5}" destId="{1274AAA4-675B-4319-BC18-355AEA318F73}" srcOrd="0" destOrd="0" presId="urn:microsoft.com/office/officeart/2005/8/layout/radial4"/>
    <dgm:cxn modelId="{1C5D69A0-C7EF-4C26-84A9-0CDED4800BDB}" srcId="{3690FE18-9BC3-49E7-87BA-28AB0292E7C5}" destId="{AFA65D08-EF70-4CB7-8168-D7535A5F7A78}" srcOrd="3" destOrd="0" parTransId="{B3566A0A-3FCC-486E-B6D6-7929C77ADA4F}" sibTransId="{44C44B49-218F-4A0A-B68D-8C81B14F0810}"/>
    <dgm:cxn modelId="{50D3F998-12D4-41EF-8190-F4B09924A1C5}" srcId="{3690FE18-9BC3-49E7-87BA-28AB0292E7C5}" destId="{B25DAA89-8154-4777-B51E-32F24542F937}" srcOrd="7" destOrd="0" parTransId="{72508CBA-FEAD-426C-9558-B13C974D58F7}" sibTransId="{74BA437F-80B9-4478-8FA2-6A01B604E036}"/>
    <dgm:cxn modelId="{A9F860CF-A9D5-4831-B2E7-FCF01A0D770E}" type="presOf" srcId="{8D6B86BB-887B-4BE4-9816-00248D5C42FD}" destId="{DBB82424-B7EF-4E8B-8E08-6C486FEDA820}" srcOrd="0" destOrd="0" presId="urn:microsoft.com/office/officeart/2005/8/layout/radial4"/>
    <dgm:cxn modelId="{7D8E5870-6EA2-4721-A7AB-06974AF38939}" srcId="{3690FE18-9BC3-49E7-87BA-28AB0292E7C5}" destId="{EE1929A3-AB6C-434A-A84A-68B597C0FA9D}" srcOrd="6" destOrd="0" parTransId="{4F8220EB-1F25-48D2-8766-F4AB1BDECD76}" sibTransId="{8F32814E-9B21-4238-A956-BD40CBE57B16}"/>
    <dgm:cxn modelId="{F77D982A-B5AD-45E0-9F9C-C0C8E142D627}" type="presOf" srcId="{B3566A0A-3FCC-486E-B6D6-7929C77ADA4F}" destId="{DFCD94E4-1255-4C6F-8E37-363E92A1D17F}" srcOrd="0" destOrd="0" presId="urn:microsoft.com/office/officeart/2005/8/layout/radial4"/>
    <dgm:cxn modelId="{09364A06-492B-4F40-B8A7-7B83857D17A8}" srcId="{3690FE18-9BC3-49E7-87BA-28AB0292E7C5}" destId="{8D6B86BB-887B-4BE4-9816-00248D5C42FD}" srcOrd="5" destOrd="0" parTransId="{F280F1E9-C5B5-48B9-858E-D7AEAED5D3E8}" sibTransId="{ECB57DE8-2761-4244-95AB-BBC0E3B254DF}"/>
    <dgm:cxn modelId="{5959E70C-171B-4532-B1B3-68E632F2B47F}" srcId="{3690FE18-9BC3-49E7-87BA-28AB0292E7C5}" destId="{436A691A-4B3E-4284-8685-BAF1E5EE36C6}" srcOrd="0" destOrd="0" parTransId="{CA927992-BCB4-45BE-916B-9A3F6E1C5BE7}" sibTransId="{B5C3DDC5-5E23-422C-BE39-75537F74C92C}"/>
    <dgm:cxn modelId="{771263A5-E14F-4B99-AF08-21854FDBD1C6}" type="presOf" srcId="{4F8220EB-1F25-48D2-8766-F4AB1BDECD76}" destId="{70C1492D-2B87-4C96-B8F7-21C631D9337F}" srcOrd="0" destOrd="0" presId="urn:microsoft.com/office/officeart/2005/8/layout/radial4"/>
    <dgm:cxn modelId="{EE9A88F5-83F2-44A7-8EF4-24A80ADAB25B}" type="presOf" srcId="{B25DAA89-8154-4777-B51E-32F24542F937}" destId="{BB2556CA-F988-451B-BFEC-952265EAB385}" srcOrd="0" destOrd="0" presId="urn:microsoft.com/office/officeart/2005/8/layout/radial4"/>
    <dgm:cxn modelId="{506FEABD-FEFC-4302-A174-9BB1DE03430D}" type="presOf" srcId="{3690FE18-9BC3-49E7-87BA-28AB0292E7C5}" destId="{CB2D920E-6A26-4B91-A4D3-F868E32E7CEA}" srcOrd="0" destOrd="0" presId="urn:microsoft.com/office/officeart/2005/8/layout/radial4"/>
    <dgm:cxn modelId="{D9F955F4-2FD2-4D42-8F40-2FE3F4EB0494}" srcId="{3690FE18-9BC3-49E7-87BA-28AB0292E7C5}" destId="{6AEEADCE-CE2C-49FB-96D4-0D74CC483414}" srcOrd="4" destOrd="0" parTransId="{254EA996-D8A3-4DA1-B23C-BE1B3EFE6A40}" sibTransId="{C1A81B44-ACC3-4EDF-8EB4-4344BD838815}"/>
    <dgm:cxn modelId="{1D0FCB35-5E54-4473-8410-8482B6FDAA76}" type="presOf" srcId="{F280F1E9-C5B5-48B9-858E-D7AEAED5D3E8}" destId="{C94281CC-0986-4995-81F2-9C1893C80F2D}" srcOrd="0" destOrd="0" presId="urn:microsoft.com/office/officeart/2005/8/layout/radial4"/>
    <dgm:cxn modelId="{97C544EB-0DA5-43EE-9B6A-46B8EBF00BA1}" type="presOf" srcId="{1F874ACF-70AC-478A-82A0-2E30DA53FBDA}" destId="{FE96091D-F72D-4D18-8B4D-174238CE2554}" srcOrd="0" destOrd="0" presId="urn:microsoft.com/office/officeart/2005/8/layout/radial4"/>
    <dgm:cxn modelId="{4C26B8E6-341D-4DF6-9AED-4A72F6709586}" type="presOf" srcId="{EE1929A3-AB6C-434A-A84A-68B597C0FA9D}" destId="{EC804E46-6C03-4250-893E-550B51916767}" srcOrd="0" destOrd="0" presId="urn:microsoft.com/office/officeart/2005/8/layout/radial4"/>
    <dgm:cxn modelId="{8DB2F764-02D6-4E4C-AF06-04015DBBD34E}" type="presOf" srcId="{254EA996-D8A3-4DA1-B23C-BE1B3EFE6A40}" destId="{7FF347C9-3981-42E4-8578-30236B178457}" srcOrd="0" destOrd="0" presId="urn:microsoft.com/office/officeart/2005/8/layout/radial4"/>
    <dgm:cxn modelId="{5225A9B7-6B31-4F37-A489-1E8B9EA233D7}" type="presOf" srcId="{CA927992-BCB4-45BE-916B-9A3F6E1C5BE7}" destId="{FBEEDA29-2B35-4168-88ED-D99B4630119F}" srcOrd="0" destOrd="0" presId="urn:microsoft.com/office/officeart/2005/8/layout/radial4"/>
    <dgm:cxn modelId="{B2C37BBE-D521-428B-B10E-0EF7DC0B5E82}" type="presParOf" srcId="{D17A93F8-6D47-4C23-B19A-1ED63373730F}" destId="{CB2D920E-6A26-4B91-A4D3-F868E32E7CEA}" srcOrd="0" destOrd="0" presId="urn:microsoft.com/office/officeart/2005/8/layout/radial4"/>
    <dgm:cxn modelId="{2D6B6092-9033-4FF6-9FC4-262E5236AD96}" type="presParOf" srcId="{D17A93F8-6D47-4C23-B19A-1ED63373730F}" destId="{FBEEDA29-2B35-4168-88ED-D99B4630119F}" srcOrd="1" destOrd="0" presId="urn:microsoft.com/office/officeart/2005/8/layout/radial4"/>
    <dgm:cxn modelId="{BDB3151F-0305-45AF-8CCD-620B4489E9BB}" type="presParOf" srcId="{D17A93F8-6D47-4C23-B19A-1ED63373730F}" destId="{F9DB89FD-0656-4FB3-AB70-91178DC58077}" srcOrd="2" destOrd="0" presId="urn:microsoft.com/office/officeart/2005/8/layout/radial4"/>
    <dgm:cxn modelId="{6B974750-9AC9-4CA4-B682-61C167DA9DC0}" type="presParOf" srcId="{D17A93F8-6D47-4C23-B19A-1ED63373730F}" destId="{FE96091D-F72D-4D18-8B4D-174238CE2554}" srcOrd="3" destOrd="0" presId="urn:microsoft.com/office/officeart/2005/8/layout/radial4"/>
    <dgm:cxn modelId="{33749445-8179-42F3-B2E5-91091F081500}" type="presParOf" srcId="{D17A93F8-6D47-4C23-B19A-1ED63373730F}" destId="{CF4FB864-46E1-4655-9367-8938D0E0D354}" srcOrd="4" destOrd="0" presId="urn:microsoft.com/office/officeart/2005/8/layout/radial4"/>
    <dgm:cxn modelId="{A5FC07E8-8043-4B5C-9B1C-688BAC2088C2}" type="presParOf" srcId="{D17A93F8-6D47-4C23-B19A-1ED63373730F}" destId="{1274AAA4-675B-4319-BC18-355AEA318F73}" srcOrd="5" destOrd="0" presId="urn:microsoft.com/office/officeart/2005/8/layout/radial4"/>
    <dgm:cxn modelId="{E548CEDA-5C4A-47F0-B661-B72FE433516D}" type="presParOf" srcId="{D17A93F8-6D47-4C23-B19A-1ED63373730F}" destId="{DDDCF019-3937-4249-B837-A9C626611088}" srcOrd="6" destOrd="0" presId="urn:microsoft.com/office/officeart/2005/8/layout/radial4"/>
    <dgm:cxn modelId="{140E9AAE-18A1-449D-ACC6-0135C637CCF5}" type="presParOf" srcId="{D17A93F8-6D47-4C23-B19A-1ED63373730F}" destId="{DFCD94E4-1255-4C6F-8E37-363E92A1D17F}" srcOrd="7" destOrd="0" presId="urn:microsoft.com/office/officeart/2005/8/layout/radial4"/>
    <dgm:cxn modelId="{9EB5BFA3-623A-4B85-A065-930CB8F7A579}" type="presParOf" srcId="{D17A93F8-6D47-4C23-B19A-1ED63373730F}" destId="{8E96222D-7040-4C5F-A459-E75715E41B8C}" srcOrd="8" destOrd="0" presId="urn:microsoft.com/office/officeart/2005/8/layout/radial4"/>
    <dgm:cxn modelId="{94325FEF-8D73-4F08-BE3B-90B909A8B8C1}" type="presParOf" srcId="{D17A93F8-6D47-4C23-B19A-1ED63373730F}" destId="{7FF347C9-3981-42E4-8578-30236B178457}" srcOrd="9" destOrd="0" presId="urn:microsoft.com/office/officeart/2005/8/layout/radial4"/>
    <dgm:cxn modelId="{4FCF38E3-BDEF-42A9-AF96-EDAD95E723BC}" type="presParOf" srcId="{D17A93F8-6D47-4C23-B19A-1ED63373730F}" destId="{F5A6ECEF-E9D2-484B-9512-5D30D8D19176}" srcOrd="10" destOrd="0" presId="urn:microsoft.com/office/officeart/2005/8/layout/radial4"/>
    <dgm:cxn modelId="{891FF6DB-F92A-4984-8599-AC15917B3CFA}" type="presParOf" srcId="{D17A93F8-6D47-4C23-B19A-1ED63373730F}" destId="{C94281CC-0986-4995-81F2-9C1893C80F2D}" srcOrd="11" destOrd="0" presId="urn:microsoft.com/office/officeart/2005/8/layout/radial4"/>
    <dgm:cxn modelId="{79DC5F6F-5BAA-450F-91B5-159FD8F47260}" type="presParOf" srcId="{D17A93F8-6D47-4C23-B19A-1ED63373730F}" destId="{DBB82424-B7EF-4E8B-8E08-6C486FEDA820}" srcOrd="12" destOrd="0" presId="urn:microsoft.com/office/officeart/2005/8/layout/radial4"/>
    <dgm:cxn modelId="{93A9138E-909E-466C-B8D0-CB93249D1978}" type="presParOf" srcId="{D17A93F8-6D47-4C23-B19A-1ED63373730F}" destId="{70C1492D-2B87-4C96-B8F7-21C631D9337F}" srcOrd="13" destOrd="0" presId="urn:microsoft.com/office/officeart/2005/8/layout/radial4"/>
    <dgm:cxn modelId="{C901BBD2-3C67-4F48-A15E-60B6BDD886C8}" type="presParOf" srcId="{D17A93F8-6D47-4C23-B19A-1ED63373730F}" destId="{EC804E46-6C03-4250-893E-550B51916767}" srcOrd="14" destOrd="0" presId="urn:microsoft.com/office/officeart/2005/8/layout/radial4"/>
    <dgm:cxn modelId="{2DCFDEEF-D2CF-48DF-A148-114493BFAA98}" type="presParOf" srcId="{D17A93F8-6D47-4C23-B19A-1ED63373730F}" destId="{E78FD576-6BDF-4D8E-BE0B-FC45C34945D5}" srcOrd="15" destOrd="0" presId="urn:microsoft.com/office/officeart/2005/8/layout/radial4"/>
    <dgm:cxn modelId="{1B509A34-7D4C-49AA-8131-0342DCF548E2}" type="presParOf" srcId="{D17A93F8-6D47-4C23-B19A-1ED63373730F}" destId="{BB2556CA-F988-451B-BFEC-952265EAB385}" srcOrd="16"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10E74DA-648D-4A8A-A5BB-B70FAE8F6E5D}" type="doc">
      <dgm:prSet loTypeId="urn:microsoft.com/office/officeart/2005/8/layout/venn2" loCatId="relationship" qsTypeId="urn:microsoft.com/office/officeart/2005/8/quickstyle/simple1" qsCatId="simple" csTypeId="urn:microsoft.com/office/officeart/2005/8/colors/colorful2" csCatId="colorful" phldr="1"/>
      <dgm:spPr/>
    </dgm:pt>
    <dgm:pt modelId="{1A09D97B-8A06-4D18-9222-58725D5511CC}">
      <dgm:prSet phldrT="[Text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PE" sz="1000" b="1" dirty="0" smtClean="0">
              <a:solidFill>
                <a:schemeClr val="tx1"/>
              </a:solidFill>
              <a:latin typeface="+mj-lt"/>
            </a:rPr>
            <a:t>Calidad Total - Excelencia</a:t>
          </a:r>
        </a:p>
      </dgm:t>
    </dgm:pt>
    <dgm:pt modelId="{0F4DB6E3-37DE-46F3-9B01-E60911BFC629}" type="parTrans" cxnId="{186BB8E5-490B-4C8E-B26A-1695C906E12E}">
      <dgm:prSet/>
      <dgm:spPr/>
      <dgm:t>
        <a:bodyPr/>
        <a:lstStyle/>
        <a:p>
          <a:endParaRPr lang="es-PE" sz="1000" b="1">
            <a:solidFill>
              <a:schemeClr val="tx1"/>
            </a:solidFill>
            <a:latin typeface="+mj-lt"/>
          </a:endParaRPr>
        </a:p>
      </dgm:t>
    </dgm:pt>
    <dgm:pt modelId="{86DA35D4-6AC6-4E5A-A1E8-2E1A94900E51}" type="sibTrans" cxnId="{186BB8E5-490B-4C8E-B26A-1695C906E12E}">
      <dgm:prSet/>
      <dgm:spPr/>
      <dgm:t>
        <a:bodyPr/>
        <a:lstStyle/>
        <a:p>
          <a:endParaRPr lang="es-PE" sz="1000" b="1">
            <a:solidFill>
              <a:schemeClr val="tx1"/>
            </a:solidFill>
            <a:latin typeface="+mj-lt"/>
          </a:endParaRPr>
        </a:p>
      </dgm:t>
    </dgm:pt>
    <dgm:pt modelId="{3671C02F-6E32-4BAC-B2A9-3C1A99CD068D}">
      <dgm:prSet phldrT="[Texto]" custT="1"/>
      <dgm:spPr/>
      <dgm:t>
        <a:bodyPr/>
        <a:lstStyle/>
        <a:p>
          <a:r>
            <a:rPr lang="es-PE" sz="1000" b="1" dirty="0" smtClean="0">
              <a:solidFill>
                <a:schemeClr val="tx1"/>
              </a:solidFill>
              <a:latin typeface="+mj-lt"/>
            </a:rPr>
            <a:t>Gestión de la Calidad  (incluye el aseguramiento)</a:t>
          </a:r>
          <a:endParaRPr lang="es-PE" sz="1000" b="1" dirty="0">
            <a:solidFill>
              <a:schemeClr val="tx1"/>
            </a:solidFill>
            <a:latin typeface="+mj-lt"/>
          </a:endParaRPr>
        </a:p>
      </dgm:t>
    </dgm:pt>
    <dgm:pt modelId="{7B519A8C-BB68-48FC-A489-C8657DB07D72}" type="parTrans" cxnId="{0DAF38AE-95F6-4880-8ECA-7833D7BA9999}">
      <dgm:prSet/>
      <dgm:spPr/>
      <dgm:t>
        <a:bodyPr/>
        <a:lstStyle/>
        <a:p>
          <a:endParaRPr lang="es-PE" sz="1000" b="1">
            <a:solidFill>
              <a:schemeClr val="tx1"/>
            </a:solidFill>
            <a:latin typeface="+mj-lt"/>
          </a:endParaRPr>
        </a:p>
      </dgm:t>
    </dgm:pt>
    <dgm:pt modelId="{7C06D8BA-9797-4882-93D9-2D83DEDC3995}" type="sibTrans" cxnId="{0DAF38AE-95F6-4880-8ECA-7833D7BA9999}">
      <dgm:prSet/>
      <dgm:spPr/>
      <dgm:t>
        <a:bodyPr/>
        <a:lstStyle/>
        <a:p>
          <a:endParaRPr lang="es-PE" sz="1000" b="1">
            <a:solidFill>
              <a:schemeClr val="tx1"/>
            </a:solidFill>
            <a:latin typeface="+mj-lt"/>
          </a:endParaRPr>
        </a:p>
      </dgm:t>
    </dgm:pt>
    <dgm:pt modelId="{FA00D1AD-78FE-4401-B62F-BF2F9E2E5B5D}">
      <dgm:prSet phldrT="[Texto]"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PE" sz="1000" b="1" dirty="0" smtClean="0">
              <a:solidFill>
                <a:schemeClr val="tx1"/>
              </a:solidFill>
              <a:latin typeface="+mj-lt"/>
            </a:rPr>
            <a:t>Control de la Calidad (Inspección)</a:t>
          </a:r>
        </a:p>
        <a:p>
          <a:endParaRPr lang="es-PE" sz="1000" b="1" dirty="0">
            <a:solidFill>
              <a:schemeClr val="tx1"/>
            </a:solidFill>
            <a:latin typeface="+mj-lt"/>
          </a:endParaRPr>
        </a:p>
      </dgm:t>
    </dgm:pt>
    <dgm:pt modelId="{EDE08663-93B6-47F1-AF90-DFE4B12C041A}" type="parTrans" cxnId="{0780BF5A-A76E-408E-B67A-48B6AF81BA43}">
      <dgm:prSet/>
      <dgm:spPr/>
      <dgm:t>
        <a:bodyPr/>
        <a:lstStyle/>
        <a:p>
          <a:endParaRPr lang="es-PE" sz="1000" b="1">
            <a:solidFill>
              <a:schemeClr val="tx1"/>
            </a:solidFill>
            <a:latin typeface="+mj-lt"/>
          </a:endParaRPr>
        </a:p>
      </dgm:t>
    </dgm:pt>
    <dgm:pt modelId="{ACB972E3-F087-4709-8098-CDD20BC06EBD}" type="sibTrans" cxnId="{0780BF5A-A76E-408E-B67A-48B6AF81BA43}">
      <dgm:prSet/>
      <dgm:spPr/>
      <dgm:t>
        <a:bodyPr/>
        <a:lstStyle/>
        <a:p>
          <a:endParaRPr lang="es-PE" sz="1000" b="1">
            <a:solidFill>
              <a:schemeClr val="tx1"/>
            </a:solidFill>
            <a:latin typeface="+mj-lt"/>
          </a:endParaRPr>
        </a:p>
      </dgm:t>
    </dgm:pt>
    <dgm:pt modelId="{8622C5FE-CD73-4D44-B0B7-C27BE00790AB}" type="pres">
      <dgm:prSet presAssocID="{810E74DA-648D-4A8A-A5BB-B70FAE8F6E5D}" presName="Name0" presStyleCnt="0">
        <dgm:presLayoutVars>
          <dgm:chMax val="7"/>
          <dgm:resizeHandles val="exact"/>
        </dgm:presLayoutVars>
      </dgm:prSet>
      <dgm:spPr/>
    </dgm:pt>
    <dgm:pt modelId="{162B9C65-1632-40F4-8792-575F5772A06E}" type="pres">
      <dgm:prSet presAssocID="{810E74DA-648D-4A8A-A5BB-B70FAE8F6E5D}" presName="comp1" presStyleCnt="0"/>
      <dgm:spPr/>
    </dgm:pt>
    <dgm:pt modelId="{8403A0CB-2289-42E0-A26C-1E993B91D7DA}" type="pres">
      <dgm:prSet presAssocID="{810E74DA-648D-4A8A-A5BB-B70FAE8F6E5D}" presName="circle1" presStyleLbl="node1" presStyleIdx="0" presStyleCnt="3"/>
      <dgm:spPr/>
      <dgm:t>
        <a:bodyPr/>
        <a:lstStyle/>
        <a:p>
          <a:endParaRPr lang="es-PE"/>
        </a:p>
      </dgm:t>
    </dgm:pt>
    <dgm:pt modelId="{19D0D7C7-81AC-45B0-AF75-523A5CF81423}" type="pres">
      <dgm:prSet presAssocID="{810E74DA-648D-4A8A-A5BB-B70FAE8F6E5D}" presName="c1text" presStyleLbl="node1" presStyleIdx="0" presStyleCnt="3">
        <dgm:presLayoutVars>
          <dgm:bulletEnabled val="1"/>
        </dgm:presLayoutVars>
      </dgm:prSet>
      <dgm:spPr/>
      <dgm:t>
        <a:bodyPr/>
        <a:lstStyle/>
        <a:p>
          <a:endParaRPr lang="es-PE"/>
        </a:p>
      </dgm:t>
    </dgm:pt>
    <dgm:pt modelId="{73692112-6BEA-40E5-B8D8-59B56FFDD4F6}" type="pres">
      <dgm:prSet presAssocID="{810E74DA-648D-4A8A-A5BB-B70FAE8F6E5D}" presName="comp2" presStyleCnt="0"/>
      <dgm:spPr/>
    </dgm:pt>
    <dgm:pt modelId="{2EC6F127-17DD-4DB5-B3E6-7A9B4AED32E8}" type="pres">
      <dgm:prSet presAssocID="{810E74DA-648D-4A8A-A5BB-B70FAE8F6E5D}" presName="circle2" presStyleLbl="node1" presStyleIdx="1" presStyleCnt="3"/>
      <dgm:spPr/>
      <dgm:t>
        <a:bodyPr/>
        <a:lstStyle/>
        <a:p>
          <a:endParaRPr lang="es-PE"/>
        </a:p>
      </dgm:t>
    </dgm:pt>
    <dgm:pt modelId="{BBB35861-A922-4520-8759-9DCFCF01386D}" type="pres">
      <dgm:prSet presAssocID="{810E74DA-648D-4A8A-A5BB-B70FAE8F6E5D}" presName="c2text" presStyleLbl="node1" presStyleIdx="1" presStyleCnt="3">
        <dgm:presLayoutVars>
          <dgm:bulletEnabled val="1"/>
        </dgm:presLayoutVars>
      </dgm:prSet>
      <dgm:spPr/>
      <dgm:t>
        <a:bodyPr/>
        <a:lstStyle/>
        <a:p>
          <a:endParaRPr lang="es-PE"/>
        </a:p>
      </dgm:t>
    </dgm:pt>
    <dgm:pt modelId="{7CBF210A-7FBF-4D91-ACF2-03C310A014A3}" type="pres">
      <dgm:prSet presAssocID="{810E74DA-648D-4A8A-A5BB-B70FAE8F6E5D}" presName="comp3" presStyleCnt="0"/>
      <dgm:spPr/>
    </dgm:pt>
    <dgm:pt modelId="{97A7273E-A1EC-43FF-91FF-02F6C6E42B82}" type="pres">
      <dgm:prSet presAssocID="{810E74DA-648D-4A8A-A5BB-B70FAE8F6E5D}" presName="circle3" presStyleLbl="node1" presStyleIdx="2" presStyleCnt="3"/>
      <dgm:spPr/>
      <dgm:t>
        <a:bodyPr/>
        <a:lstStyle/>
        <a:p>
          <a:endParaRPr lang="es-PE"/>
        </a:p>
      </dgm:t>
    </dgm:pt>
    <dgm:pt modelId="{FC44FEB9-30BF-44A3-A306-A26F5DEA9549}" type="pres">
      <dgm:prSet presAssocID="{810E74DA-648D-4A8A-A5BB-B70FAE8F6E5D}" presName="c3text" presStyleLbl="node1" presStyleIdx="2" presStyleCnt="3">
        <dgm:presLayoutVars>
          <dgm:bulletEnabled val="1"/>
        </dgm:presLayoutVars>
      </dgm:prSet>
      <dgm:spPr/>
      <dgm:t>
        <a:bodyPr/>
        <a:lstStyle/>
        <a:p>
          <a:endParaRPr lang="es-PE"/>
        </a:p>
      </dgm:t>
    </dgm:pt>
  </dgm:ptLst>
  <dgm:cxnLst>
    <dgm:cxn modelId="{186BB8E5-490B-4C8E-B26A-1695C906E12E}" srcId="{810E74DA-648D-4A8A-A5BB-B70FAE8F6E5D}" destId="{1A09D97B-8A06-4D18-9222-58725D5511CC}" srcOrd="0" destOrd="0" parTransId="{0F4DB6E3-37DE-46F3-9B01-E60911BFC629}" sibTransId="{86DA35D4-6AC6-4E5A-A1E8-2E1A94900E51}"/>
    <dgm:cxn modelId="{CD64A990-F6C9-40DE-B3F2-70292A884562}" type="presOf" srcId="{FA00D1AD-78FE-4401-B62F-BF2F9E2E5B5D}" destId="{FC44FEB9-30BF-44A3-A306-A26F5DEA9549}" srcOrd="1" destOrd="0" presId="urn:microsoft.com/office/officeart/2005/8/layout/venn2"/>
    <dgm:cxn modelId="{1468A171-DDAD-4B04-99C5-B3EE0A95382B}" type="presOf" srcId="{3671C02F-6E32-4BAC-B2A9-3C1A99CD068D}" destId="{2EC6F127-17DD-4DB5-B3E6-7A9B4AED32E8}" srcOrd="0" destOrd="0" presId="urn:microsoft.com/office/officeart/2005/8/layout/venn2"/>
    <dgm:cxn modelId="{C1B37FFB-F2A2-4223-9645-A4FD39946639}" type="presOf" srcId="{1A09D97B-8A06-4D18-9222-58725D5511CC}" destId="{19D0D7C7-81AC-45B0-AF75-523A5CF81423}" srcOrd="1" destOrd="0" presId="urn:microsoft.com/office/officeart/2005/8/layout/venn2"/>
    <dgm:cxn modelId="{0780BF5A-A76E-408E-B67A-48B6AF81BA43}" srcId="{810E74DA-648D-4A8A-A5BB-B70FAE8F6E5D}" destId="{FA00D1AD-78FE-4401-B62F-BF2F9E2E5B5D}" srcOrd="2" destOrd="0" parTransId="{EDE08663-93B6-47F1-AF90-DFE4B12C041A}" sibTransId="{ACB972E3-F087-4709-8098-CDD20BC06EBD}"/>
    <dgm:cxn modelId="{D1BE6745-6CF5-4B24-9CA0-923E05DB052F}" type="presOf" srcId="{810E74DA-648D-4A8A-A5BB-B70FAE8F6E5D}" destId="{8622C5FE-CD73-4D44-B0B7-C27BE00790AB}" srcOrd="0" destOrd="0" presId="urn:microsoft.com/office/officeart/2005/8/layout/venn2"/>
    <dgm:cxn modelId="{E35FF878-3E2B-465A-8997-E9B04272C0F9}" type="presOf" srcId="{FA00D1AD-78FE-4401-B62F-BF2F9E2E5B5D}" destId="{97A7273E-A1EC-43FF-91FF-02F6C6E42B82}" srcOrd="0" destOrd="0" presId="urn:microsoft.com/office/officeart/2005/8/layout/venn2"/>
    <dgm:cxn modelId="{0DAF38AE-95F6-4880-8ECA-7833D7BA9999}" srcId="{810E74DA-648D-4A8A-A5BB-B70FAE8F6E5D}" destId="{3671C02F-6E32-4BAC-B2A9-3C1A99CD068D}" srcOrd="1" destOrd="0" parTransId="{7B519A8C-BB68-48FC-A489-C8657DB07D72}" sibTransId="{7C06D8BA-9797-4882-93D9-2D83DEDC3995}"/>
    <dgm:cxn modelId="{4A202E65-FE74-4E74-939F-C3DF453C47F5}" type="presOf" srcId="{3671C02F-6E32-4BAC-B2A9-3C1A99CD068D}" destId="{BBB35861-A922-4520-8759-9DCFCF01386D}" srcOrd="1" destOrd="0" presId="urn:microsoft.com/office/officeart/2005/8/layout/venn2"/>
    <dgm:cxn modelId="{FB9507FE-3600-45FE-BCA1-DD859AE2AC05}" type="presOf" srcId="{1A09D97B-8A06-4D18-9222-58725D5511CC}" destId="{8403A0CB-2289-42E0-A26C-1E993B91D7DA}" srcOrd="0" destOrd="0" presId="urn:microsoft.com/office/officeart/2005/8/layout/venn2"/>
    <dgm:cxn modelId="{36AB7B8A-A1A4-431C-AA30-C63B16A1C182}" type="presParOf" srcId="{8622C5FE-CD73-4D44-B0B7-C27BE00790AB}" destId="{162B9C65-1632-40F4-8792-575F5772A06E}" srcOrd="0" destOrd="0" presId="urn:microsoft.com/office/officeart/2005/8/layout/venn2"/>
    <dgm:cxn modelId="{8C60BBE1-7F8D-42A3-A503-18C6835E891F}" type="presParOf" srcId="{162B9C65-1632-40F4-8792-575F5772A06E}" destId="{8403A0CB-2289-42E0-A26C-1E993B91D7DA}" srcOrd="0" destOrd="0" presId="urn:microsoft.com/office/officeart/2005/8/layout/venn2"/>
    <dgm:cxn modelId="{E29FD29A-AE3C-454D-A0F1-68C2951E678D}" type="presParOf" srcId="{162B9C65-1632-40F4-8792-575F5772A06E}" destId="{19D0D7C7-81AC-45B0-AF75-523A5CF81423}" srcOrd="1" destOrd="0" presId="urn:microsoft.com/office/officeart/2005/8/layout/venn2"/>
    <dgm:cxn modelId="{722FDC84-81EB-40A0-9081-764F769D8E2A}" type="presParOf" srcId="{8622C5FE-CD73-4D44-B0B7-C27BE00790AB}" destId="{73692112-6BEA-40E5-B8D8-59B56FFDD4F6}" srcOrd="1" destOrd="0" presId="urn:microsoft.com/office/officeart/2005/8/layout/venn2"/>
    <dgm:cxn modelId="{39F6E596-FA56-4A45-9A80-1971642F3365}" type="presParOf" srcId="{73692112-6BEA-40E5-B8D8-59B56FFDD4F6}" destId="{2EC6F127-17DD-4DB5-B3E6-7A9B4AED32E8}" srcOrd="0" destOrd="0" presId="urn:microsoft.com/office/officeart/2005/8/layout/venn2"/>
    <dgm:cxn modelId="{47211FB4-6307-4A78-A8BB-49AFA78A0F83}" type="presParOf" srcId="{73692112-6BEA-40E5-B8D8-59B56FFDD4F6}" destId="{BBB35861-A922-4520-8759-9DCFCF01386D}" srcOrd="1" destOrd="0" presId="urn:microsoft.com/office/officeart/2005/8/layout/venn2"/>
    <dgm:cxn modelId="{76FA8E2D-B51C-44DF-82F8-3BBEFCC45B55}" type="presParOf" srcId="{8622C5FE-CD73-4D44-B0B7-C27BE00790AB}" destId="{7CBF210A-7FBF-4D91-ACF2-03C310A014A3}" srcOrd="2" destOrd="0" presId="urn:microsoft.com/office/officeart/2005/8/layout/venn2"/>
    <dgm:cxn modelId="{7C420EFE-44BF-4F08-8755-BA960029E001}" type="presParOf" srcId="{7CBF210A-7FBF-4D91-ACF2-03C310A014A3}" destId="{97A7273E-A1EC-43FF-91FF-02F6C6E42B82}" srcOrd="0" destOrd="0" presId="urn:microsoft.com/office/officeart/2005/8/layout/venn2"/>
    <dgm:cxn modelId="{E039D67E-F2E5-4399-87C5-54243F143340}" type="presParOf" srcId="{7CBF210A-7FBF-4D91-ACF2-03C310A014A3}" destId="{FC44FEB9-30BF-44A3-A306-A26F5DEA9549}" srcOrd="1" destOrd="0" presId="urn:microsoft.com/office/officeart/2005/8/layout/ven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4399F4-3320-4B93-8F13-5988B7C780B9}"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s-PE"/>
        </a:p>
      </dgm:t>
    </dgm:pt>
    <dgm:pt modelId="{89EADF2C-427B-45CF-B0DB-08B4DA55B41F}">
      <dgm:prSet/>
      <dgm:spPr/>
      <dgm:t>
        <a:bodyPr/>
        <a:lstStyle/>
        <a:p>
          <a:pPr algn="just" rtl="0"/>
          <a:r>
            <a:rPr lang="es-ES" dirty="0" smtClean="0">
              <a:latin typeface="+mj-lt"/>
            </a:rPr>
            <a:t>Conjunto de acciones, principios y métodos que se implantan en toda la empresa como medio para conseguir los objetivos de calidad, caminando hacia la mejora continua en todos los niveles organizativos y utilizando todos los recursos disponibles al menor coste posible, que proporcione la confianza adecuada que un producto o servicio va a satisfacer los requisitos dados sobre la calidad.</a:t>
          </a:r>
          <a:endParaRPr lang="es-ES" dirty="0">
            <a:latin typeface="+mj-lt"/>
          </a:endParaRPr>
        </a:p>
      </dgm:t>
    </dgm:pt>
    <dgm:pt modelId="{45BE5012-CC60-4FB8-AF71-6076D94450AA}" type="parTrans" cxnId="{947B89CD-9B4E-4BF4-A361-25C10D7D339B}">
      <dgm:prSet/>
      <dgm:spPr/>
      <dgm:t>
        <a:bodyPr/>
        <a:lstStyle/>
        <a:p>
          <a:endParaRPr lang="es-PE">
            <a:latin typeface="+mj-lt"/>
          </a:endParaRPr>
        </a:p>
      </dgm:t>
    </dgm:pt>
    <dgm:pt modelId="{EB988748-B81F-4D64-BDD9-17111680422D}" type="sibTrans" cxnId="{947B89CD-9B4E-4BF4-A361-25C10D7D339B}">
      <dgm:prSet/>
      <dgm:spPr/>
      <dgm:t>
        <a:bodyPr/>
        <a:lstStyle/>
        <a:p>
          <a:endParaRPr lang="es-PE">
            <a:latin typeface="+mj-lt"/>
          </a:endParaRPr>
        </a:p>
      </dgm:t>
    </dgm:pt>
    <dgm:pt modelId="{FD337CBB-6CA9-4414-A652-5410116C8863}">
      <dgm:prSet/>
      <dgm:spPr/>
      <dgm:t>
        <a:bodyPr/>
        <a:lstStyle/>
        <a:p>
          <a:pPr rtl="0"/>
          <a:r>
            <a:rPr lang="es-ES" dirty="0" smtClean="0">
              <a:latin typeface="+mj-lt"/>
            </a:rPr>
            <a:t>Es una filosofía que se orienta al cliente.</a:t>
          </a:r>
          <a:endParaRPr lang="es-ES" dirty="0">
            <a:latin typeface="+mj-lt"/>
          </a:endParaRPr>
        </a:p>
      </dgm:t>
    </dgm:pt>
    <dgm:pt modelId="{E45C9445-C51D-47B6-8759-E0820F49B5F7}" type="parTrans" cxnId="{DA7CDDE8-C9BA-4C01-AC35-94213465C7E1}">
      <dgm:prSet/>
      <dgm:spPr/>
      <dgm:t>
        <a:bodyPr/>
        <a:lstStyle/>
        <a:p>
          <a:endParaRPr lang="es-PE">
            <a:latin typeface="+mj-lt"/>
          </a:endParaRPr>
        </a:p>
      </dgm:t>
    </dgm:pt>
    <dgm:pt modelId="{2538582C-C0F6-47BD-B0C7-560E8D9DAE27}" type="sibTrans" cxnId="{DA7CDDE8-C9BA-4C01-AC35-94213465C7E1}">
      <dgm:prSet/>
      <dgm:spPr/>
      <dgm:t>
        <a:bodyPr/>
        <a:lstStyle/>
        <a:p>
          <a:endParaRPr lang="es-PE">
            <a:latin typeface="+mj-lt"/>
          </a:endParaRPr>
        </a:p>
      </dgm:t>
    </dgm:pt>
    <dgm:pt modelId="{1ED5FB21-A321-4E74-9F70-375A12A16EAC}" type="pres">
      <dgm:prSet presAssocID="{AD4399F4-3320-4B93-8F13-5988B7C780B9}" presName="linear" presStyleCnt="0">
        <dgm:presLayoutVars>
          <dgm:animLvl val="lvl"/>
          <dgm:resizeHandles val="exact"/>
        </dgm:presLayoutVars>
      </dgm:prSet>
      <dgm:spPr/>
      <dgm:t>
        <a:bodyPr/>
        <a:lstStyle/>
        <a:p>
          <a:endParaRPr lang="es-PE"/>
        </a:p>
      </dgm:t>
    </dgm:pt>
    <dgm:pt modelId="{6FE83EBC-87F3-45FA-B03B-B92D81385822}" type="pres">
      <dgm:prSet presAssocID="{89EADF2C-427B-45CF-B0DB-08B4DA55B41F}" presName="parentText" presStyleLbl="node1" presStyleIdx="0" presStyleCnt="2">
        <dgm:presLayoutVars>
          <dgm:chMax val="0"/>
          <dgm:bulletEnabled val="1"/>
        </dgm:presLayoutVars>
      </dgm:prSet>
      <dgm:spPr/>
      <dgm:t>
        <a:bodyPr/>
        <a:lstStyle/>
        <a:p>
          <a:endParaRPr lang="es-PE"/>
        </a:p>
      </dgm:t>
    </dgm:pt>
    <dgm:pt modelId="{AC806545-7ACB-4C73-B1BD-D743D5309EBE}" type="pres">
      <dgm:prSet presAssocID="{EB988748-B81F-4D64-BDD9-17111680422D}" presName="spacer" presStyleCnt="0"/>
      <dgm:spPr/>
    </dgm:pt>
    <dgm:pt modelId="{5A18B189-12EF-4EBB-ADE7-99621D5A10E4}" type="pres">
      <dgm:prSet presAssocID="{FD337CBB-6CA9-4414-A652-5410116C8863}" presName="parentText" presStyleLbl="node1" presStyleIdx="1" presStyleCnt="2" custScaleY="49746">
        <dgm:presLayoutVars>
          <dgm:chMax val="0"/>
          <dgm:bulletEnabled val="1"/>
        </dgm:presLayoutVars>
      </dgm:prSet>
      <dgm:spPr/>
      <dgm:t>
        <a:bodyPr/>
        <a:lstStyle/>
        <a:p>
          <a:endParaRPr lang="es-PE"/>
        </a:p>
      </dgm:t>
    </dgm:pt>
  </dgm:ptLst>
  <dgm:cxnLst>
    <dgm:cxn modelId="{DA7CDDE8-C9BA-4C01-AC35-94213465C7E1}" srcId="{AD4399F4-3320-4B93-8F13-5988B7C780B9}" destId="{FD337CBB-6CA9-4414-A652-5410116C8863}" srcOrd="1" destOrd="0" parTransId="{E45C9445-C51D-47B6-8759-E0820F49B5F7}" sibTransId="{2538582C-C0F6-47BD-B0C7-560E8D9DAE27}"/>
    <dgm:cxn modelId="{103C6613-55BA-4D9B-9008-68A0B4331DB2}" type="presOf" srcId="{89EADF2C-427B-45CF-B0DB-08B4DA55B41F}" destId="{6FE83EBC-87F3-45FA-B03B-B92D81385822}" srcOrd="0" destOrd="0" presId="urn:microsoft.com/office/officeart/2005/8/layout/vList2"/>
    <dgm:cxn modelId="{E60EEF8C-5392-48C2-9804-F93DB977A7D2}" type="presOf" srcId="{AD4399F4-3320-4B93-8F13-5988B7C780B9}" destId="{1ED5FB21-A321-4E74-9F70-375A12A16EAC}" srcOrd="0" destOrd="0" presId="urn:microsoft.com/office/officeart/2005/8/layout/vList2"/>
    <dgm:cxn modelId="{81C4D566-983A-4399-91CB-1DEB9F07317A}" type="presOf" srcId="{FD337CBB-6CA9-4414-A652-5410116C8863}" destId="{5A18B189-12EF-4EBB-ADE7-99621D5A10E4}" srcOrd="0" destOrd="0" presId="urn:microsoft.com/office/officeart/2005/8/layout/vList2"/>
    <dgm:cxn modelId="{947B89CD-9B4E-4BF4-A361-25C10D7D339B}" srcId="{AD4399F4-3320-4B93-8F13-5988B7C780B9}" destId="{89EADF2C-427B-45CF-B0DB-08B4DA55B41F}" srcOrd="0" destOrd="0" parTransId="{45BE5012-CC60-4FB8-AF71-6076D94450AA}" sibTransId="{EB988748-B81F-4D64-BDD9-17111680422D}"/>
    <dgm:cxn modelId="{EF00EAA1-5213-41D5-BC27-5E39D942DE53}" type="presParOf" srcId="{1ED5FB21-A321-4E74-9F70-375A12A16EAC}" destId="{6FE83EBC-87F3-45FA-B03B-B92D81385822}" srcOrd="0" destOrd="0" presId="urn:microsoft.com/office/officeart/2005/8/layout/vList2"/>
    <dgm:cxn modelId="{79730AD0-4874-466E-819D-985E4A94B578}" type="presParOf" srcId="{1ED5FB21-A321-4E74-9F70-375A12A16EAC}" destId="{AC806545-7ACB-4C73-B1BD-D743D5309EBE}" srcOrd="1" destOrd="0" presId="urn:microsoft.com/office/officeart/2005/8/layout/vList2"/>
    <dgm:cxn modelId="{80ED7739-A7F5-4BC8-8FBA-2D3013ABBE45}" type="presParOf" srcId="{1ED5FB21-A321-4E74-9F70-375A12A16EAC}" destId="{5A18B189-12EF-4EBB-ADE7-99621D5A10E4}"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6961E67-68B0-4B90-9017-7DF05436E9F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PE"/>
        </a:p>
      </dgm:t>
    </dgm:pt>
    <dgm:pt modelId="{9E5CDE0C-2D7D-445A-94AE-740015E811F9}">
      <dgm:prSet/>
      <dgm:spPr/>
      <dgm:t>
        <a:bodyPr/>
        <a:lstStyle/>
        <a:p>
          <a:pPr rtl="0"/>
          <a:r>
            <a:rPr lang="es-PE" dirty="0" smtClean="0">
              <a:latin typeface="+mj-lt"/>
            </a:rPr>
            <a:t>Un Sistema de Gestión de Calidad (SGC) debe estar documentando con un manual de calidad y con procedimientos e instrucciones técnicas y debe revisarse su cumplimiento a través de auditorias.</a:t>
          </a:r>
          <a:endParaRPr lang="es-ES" dirty="0">
            <a:latin typeface="+mj-lt"/>
          </a:endParaRPr>
        </a:p>
      </dgm:t>
    </dgm:pt>
    <dgm:pt modelId="{0A7E9E39-0820-4066-B33D-AEF747447DC1}" type="parTrans" cxnId="{78A92BD4-BF77-42FE-A2F4-DA06E04FA4E0}">
      <dgm:prSet/>
      <dgm:spPr/>
      <dgm:t>
        <a:bodyPr/>
        <a:lstStyle/>
        <a:p>
          <a:endParaRPr lang="es-PE">
            <a:latin typeface="+mj-lt"/>
          </a:endParaRPr>
        </a:p>
      </dgm:t>
    </dgm:pt>
    <dgm:pt modelId="{1207DB49-567A-47F9-B7A9-087F0018E817}" type="sibTrans" cxnId="{78A92BD4-BF77-42FE-A2F4-DA06E04FA4E0}">
      <dgm:prSet/>
      <dgm:spPr/>
      <dgm:t>
        <a:bodyPr/>
        <a:lstStyle/>
        <a:p>
          <a:endParaRPr lang="es-PE">
            <a:latin typeface="+mj-lt"/>
          </a:endParaRPr>
        </a:p>
      </dgm:t>
    </dgm:pt>
    <dgm:pt modelId="{38ADCF2D-4136-479C-B936-478F28E72F3D}">
      <dgm:prSet/>
      <dgm:spPr/>
      <dgm:t>
        <a:bodyPr/>
        <a:lstStyle/>
        <a:p>
          <a:pPr rtl="0"/>
          <a:r>
            <a:rPr lang="es-PE" dirty="0" smtClean="0">
              <a:latin typeface="+mj-lt"/>
            </a:rPr>
            <a:t>Contempla aquellos aspectos que tengan incidencia en la calidad final del producto o servicio.</a:t>
          </a:r>
          <a:endParaRPr lang="es-ES" dirty="0">
            <a:latin typeface="+mj-lt"/>
          </a:endParaRPr>
        </a:p>
      </dgm:t>
    </dgm:pt>
    <dgm:pt modelId="{E49B0915-6856-478D-B405-B9C3EA6C5461}" type="parTrans" cxnId="{490E4FA9-2F1D-4E35-AA13-7DAE8981E0EF}">
      <dgm:prSet/>
      <dgm:spPr/>
      <dgm:t>
        <a:bodyPr/>
        <a:lstStyle/>
        <a:p>
          <a:endParaRPr lang="es-PE">
            <a:latin typeface="+mj-lt"/>
          </a:endParaRPr>
        </a:p>
      </dgm:t>
    </dgm:pt>
    <dgm:pt modelId="{AEDF2E61-00FA-46D0-9A31-C3F7204110C2}" type="sibTrans" cxnId="{490E4FA9-2F1D-4E35-AA13-7DAE8981E0EF}">
      <dgm:prSet/>
      <dgm:spPr/>
      <dgm:t>
        <a:bodyPr/>
        <a:lstStyle/>
        <a:p>
          <a:endParaRPr lang="es-PE">
            <a:latin typeface="+mj-lt"/>
          </a:endParaRPr>
        </a:p>
      </dgm:t>
    </dgm:pt>
    <dgm:pt modelId="{CEFE96ED-0DFA-4DB9-A4B1-DB005E59FBCE}">
      <dgm:prSet/>
      <dgm:spPr/>
      <dgm:t>
        <a:bodyPr/>
        <a:lstStyle/>
        <a:p>
          <a:pPr rtl="0"/>
          <a:r>
            <a:rPr lang="es-PE" dirty="0" smtClean="0">
              <a:latin typeface="+mj-lt"/>
            </a:rPr>
            <a:t>Así, existen las normas de aseguramiento de la calidad, denominado norma de certificación ISO 9001: 2000 en el marco del SGC.</a:t>
          </a:r>
          <a:endParaRPr lang="es-ES" dirty="0">
            <a:latin typeface="+mj-lt"/>
          </a:endParaRPr>
        </a:p>
      </dgm:t>
    </dgm:pt>
    <dgm:pt modelId="{DABF497A-B81D-4AAB-B01C-D12FA1750518}" type="parTrans" cxnId="{6F4A16E9-CA07-4C3C-811B-85F82F58FD1F}">
      <dgm:prSet/>
      <dgm:spPr/>
      <dgm:t>
        <a:bodyPr/>
        <a:lstStyle/>
        <a:p>
          <a:endParaRPr lang="es-PE">
            <a:latin typeface="+mj-lt"/>
          </a:endParaRPr>
        </a:p>
      </dgm:t>
    </dgm:pt>
    <dgm:pt modelId="{626D954A-E353-40C9-AB7A-6366B6E0C821}" type="sibTrans" cxnId="{6F4A16E9-CA07-4C3C-811B-85F82F58FD1F}">
      <dgm:prSet/>
      <dgm:spPr/>
      <dgm:t>
        <a:bodyPr/>
        <a:lstStyle/>
        <a:p>
          <a:endParaRPr lang="es-PE">
            <a:latin typeface="+mj-lt"/>
          </a:endParaRPr>
        </a:p>
      </dgm:t>
    </dgm:pt>
    <dgm:pt modelId="{EF68F8A4-DF9E-4424-8DBC-632EE3478C48}" type="pres">
      <dgm:prSet presAssocID="{56961E67-68B0-4B90-9017-7DF05436E9F9}" presName="linear" presStyleCnt="0">
        <dgm:presLayoutVars>
          <dgm:animLvl val="lvl"/>
          <dgm:resizeHandles val="exact"/>
        </dgm:presLayoutVars>
      </dgm:prSet>
      <dgm:spPr/>
      <dgm:t>
        <a:bodyPr/>
        <a:lstStyle/>
        <a:p>
          <a:endParaRPr lang="es-PE"/>
        </a:p>
      </dgm:t>
    </dgm:pt>
    <dgm:pt modelId="{10AB3792-DC6B-4FED-9DF9-DE730DE217CF}" type="pres">
      <dgm:prSet presAssocID="{9E5CDE0C-2D7D-445A-94AE-740015E811F9}" presName="parentText" presStyleLbl="node1" presStyleIdx="0" presStyleCnt="3">
        <dgm:presLayoutVars>
          <dgm:chMax val="0"/>
          <dgm:bulletEnabled val="1"/>
        </dgm:presLayoutVars>
      </dgm:prSet>
      <dgm:spPr/>
      <dgm:t>
        <a:bodyPr/>
        <a:lstStyle/>
        <a:p>
          <a:endParaRPr lang="es-PE"/>
        </a:p>
      </dgm:t>
    </dgm:pt>
    <dgm:pt modelId="{B42ED8EF-97ED-46D3-89A5-288585152D6A}" type="pres">
      <dgm:prSet presAssocID="{1207DB49-567A-47F9-B7A9-087F0018E817}" presName="spacer" presStyleCnt="0"/>
      <dgm:spPr/>
    </dgm:pt>
    <dgm:pt modelId="{0B78A120-6CA2-4C3E-BFD9-B2065E13A3A6}" type="pres">
      <dgm:prSet presAssocID="{38ADCF2D-4136-479C-B936-478F28E72F3D}" presName="parentText" presStyleLbl="node1" presStyleIdx="1" presStyleCnt="3">
        <dgm:presLayoutVars>
          <dgm:chMax val="0"/>
          <dgm:bulletEnabled val="1"/>
        </dgm:presLayoutVars>
      </dgm:prSet>
      <dgm:spPr/>
      <dgm:t>
        <a:bodyPr/>
        <a:lstStyle/>
        <a:p>
          <a:endParaRPr lang="es-PE"/>
        </a:p>
      </dgm:t>
    </dgm:pt>
    <dgm:pt modelId="{BBFFB10D-F71E-4EE9-AA8C-98E6AB7E0087}" type="pres">
      <dgm:prSet presAssocID="{AEDF2E61-00FA-46D0-9A31-C3F7204110C2}" presName="spacer" presStyleCnt="0"/>
      <dgm:spPr/>
    </dgm:pt>
    <dgm:pt modelId="{D6646619-B8F4-47E7-A2BD-480A548D2FB7}" type="pres">
      <dgm:prSet presAssocID="{CEFE96ED-0DFA-4DB9-A4B1-DB005E59FBCE}" presName="parentText" presStyleLbl="node1" presStyleIdx="2" presStyleCnt="3">
        <dgm:presLayoutVars>
          <dgm:chMax val="0"/>
          <dgm:bulletEnabled val="1"/>
        </dgm:presLayoutVars>
      </dgm:prSet>
      <dgm:spPr/>
      <dgm:t>
        <a:bodyPr/>
        <a:lstStyle/>
        <a:p>
          <a:endParaRPr lang="es-PE"/>
        </a:p>
      </dgm:t>
    </dgm:pt>
  </dgm:ptLst>
  <dgm:cxnLst>
    <dgm:cxn modelId="{94B6DC66-8A39-4289-9FF3-EB16ADCFACD2}" type="presOf" srcId="{56961E67-68B0-4B90-9017-7DF05436E9F9}" destId="{EF68F8A4-DF9E-4424-8DBC-632EE3478C48}" srcOrd="0" destOrd="0" presId="urn:microsoft.com/office/officeart/2005/8/layout/vList2"/>
    <dgm:cxn modelId="{8DD04CAA-0B44-47F8-A468-F0616935475D}" type="presOf" srcId="{9E5CDE0C-2D7D-445A-94AE-740015E811F9}" destId="{10AB3792-DC6B-4FED-9DF9-DE730DE217CF}" srcOrd="0" destOrd="0" presId="urn:microsoft.com/office/officeart/2005/8/layout/vList2"/>
    <dgm:cxn modelId="{6F4A16E9-CA07-4C3C-811B-85F82F58FD1F}" srcId="{56961E67-68B0-4B90-9017-7DF05436E9F9}" destId="{CEFE96ED-0DFA-4DB9-A4B1-DB005E59FBCE}" srcOrd="2" destOrd="0" parTransId="{DABF497A-B81D-4AAB-B01C-D12FA1750518}" sibTransId="{626D954A-E353-40C9-AB7A-6366B6E0C821}"/>
    <dgm:cxn modelId="{49F3E9D7-FA1B-49E7-A14D-778DE4426AF7}" type="presOf" srcId="{38ADCF2D-4136-479C-B936-478F28E72F3D}" destId="{0B78A120-6CA2-4C3E-BFD9-B2065E13A3A6}" srcOrd="0" destOrd="0" presId="urn:microsoft.com/office/officeart/2005/8/layout/vList2"/>
    <dgm:cxn modelId="{78A92BD4-BF77-42FE-A2F4-DA06E04FA4E0}" srcId="{56961E67-68B0-4B90-9017-7DF05436E9F9}" destId="{9E5CDE0C-2D7D-445A-94AE-740015E811F9}" srcOrd="0" destOrd="0" parTransId="{0A7E9E39-0820-4066-B33D-AEF747447DC1}" sibTransId="{1207DB49-567A-47F9-B7A9-087F0018E817}"/>
    <dgm:cxn modelId="{490E4FA9-2F1D-4E35-AA13-7DAE8981E0EF}" srcId="{56961E67-68B0-4B90-9017-7DF05436E9F9}" destId="{38ADCF2D-4136-479C-B936-478F28E72F3D}" srcOrd="1" destOrd="0" parTransId="{E49B0915-6856-478D-B405-B9C3EA6C5461}" sibTransId="{AEDF2E61-00FA-46D0-9A31-C3F7204110C2}"/>
    <dgm:cxn modelId="{7BF9F250-23F2-4BA0-98BF-569834A3FCB0}" type="presOf" srcId="{CEFE96ED-0DFA-4DB9-A4B1-DB005E59FBCE}" destId="{D6646619-B8F4-47E7-A2BD-480A548D2FB7}" srcOrd="0" destOrd="0" presId="urn:microsoft.com/office/officeart/2005/8/layout/vList2"/>
    <dgm:cxn modelId="{C621C83E-D114-4B2C-B170-F1FF7B29322C}" type="presParOf" srcId="{EF68F8A4-DF9E-4424-8DBC-632EE3478C48}" destId="{10AB3792-DC6B-4FED-9DF9-DE730DE217CF}" srcOrd="0" destOrd="0" presId="urn:microsoft.com/office/officeart/2005/8/layout/vList2"/>
    <dgm:cxn modelId="{309F1FE4-4ED7-4657-A4BC-9814430754A7}" type="presParOf" srcId="{EF68F8A4-DF9E-4424-8DBC-632EE3478C48}" destId="{B42ED8EF-97ED-46D3-89A5-288585152D6A}" srcOrd="1" destOrd="0" presId="urn:microsoft.com/office/officeart/2005/8/layout/vList2"/>
    <dgm:cxn modelId="{16CD19C4-A5B8-4DA7-A3AD-FC377EBCC224}" type="presParOf" srcId="{EF68F8A4-DF9E-4424-8DBC-632EE3478C48}" destId="{0B78A120-6CA2-4C3E-BFD9-B2065E13A3A6}" srcOrd="2" destOrd="0" presId="urn:microsoft.com/office/officeart/2005/8/layout/vList2"/>
    <dgm:cxn modelId="{32716966-1AAC-4FE0-BE7C-1EF816AAEC6A}" type="presParOf" srcId="{EF68F8A4-DF9E-4424-8DBC-632EE3478C48}" destId="{BBFFB10D-F71E-4EE9-AA8C-98E6AB7E0087}" srcOrd="3" destOrd="0" presId="urn:microsoft.com/office/officeart/2005/8/layout/vList2"/>
    <dgm:cxn modelId="{174819B2-651D-484C-9F2D-C4181CE8EF86}" type="presParOf" srcId="{EF68F8A4-DF9E-4424-8DBC-632EE3478C48}" destId="{D6646619-B8F4-47E7-A2BD-480A548D2FB7}"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361A542-7F19-47F5-B3D4-A8075B8B8662}"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s-PE"/>
        </a:p>
      </dgm:t>
    </dgm:pt>
    <dgm:pt modelId="{BAECB534-0081-4CD3-8E6E-B83C86C8F425}">
      <dgm:prSet phldrT="[Texto]" custT="1"/>
      <dgm:spPr/>
      <dgm:t>
        <a:bodyPr/>
        <a:lstStyle/>
        <a:p>
          <a:r>
            <a:rPr lang="es-PE" sz="1600" dirty="0" smtClean="0">
              <a:latin typeface="+mj-lt"/>
            </a:rPr>
            <a:t>Contiene los requisitos y especificidades que debe cumplir un modelo de gestión de calidad</a:t>
          </a:r>
          <a:endParaRPr lang="es-PE" sz="1600" dirty="0">
            <a:latin typeface="+mj-lt"/>
          </a:endParaRPr>
        </a:p>
      </dgm:t>
    </dgm:pt>
    <dgm:pt modelId="{25A82E3F-BB19-4785-9333-2FA53479A6D3}" type="parTrans" cxnId="{9BC584DC-D965-434B-AF15-0DFC1F4FF9FD}">
      <dgm:prSet/>
      <dgm:spPr/>
      <dgm:t>
        <a:bodyPr/>
        <a:lstStyle/>
        <a:p>
          <a:endParaRPr lang="es-PE" sz="1600">
            <a:latin typeface="+mj-lt"/>
          </a:endParaRPr>
        </a:p>
      </dgm:t>
    </dgm:pt>
    <dgm:pt modelId="{9B30F76B-8E96-4C83-BCE4-22F61CD55601}" type="sibTrans" cxnId="{9BC584DC-D965-434B-AF15-0DFC1F4FF9FD}">
      <dgm:prSet/>
      <dgm:spPr/>
      <dgm:t>
        <a:bodyPr/>
        <a:lstStyle/>
        <a:p>
          <a:endParaRPr lang="es-PE" sz="1600">
            <a:latin typeface="+mj-lt"/>
          </a:endParaRPr>
        </a:p>
      </dgm:t>
    </dgm:pt>
    <dgm:pt modelId="{183704F1-B3E5-4623-87CD-CB304A54B058}">
      <dgm:prSet phldrT="[Texto]" custT="1"/>
      <dgm:spPr/>
      <dgm:t>
        <a:bodyPr/>
        <a:lstStyle/>
        <a:p>
          <a:r>
            <a:rPr lang="es-PE" sz="1600" dirty="0" smtClean="0">
              <a:latin typeface="+mj-lt"/>
            </a:rPr>
            <a:t>Formas de analizar la información, mejora del SGC</a:t>
          </a:r>
          <a:endParaRPr lang="es-PE" sz="1600" dirty="0">
            <a:latin typeface="+mj-lt"/>
          </a:endParaRPr>
        </a:p>
      </dgm:t>
    </dgm:pt>
    <dgm:pt modelId="{9222700C-9FE3-47B6-9CDA-AF07AAEF367C}" type="parTrans" cxnId="{904EA5D9-C356-45D4-8C6B-5DC2A2642A36}">
      <dgm:prSet/>
      <dgm:spPr/>
      <dgm:t>
        <a:bodyPr/>
        <a:lstStyle/>
        <a:p>
          <a:endParaRPr lang="es-PE" sz="1600">
            <a:latin typeface="+mj-lt"/>
          </a:endParaRPr>
        </a:p>
      </dgm:t>
    </dgm:pt>
    <dgm:pt modelId="{278F1A7F-38A3-44E2-BBA5-6C5AD567C274}" type="sibTrans" cxnId="{904EA5D9-C356-45D4-8C6B-5DC2A2642A36}">
      <dgm:prSet/>
      <dgm:spPr/>
      <dgm:t>
        <a:bodyPr/>
        <a:lstStyle/>
        <a:p>
          <a:endParaRPr lang="es-PE" sz="1600">
            <a:latin typeface="+mj-lt"/>
          </a:endParaRPr>
        </a:p>
      </dgm:t>
    </dgm:pt>
    <dgm:pt modelId="{D758E3A3-711B-4969-9A3F-130576DEFC23}">
      <dgm:prSet phldrT="[Texto]" custT="1"/>
      <dgm:spPr/>
      <dgm:t>
        <a:bodyPr/>
        <a:lstStyle/>
        <a:p>
          <a:r>
            <a:rPr lang="es-PE" sz="1600" dirty="0" smtClean="0">
              <a:latin typeface="+mj-lt"/>
            </a:rPr>
            <a:t>Es un proceso continuo, que se retroalimenta a medida que se implementa el SGC.</a:t>
          </a:r>
          <a:endParaRPr lang="es-PE" sz="1600" dirty="0">
            <a:latin typeface="+mj-lt"/>
          </a:endParaRPr>
        </a:p>
      </dgm:t>
    </dgm:pt>
    <dgm:pt modelId="{0D6FEF73-6932-4C43-82C4-C5B2A3886CC1}" type="parTrans" cxnId="{8BB2FC23-E70B-4D4C-9D4C-BC4B3BD03652}">
      <dgm:prSet/>
      <dgm:spPr/>
      <dgm:t>
        <a:bodyPr/>
        <a:lstStyle/>
        <a:p>
          <a:endParaRPr lang="es-PE" sz="1600">
            <a:latin typeface="+mj-lt"/>
          </a:endParaRPr>
        </a:p>
      </dgm:t>
    </dgm:pt>
    <dgm:pt modelId="{912E2190-EA13-4B4A-BA84-B17553C29285}" type="sibTrans" cxnId="{8BB2FC23-E70B-4D4C-9D4C-BC4B3BD03652}">
      <dgm:prSet/>
      <dgm:spPr/>
      <dgm:t>
        <a:bodyPr/>
        <a:lstStyle/>
        <a:p>
          <a:endParaRPr lang="es-PE" sz="1600">
            <a:latin typeface="+mj-lt"/>
          </a:endParaRPr>
        </a:p>
      </dgm:t>
    </dgm:pt>
    <dgm:pt modelId="{440BF37E-5DD5-46C4-9C0C-B24C51C96A38}">
      <dgm:prSet custT="1"/>
      <dgm:spPr/>
      <dgm:t>
        <a:bodyPr/>
        <a:lstStyle/>
        <a:p>
          <a:r>
            <a:rPr lang="es-PE" sz="1600" dirty="0" smtClean="0">
              <a:latin typeface="+mj-lt"/>
            </a:rPr>
            <a:t>Requisitos de productos, servicios, atención al cliente, entregas, otros.</a:t>
          </a:r>
          <a:endParaRPr lang="es-PE" sz="1600" dirty="0">
            <a:latin typeface="+mj-lt"/>
          </a:endParaRPr>
        </a:p>
      </dgm:t>
    </dgm:pt>
    <dgm:pt modelId="{56285874-895F-4020-A474-82EB7F06D54A}" type="parTrans" cxnId="{5D46568A-A534-4776-9161-E827A5740296}">
      <dgm:prSet/>
      <dgm:spPr/>
      <dgm:t>
        <a:bodyPr/>
        <a:lstStyle/>
        <a:p>
          <a:endParaRPr lang="es-PE" sz="1600">
            <a:latin typeface="+mj-lt"/>
          </a:endParaRPr>
        </a:p>
      </dgm:t>
    </dgm:pt>
    <dgm:pt modelId="{2DBF890E-9565-40FF-8EE9-60C0F6347628}" type="sibTrans" cxnId="{5D46568A-A534-4776-9161-E827A5740296}">
      <dgm:prSet/>
      <dgm:spPr/>
      <dgm:t>
        <a:bodyPr/>
        <a:lstStyle/>
        <a:p>
          <a:endParaRPr lang="es-PE" sz="1600">
            <a:latin typeface="+mj-lt"/>
          </a:endParaRPr>
        </a:p>
      </dgm:t>
    </dgm:pt>
    <dgm:pt modelId="{BBEB79E4-5F52-4C3F-852D-B0847DF298B1}">
      <dgm:prSet custT="1"/>
      <dgm:spPr/>
      <dgm:t>
        <a:bodyPr/>
        <a:lstStyle/>
        <a:p>
          <a:r>
            <a:rPr lang="es-PE" sz="1600" dirty="0" smtClean="0">
              <a:latin typeface="+mj-lt"/>
            </a:rPr>
            <a:t>Gestionar documentos, los recursos (humanos, infraestructura, otros)</a:t>
          </a:r>
          <a:endParaRPr lang="es-PE" sz="1600" dirty="0">
            <a:latin typeface="+mj-lt"/>
          </a:endParaRPr>
        </a:p>
      </dgm:t>
    </dgm:pt>
    <dgm:pt modelId="{4993F277-3B92-464B-8832-04DA1265F565}" type="parTrans" cxnId="{7E12CD32-CD64-4383-83BF-38A39D8679A8}">
      <dgm:prSet/>
      <dgm:spPr/>
      <dgm:t>
        <a:bodyPr/>
        <a:lstStyle/>
        <a:p>
          <a:endParaRPr lang="es-PE" sz="1600">
            <a:latin typeface="+mj-lt"/>
          </a:endParaRPr>
        </a:p>
      </dgm:t>
    </dgm:pt>
    <dgm:pt modelId="{44340C73-05BC-4305-91CC-D7AF10531E86}" type="sibTrans" cxnId="{7E12CD32-CD64-4383-83BF-38A39D8679A8}">
      <dgm:prSet/>
      <dgm:spPr/>
      <dgm:t>
        <a:bodyPr/>
        <a:lstStyle/>
        <a:p>
          <a:endParaRPr lang="es-PE" sz="1600">
            <a:latin typeface="+mj-lt"/>
          </a:endParaRPr>
        </a:p>
      </dgm:t>
    </dgm:pt>
    <dgm:pt modelId="{7B4B614A-3103-4A07-A10E-AE6C863CC146}">
      <dgm:prSet custT="1"/>
      <dgm:spPr/>
      <dgm:t>
        <a:bodyPr/>
        <a:lstStyle/>
        <a:p>
          <a:r>
            <a:rPr lang="es-PE" sz="1600" dirty="0" smtClean="0">
              <a:latin typeface="+mj-lt"/>
            </a:rPr>
            <a:t>Requisitos para asegurar políticas, responsables, guías, otros.</a:t>
          </a:r>
          <a:endParaRPr lang="es-PE" sz="1600" dirty="0">
            <a:latin typeface="+mj-lt"/>
          </a:endParaRPr>
        </a:p>
      </dgm:t>
    </dgm:pt>
    <dgm:pt modelId="{42A6115F-2816-48B7-AA54-70AA7BA42C85}" type="parTrans" cxnId="{AAC02A2F-A4FD-46A4-8502-A72D58AC300D}">
      <dgm:prSet/>
      <dgm:spPr/>
      <dgm:t>
        <a:bodyPr/>
        <a:lstStyle/>
        <a:p>
          <a:endParaRPr lang="es-PE" sz="1600">
            <a:latin typeface="+mj-lt"/>
          </a:endParaRPr>
        </a:p>
      </dgm:t>
    </dgm:pt>
    <dgm:pt modelId="{FA69E019-E82C-426C-B5E1-D2850E44E639}" type="sibTrans" cxnId="{AAC02A2F-A4FD-46A4-8502-A72D58AC300D}">
      <dgm:prSet/>
      <dgm:spPr/>
      <dgm:t>
        <a:bodyPr/>
        <a:lstStyle/>
        <a:p>
          <a:endParaRPr lang="es-PE" sz="1600">
            <a:latin typeface="+mj-lt"/>
          </a:endParaRPr>
        </a:p>
      </dgm:t>
    </dgm:pt>
    <dgm:pt modelId="{E6FD6180-A9E0-49FE-8E9F-18A3DEEFBDEB}" type="pres">
      <dgm:prSet presAssocID="{6361A542-7F19-47F5-B3D4-A8075B8B8662}" presName="linear" presStyleCnt="0">
        <dgm:presLayoutVars>
          <dgm:dir/>
          <dgm:animLvl val="lvl"/>
          <dgm:resizeHandles val="exact"/>
        </dgm:presLayoutVars>
      </dgm:prSet>
      <dgm:spPr/>
    </dgm:pt>
    <dgm:pt modelId="{BD6487F1-5821-4319-804B-6CF9ABBF2EF7}" type="pres">
      <dgm:prSet presAssocID="{BAECB534-0081-4CD3-8E6E-B83C86C8F425}" presName="parentLin" presStyleCnt="0"/>
      <dgm:spPr/>
    </dgm:pt>
    <dgm:pt modelId="{5C072C27-62C3-46E3-912D-ECC7F41B22A6}" type="pres">
      <dgm:prSet presAssocID="{BAECB534-0081-4CD3-8E6E-B83C86C8F425}" presName="parentLeftMargin" presStyleLbl="node1" presStyleIdx="0" presStyleCnt="6"/>
      <dgm:spPr/>
    </dgm:pt>
    <dgm:pt modelId="{EE8FCC24-4034-4D9F-BA1B-8F201E6E07C5}" type="pres">
      <dgm:prSet presAssocID="{BAECB534-0081-4CD3-8E6E-B83C86C8F425}" presName="parentText" presStyleLbl="node1" presStyleIdx="0" presStyleCnt="6">
        <dgm:presLayoutVars>
          <dgm:chMax val="0"/>
          <dgm:bulletEnabled val="1"/>
        </dgm:presLayoutVars>
      </dgm:prSet>
      <dgm:spPr/>
      <dgm:t>
        <a:bodyPr/>
        <a:lstStyle/>
        <a:p>
          <a:endParaRPr lang="es-PE"/>
        </a:p>
      </dgm:t>
    </dgm:pt>
    <dgm:pt modelId="{7CDEE1F8-78F3-4CD2-9413-B6909B2AEB10}" type="pres">
      <dgm:prSet presAssocID="{BAECB534-0081-4CD3-8E6E-B83C86C8F425}" presName="negativeSpace" presStyleCnt="0"/>
      <dgm:spPr/>
    </dgm:pt>
    <dgm:pt modelId="{0BE241E8-AAE4-4333-950A-3B38CB62F7C6}" type="pres">
      <dgm:prSet presAssocID="{BAECB534-0081-4CD3-8E6E-B83C86C8F425}" presName="childText" presStyleLbl="conFgAcc1" presStyleIdx="0" presStyleCnt="6">
        <dgm:presLayoutVars>
          <dgm:bulletEnabled val="1"/>
        </dgm:presLayoutVars>
      </dgm:prSet>
      <dgm:spPr/>
    </dgm:pt>
    <dgm:pt modelId="{1B00B61B-528D-49BC-BEB8-996E4B48725E}" type="pres">
      <dgm:prSet presAssocID="{9B30F76B-8E96-4C83-BCE4-22F61CD55601}" presName="spaceBetweenRectangles" presStyleCnt="0"/>
      <dgm:spPr/>
    </dgm:pt>
    <dgm:pt modelId="{87D5D80D-1687-4C4F-B445-E455DFDD0D87}" type="pres">
      <dgm:prSet presAssocID="{7B4B614A-3103-4A07-A10E-AE6C863CC146}" presName="parentLin" presStyleCnt="0"/>
      <dgm:spPr/>
    </dgm:pt>
    <dgm:pt modelId="{5025CD02-CE05-4735-BBD8-BAD0082EC89C}" type="pres">
      <dgm:prSet presAssocID="{7B4B614A-3103-4A07-A10E-AE6C863CC146}" presName="parentLeftMargin" presStyleLbl="node1" presStyleIdx="0" presStyleCnt="6"/>
      <dgm:spPr/>
    </dgm:pt>
    <dgm:pt modelId="{D5EA99A7-9B81-4320-B846-EB19C07A15EB}" type="pres">
      <dgm:prSet presAssocID="{7B4B614A-3103-4A07-A10E-AE6C863CC146}" presName="parentText" presStyleLbl="node1" presStyleIdx="1" presStyleCnt="6">
        <dgm:presLayoutVars>
          <dgm:chMax val="0"/>
          <dgm:bulletEnabled val="1"/>
        </dgm:presLayoutVars>
      </dgm:prSet>
      <dgm:spPr/>
      <dgm:t>
        <a:bodyPr/>
        <a:lstStyle/>
        <a:p>
          <a:endParaRPr lang="es-PE"/>
        </a:p>
      </dgm:t>
    </dgm:pt>
    <dgm:pt modelId="{2CBAE467-7F47-49DA-B7F0-40DF01D1AEA9}" type="pres">
      <dgm:prSet presAssocID="{7B4B614A-3103-4A07-A10E-AE6C863CC146}" presName="negativeSpace" presStyleCnt="0"/>
      <dgm:spPr/>
    </dgm:pt>
    <dgm:pt modelId="{6E9E4323-1544-4BDE-B3B7-04E27398C27F}" type="pres">
      <dgm:prSet presAssocID="{7B4B614A-3103-4A07-A10E-AE6C863CC146}" presName="childText" presStyleLbl="conFgAcc1" presStyleIdx="1" presStyleCnt="6">
        <dgm:presLayoutVars>
          <dgm:bulletEnabled val="1"/>
        </dgm:presLayoutVars>
      </dgm:prSet>
      <dgm:spPr/>
    </dgm:pt>
    <dgm:pt modelId="{4ADD43C4-8CF7-45DE-985A-98A11E24F1CB}" type="pres">
      <dgm:prSet presAssocID="{FA69E019-E82C-426C-B5E1-D2850E44E639}" presName="spaceBetweenRectangles" presStyleCnt="0"/>
      <dgm:spPr/>
    </dgm:pt>
    <dgm:pt modelId="{6A12DABA-55B4-48C3-A62F-21A22441BDCC}" type="pres">
      <dgm:prSet presAssocID="{BBEB79E4-5F52-4C3F-852D-B0847DF298B1}" presName="parentLin" presStyleCnt="0"/>
      <dgm:spPr/>
    </dgm:pt>
    <dgm:pt modelId="{68AC724B-A018-4474-96A1-DF18364171A4}" type="pres">
      <dgm:prSet presAssocID="{BBEB79E4-5F52-4C3F-852D-B0847DF298B1}" presName="parentLeftMargin" presStyleLbl="node1" presStyleIdx="1" presStyleCnt="6"/>
      <dgm:spPr/>
    </dgm:pt>
    <dgm:pt modelId="{A0AE0190-4A61-4411-B6E5-93C48A98AA8A}" type="pres">
      <dgm:prSet presAssocID="{BBEB79E4-5F52-4C3F-852D-B0847DF298B1}" presName="parentText" presStyleLbl="node1" presStyleIdx="2" presStyleCnt="6">
        <dgm:presLayoutVars>
          <dgm:chMax val="0"/>
          <dgm:bulletEnabled val="1"/>
        </dgm:presLayoutVars>
      </dgm:prSet>
      <dgm:spPr/>
      <dgm:t>
        <a:bodyPr/>
        <a:lstStyle/>
        <a:p>
          <a:endParaRPr lang="es-PE"/>
        </a:p>
      </dgm:t>
    </dgm:pt>
    <dgm:pt modelId="{6B225B1B-026F-4675-8CA2-8755532476F3}" type="pres">
      <dgm:prSet presAssocID="{BBEB79E4-5F52-4C3F-852D-B0847DF298B1}" presName="negativeSpace" presStyleCnt="0"/>
      <dgm:spPr/>
    </dgm:pt>
    <dgm:pt modelId="{5E94C589-6605-4F2A-BDC2-2DE006CADD8D}" type="pres">
      <dgm:prSet presAssocID="{BBEB79E4-5F52-4C3F-852D-B0847DF298B1}" presName="childText" presStyleLbl="conFgAcc1" presStyleIdx="2" presStyleCnt="6">
        <dgm:presLayoutVars>
          <dgm:bulletEnabled val="1"/>
        </dgm:presLayoutVars>
      </dgm:prSet>
      <dgm:spPr/>
    </dgm:pt>
    <dgm:pt modelId="{D66D74F5-E144-43A3-941D-4D25ADA8DD23}" type="pres">
      <dgm:prSet presAssocID="{44340C73-05BC-4305-91CC-D7AF10531E86}" presName="spaceBetweenRectangles" presStyleCnt="0"/>
      <dgm:spPr/>
    </dgm:pt>
    <dgm:pt modelId="{20F24379-2007-48B7-911F-ABC7E8FAB390}" type="pres">
      <dgm:prSet presAssocID="{440BF37E-5DD5-46C4-9C0C-B24C51C96A38}" presName="parentLin" presStyleCnt="0"/>
      <dgm:spPr/>
    </dgm:pt>
    <dgm:pt modelId="{461A8386-227A-446A-B7EB-D200B004104C}" type="pres">
      <dgm:prSet presAssocID="{440BF37E-5DD5-46C4-9C0C-B24C51C96A38}" presName="parentLeftMargin" presStyleLbl="node1" presStyleIdx="2" presStyleCnt="6"/>
      <dgm:spPr/>
    </dgm:pt>
    <dgm:pt modelId="{7A89C9F0-4C1E-42C2-8DA9-5E8173176AC1}" type="pres">
      <dgm:prSet presAssocID="{440BF37E-5DD5-46C4-9C0C-B24C51C96A38}" presName="parentText" presStyleLbl="node1" presStyleIdx="3" presStyleCnt="6">
        <dgm:presLayoutVars>
          <dgm:chMax val="0"/>
          <dgm:bulletEnabled val="1"/>
        </dgm:presLayoutVars>
      </dgm:prSet>
      <dgm:spPr/>
      <dgm:t>
        <a:bodyPr/>
        <a:lstStyle/>
        <a:p>
          <a:endParaRPr lang="es-PE"/>
        </a:p>
      </dgm:t>
    </dgm:pt>
    <dgm:pt modelId="{9242DEE2-CF17-4765-96D2-C800B1382022}" type="pres">
      <dgm:prSet presAssocID="{440BF37E-5DD5-46C4-9C0C-B24C51C96A38}" presName="negativeSpace" presStyleCnt="0"/>
      <dgm:spPr/>
    </dgm:pt>
    <dgm:pt modelId="{20A0DDAB-13B4-42F5-91DB-F0A4C41A6070}" type="pres">
      <dgm:prSet presAssocID="{440BF37E-5DD5-46C4-9C0C-B24C51C96A38}" presName="childText" presStyleLbl="conFgAcc1" presStyleIdx="3" presStyleCnt="6">
        <dgm:presLayoutVars>
          <dgm:bulletEnabled val="1"/>
        </dgm:presLayoutVars>
      </dgm:prSet>
      <dgm:spPr/>
    </dgm:pt>
    <dgm:pt modelId="{C2DC52A9-EA82-4185-9B53-CD6BF9DA125D}" type="pres">
      <dgm:prSet presAssocID="{2DBF890E-9565-40FF-8EE9-60C0F6347628}" presName="spaceBetweenRectangles" presStyleCnt="0"/>
      <dgm:spPr/>
    </dgm:pt>
    <dgm:pt modelId="{D1EF1A36-DF29-49FA-9F05-A8B56D25DCAE}" type="pres">
      <dgm:prSet presAssocID="{183704F1-B3E5-4623-87CD-CB304A54B058}" presName="parentLin" presStyleCnt="0"/>
      <dgm:spPr/>
    </dgm:pt>
    <dgm:pt modelId="{B6313282-68F5-422B-9CB6-28473FFFBF88}" type="pres">
      <dgm:prSet presAssocID="{183704F1-B3E5-4623-87CD-CB304A54B058}" presName="parentLeftMargin" presStyleLbl="node1" presStyleIdx="3" presStyleCnt="6"/>
      <dgm:spPr/>
    </dgm:pt>
    <dgm:pt modelId="{51639F50-957F-4F17-AA3B-2C7AF95000F5}" type="pres">
      <dgm:prSet presAssocID="{183704F1-B3E5-4623-87CD-CB304A54B058}" presName="parentText" presStyleLbl="node1" presStyleIdx="4" presStyleCnt="6">
        <dgm:presLayoutVars>
          <dgm:chMax val="0"/>
          <dgm:bulletEnabled val="1"/>
        </dgm:presLayoutVars>
      </dgm:prSet>
      <dgm:spPr/>
      <dgm:t>
        <a:bodyPr/>
        <a:lstStyle/>
        <a:p>
          <a:endParaRPr lang="es-PE"/>
        </a:p>
      </dgm:t>
    </dgm:pt>
    <dgm:pt modelId="{71984970-3D1C-489C-AD96-8B82AABEF8E5}" type="pres">
      <dgm:prSet presAssocID="{183704F1-B3E5-4623-87CD-CB304A54B058}" presName="negativeSpace" presStyleCnt="0"/>
      <dgm:spPr/>
    </dgm:pt>
    <dgm:pt modelId="{F3DD3C7A-6B20-470D-8D35-53265F621E87}" type="pres">
      <dgm:prSet presAssocID="{183704F1-B3E5-4623-87CD-CB304A54B058}" presName="childText" presStyleLbl="conFgAcc1" presStyleIdx="4" presStyleCnt="6">
        <dgm:presLayoutVars>
          <dgm:bulletEnabled val="1"/>
        </dgm:presLayoutVars>
      </dgm:prSet>
      <dgm:spPr/>
    </dgm:pt>
    <dgm:pt modelId="{7091CC65-C277-4D46-9CBA-8AC8F691CBA1}" type="pres">
      <dgm:prSet presAssocID="{278F1A7F-38A3-44E2-BBA5-6C5AD567C274}" presName="spaceBetweenRectangles" presStyleCnt="0"/>
      <dgm:spPr/>
    </dgm:pt>
    <dgm:pt modelId="{3F51DB9D-ADD8-44B0-9B93-7A22B2F153C8}" type="pres">
      <dgm:prSet presAssocID="{D758E3A3-711B-4969-9A3F-130576DEFC23}" presName="parentLin" presStyleCnt="0"/>
      <dgm:spPr/>
    </dgm:pt>
    <dgm:pt modelId="{B39A1995-FE2C-4B23-AE6A-3AEDEF91F588}" type="pres">
      <dgm:prSet presAssocID="{D758E3A3-711B-4969-9A3F-130576DEFC23}" presName="parentLeftMargin" presStyleLbl="node1" presStyleIdx="4" presStyleCnt="6"/>
      <dgm:spPr/>
    </dgm:pt>
    <dgm:pt modelId="{062833AF-F93A-44B5-A56A-EC07EC237C3B}" type="pres">
      <dgm:prSet presAssocID="{D758E3A3-711B-4969-9A3F-130576DEFC23}" presName="parentText" presStyleLbl="node1" presStyleIdx="5" presStyleCnt="6">
        <dgm:presLayoutVars>
          <dgm:chMax val="0"/>
          <dgm:bulletEnabled val="1"/>
        </dgm:presLayoutVars>
      </dgm:prSet>
      <dgm:spPr/>
      <dgm:t>
        <a:bodyPr/>
        <a:lstStyle/>
        <a:p>
          <a:endParaRPr lang="es-PE"/>
        </a:p>
      </dgm:t>
    </dgm:pt>
    <dgm:pt modelId="{2756DFA4-47B2-487E-8D7D-3EDAAA6C5D3F}" type="pres">
      <dgm:prSet presAssocID="{D758E3A3-711B-4969-9A3F-130576DEFC23}" presName="negativeSpace" presStyleCnt="0"/>
      <dgm:spPr/>
    </dgm:pt>
    <dgm:pt modelId="{A083CA74-2986-4B92-AF67-97CFA70A4E70}" type="pres">
      <dgm:prSet presAssocID="{D758E3A3-711B-4969-9A3F-130576DEFC23}" presName="childText" presStyleLbl="conFgAcc1" presStyleIdx="5" presStyleCnt="6">
        <dgm:presLayoutVars>
          <dgm:bulletEnabled val="1"/>
        </dgm:presLayoutVars>
      </dgm:prSet>
      <dgm:spPr/>
    </dgm:pt>
  </dgm:ptLst>
  <dgm:cxnLst>
    <dgm:cxn modelId="{9BC584DC-D965-434B-AF15-0DFC1F4FF9FD}" srcId="{6361A542-7F19-47F5-B3D4-A8075B8B8662}" destId="{BAECB534-0081-4CD3-8E6E-B83C86C8F425}" srcOrd="0" destOrd="0" parTransId="{25A82E3F-BB19-4785-9333-2FA53479A6D3}" sibTransId="{9B30F76B-8E96-4C83-BCE4-22F61CD55601}"/>
    <dgm:cxn modelId="{045835F1-71C3-486C-A8E1-302776D0B782}" type="presOf" srcId="{440BF37E-5DD5-46C4-9C0C-B24C51C96A38}" destId="{7A89C9F0-4C1E-42C2-8DA9-5E8173176AC1}" srcOrd="1" destOrd="0" presId="urn:microsoft.com/office/officeart/2005/8/layout/list1"/>
    <dgm:cxn modelId="{7E12CD32-CD64-4383-83BF-38A39D8679A8}" srcId="{6361A542-7F19-47F5-B3D4-A8075B8B8662}" destId="{BBEB79E4-5F52-4C3F-852D-B0847DF298B1}" srcOrd="2" destOrd="0" parTransId="{4993F277-3B92-464B-8832-04DA1265F565}" sibTransId="{44340C73-05BC-4305-91CC-D7AF10531E86}"/>
    <dgm:cxn modelId="{2B89DAE8-9A08-4C14-958F-AD1CB3A38518}" type="presOf" srcId="{BBEB79E4-5F52-4C3F-852D-B0847DF298B1}" destId="{68AC724B-A018-4474-96A1-DF18364171A4}" srcOrd="0" destOrd="0" presId="urn:microsoft.com/office/officeart/2005/8/layout/list1"/>
    <dgm:cxn modelId="{5D46568A-A534-4776-9161-E827A5740296}" srcId="{6361A542-7F19-47F5-B3D4-A8075B8B8662}" destId="{440BF37E-5DD5-46C4-9C0C-B24C51C96A38}" srcOrd="3" destOrd="0" parTransId="{56285874-895F-4020-A474-82EB7F06D54A}" sibTransId="{2DBF890E-9565-40FF-8EE9-60C0F6347628}"/>
    <dgm:cxn modelId="{8BB2FC23-E70B-4D4C-9D4C-BC4B3BD03652}" srcId="{6361A542-7F19-47F5-B3D4-A8075B8B8662}" destId="{D758E3A3-711B-4969-9A3F-130576DEFC23}" srcOrd="5" destOrd="0" parTransId="{0D6FEF73-6932-4C43-82C4-C5B2A3886CC1}" sibTransId="{912E2190-EA13-4B4A-BA84-B17553C29285}"/>
    <dgm:cxn modelId="{98A9914C-A071-4C2B-AF19-2E102C918864}" type="presOf" srcId="{6361A542-7F19-47F5-B3D4-A8075B8B8662}" destId="{E6FD6180-A9E0-49FE-8E9F-18A3DEEFBDEB}" srcOrd="0" destOrd="0" presId="urn:microsoft.com/office/officeart/2005/8/layout/list1"/>
    <dgm:cxn modelId="{D1C30D39-D848-40D0-A2BB-A073E2280C01}" type="presOf" srcId="{BAECB534-0081-4CD3-8E6E-B83C86C8F425}" destId="{EE8FCC24-4034-4D9F-BA1B-8F201E6E07C5}" srcOrd="1" destOrd="0" presId="urn:microsoft.com/office/officeart/2005/8/layout/list1"/>
    <dgm:cxn modelId="{9C3A9549-1A0B-4EB6-8E44-30D2E3AD01C8}" type="presOf" srcId="{7B4B614A-3103-4A07-A10E-AE6C863CC146}" destId="{D5EA99A7-9B81-4320-B846-EB19C07A15EB}" srcOrd="1" destOrd="0" presId="urn:microsoft.com/office/officeart/2005/8/layout/list1"/>
    <dgm:cxn modelId="{AAC02A2F-A4FD-46A4-8502-A72D58AC300D}" srcId="{6361A542-7F19-47F5-B3D4-A8075B8B8662}" destId="{7B4B614A-3103-4A07-A10E-AE6C863CC146}" srcOrd="1" destOrd="0" parTransId="{42A6115F-2816-48B7-AA54-70AA7BA42C85}" sibTransId="{FA69E019-E82C-426C-B5E1-D2850E44E639}"/>
    <dgm:cxn modelId="{5D2E29D8-E6BE-414D-8432-F70CCCE341C6}" type="presOf" srcId="{440BF37E-5DD5-46C4-9C0C-B24C51C96A38}" destId="{461A8386-227A-446A-B7EB-D200B004104C}" srcOrd="0" destOrd="0" presId="urn:microsoft.com/office/officeart/2005/8/layout/list1"/>
    <dgm:cxn modelId="{0A0A0B83-9237-4465-90C0-84EA81E4EC84}" type="presOf" srcId="{BBEB79E4-5F52-4C3F-852D-B0847DF298B1}" destId="{A0AE0190-4A61-4411-B6E5-93C48A98AA8A}" srcOrd="1" destOrd="0" presId="urn:microsoft.com/office/officeart/2005/8/layout/list1"/>
    <dgm:cxn modelId="{6D4903F1-C4E2-4CA7-80FC-65455134BBD1}" type="presOf" srcId="{183704F1-B3E5-4623-87CD-CB304A54B058}" destId="{B6313282-68F5-422B-9CB6-28473FFFBF88}" srcOrd="0" destOrd="0" presId="urn:microsoft.com/office/officeart/2005/8/layout/list1"/>
    <dgm:cxn modelId="{5B231DD7-2D36-4CE9-A7F1-A96229A246BF}" type="presOf" srcId="{183704F1-B3E5-4623-87CD-CB304A54B058}" destId="{51639F50-957F-4F17-AA3B-2C7AF95000F5}" srcOrd="1" destOrd="0" presId="urn:microsoft.com/office/officeart/2005/8/layout/list1"/>
    <dgm:cxn modelId="{B6EC8053-033C-4AFD-92A9-E5AAF6A1F2D0}" type="presOf" srcId="{BAECB534-0081-4CD3-8E6E-B83C86C8F425}" destId="{5C072C27-62C3-46E3-912D-ECC7F41B22A6}" srcOrd="0" destOrd="0" presId="urn:microsoft.com/office/officeart/2005/8/layout/list1"/>
    <dgm:cxn modelId="{B12E7A98-C333-4844-B28A-3F3D959146FC}" type="presOf" srcId="{D758E3A3-711B-4969-9A3F-130576DEFC23}" destId="{062833AF-F93A-44B5-A56A-EC07EC237C3B}" srcOrd="1" destOrd="0" presId="urn:microsoft.com/office/officeart/2005/8/layout/list1"/>
    <dgm:cxn modelId="{904EA5D9-C356-45D4-8C6B-5DC2A2642A36}" srcId="{6361A542-7F19-47F5-B3D4-A8075B8B8662}" destId="{183704F1-B3E5-4623-87CD-CB304A54B058}" srcOrd="4" destOrd="0" parTransId="{9222700C-9FE3-47B6-9CDA-AF07AAEF367C}" sibTransId="{278F1A7F-38A3-44E2-BBA5-6C5AD567C274}"/>
    <dgm:cxn modelId="{0CADF77F-F402-4128-8B34-F3794C6436A4}" type="presOf" srcId="{7B4B614A-3103-4A07-A10E-AE6C863CC146}" destId="{5025CD02-CE05-4735-BBD8-BAD0082EC89C}" srcOrd="0" destOrd="0" presId="urn:microsoft.com/office/officeart/2005/8/layout/list1"/>
    <dgm:cxn modelId="{118A4C58-9065-4113-A298-F5B365E47979}" type="presOf" srcId="{D758E3A3-711B-4969-9A3F-130576DEFC23}" destId="{B39A1995-FE2C-4B23-AE6A-3AEDEF91F588}" srcOrd="0" destOrd="0" presId="urn:microsoft.com/office/officeart/2005/8/layout/list1"/>
    <dgm:cxn modelId="{4AD83F58-8D9D-4B9E-8516-91DDC49CF799}" type="presParOf" srcId="{E6FD6180-A9E0-49FE-8E9F-18A3DEEFBDEB}" destId="{BD6487F1-5821-4319-804B-6CF9ABBF2EF7}" srcOrd="0" destOrd="0" presId="urn:microsoft.com/office/officeart/2005/8/layout/list1"/>
    <dgm:cxn modelId="{598027F5-F8D4-4387-989D-EF0406D0195C}" type="presParOf" srcId="{BD6487F1-5821-4319-804B-6CF9ABBF2EF7}" destId="{5C072C27-62C3-46E3-912D-ECC7F41B22A6}" srcOrd="0" destOrd="0" presId="urn:microsoft.com/office/officeart/2005/8/layout/list1"/>
    <dgm:cxn modelId="{34BB4666-820D-4300-BC68-C4BD9B108090}" type="presParOf" srcId="{BD6487F1-5821-4319-804B-6CF9ABBF2EF7}" destId="{EE8FCC24-4034-4D9F-BA1B-8F201E6E07C5}" srcOrd="1" destOrd="0" presId="urn:microsoft.com/office/officeart/2005/8/layout/list1"/>
    <dgm:cxn modelId="{FB3C3325-09EC-40FD-8D9F-5475E0FC40FC}" type="presParOf" srcId="{E6FD6180-A9E0-49FE-8E9F-18A3DEEFBDEB}" destId="{7CDEE1F8-78F3-4CD2-9413-B6909B2AEB10}" srcOrd="1" destOrd="0" presId="urn:microsoft.com/office/officeart/2005/8/layout/list1"/>
    <dgm:cxn modelId="{0F06B3A6-FC07-4A60-AA14-005873A1C5E0}" type="presParOf" srcId="{E6FD6180-A9E0-49FE-8E9F-18A3DEEFBDEB}" destId="{0BE241E8-AAE4-4333-950A-3B38CB62F7C6}" srcOrd="2" destOrd="0" presId="urn:microsoft.com/office/officeart/2005/8/layout/list1"/>
    <dgm:cxn modelId="{BD286F70-5A2E-4E62-9299-F2FC31D62231}" type="presParOf" srcId="{E6FD6180-A9E0-49FE-8E9F-18A3DEEFBDEB}" destId="{1B00B61B-528D-49BC-BEB8-996E4B48725E}" srcOrd="3" destOrd="0" presId="urn:microsoft.com/office/officeart/2005/8/layout/list1"/>
    <dgm:cxn modelId="{A3FA8B68-7665-4D26-8AB1-37D536A3B4CC}" type="presParOf" srcId="{E6FD6180-A9E0-49FE-8E9F-18A3DEEFBDEB}" destId="{87D5D80D-1687-4C4F-B445-E455DFDD0D87}" srcOrd="4" destOrd="0" presId="urn:microsoft.com/office/officeart/2005/8/layout/list1"/>
    <dgm:cxn modelId="{83640EC6-89B2-4785-959E-DD18A663348E}" type="presParOf" srcId="{87D5D80D-1687-4C4F-B445-E455DFDD0D87}" destId="{5025CD02-CE05-4735-BBD8-BAD0082EC89C}" srcOrd="0" destOrd="0" presId="urn:microsoft.com/office/officeart/2005/8/layout/list1"/>
    <dgm:cxn modelId="{BB5D2CF7-19ED-4D84-A69C-E3DBD99E63E3}" type="presParOf" srcId="{87D5D80D-1687-4C4F-B445-E455DFDD0D87}" destId="{D5EA99A7-9B81-4320-B846-EB19C07A15EB}" srcOrd="1" destOrd="0" presId="urn:microsoft.com/office/officeart/2005/8/layout/list1"/>
    <dgm:cxn modelId="{7C7CE72D-024D-48F8-B8FC-4179370A2E19}" type="presParOf" srcId="{E6FD6180-A9E0-49FE-8E9F-18A3DEEFBDEB}" destId="{2CBAE467-7F47-49DA-B7F0-40DF01D1AEA9}" srcOrd="5" destOrd="0" presId="urn:microsoft.com/office/officeart/2005/8/layout/list1"/>
    <dgm:cxn modelId="{723E5E92-842C-4B0D-999A-49D5B45EBE56}" type="presParOf" srcId="{E6FD6180-A9E0-49FE-8E9F-18A3DEEFBDEB}" destId="{6E9E4323-1544-4BDE-B3B7-04E27398C27F}" srcOrd="6" destOrd="0" presId="urn:microsoft.com/office/officeart/2005/8/layout/list1"/>
    <dgm:cxn modelId="{595A16E0-C1DC-4713-9D75-02B91FB2D7F0}" type="presParOf" srcId="{E6FD6180-A9E0-49FE-8E9F-18A3DEEFBDEB}" destId="{4ADD43C4-8CF7-45DE-985A-98A11E24F1CB}" srcOrd="7" destOrd="0" presId="urn:microsoft.com/office/officeart/2005/8/layout/list1"/>
    <dgm:cxn modelId="{84AEB3FE-0FEE-4432-8EEA-066F29EAE5EF}" type="presParOf" srcId="{E6FD6180-A9E0-49FE-8E9F-18A3DEEFBDEB}" destId="{6A12DABA-55B4-48C3-A62F-21A22441BDCC}" srcOrd="8" destOrd="0" presId="urn:microsoft.com/office/officeart/2005/8/layout/list1"/>
    <dgm:cxn modelId="{16B7BA20-6DE1-4339-8DF5-C8867515DF54}" type="presParOf" srcId="{6A12DABA-55B4-48C3-A62F-21A22441BDCC}" destId="{68AC724B-A018-4474-96A1-DF18364171A4}" srcOrd="0" destOrd="0" presId="urn:microsoft.com/office/officeart/2005/8/layout/list1"/>
    <dgm:cxn modelId="{E9C41ACB-8F76-4C86-AA25-C5001C67D45F}" type="presParOf" srcId="{6A12DABA-55B4-48C3-A62F-21A22441BDCC}" destId="{A0AE0190-4A61-4411-B6E5-93C48A98AA8A}" srcOrd="1" destOrd="0" presId="urn:microsoft.com/office/officeart/2005/8/layout/list1"/>
    <dgm:cxn modelId="{A2B21A68-6DCF-4F82-BE1E-8414F03A9DDA}" type="presParOf" srcId="{E6FD6180-A9E0-49FE-8E9F-18A3DEEFBDEB}" destId="{6B225B1B-026F-4675-8CA2-8755532476F3}" srcOrd="9" destOrd="0" presId="urn:microsoft.com/office/officeart/2005/8/layout/list1"/>
    <dgm:cxn modelId="{41007054-AAFE-4E1E-9D52-58E8FF38492B}" type="presParOf" srcId="{E6FD6180-A9E0-49FE-8E9F-18A3DEEFBDEB}" destId="{5E94C589-6605-4F2A-BDC2-2DE006CADD8D}" srcOrd="10" destOrd="0" presId="urn:microsoft.com/office/officeart/2005/8/layout/list1"/>
    <dgm:cxn modelId="{8FA4E0E5-FEBE-460C-91ED-32619B061F3F}" type="presParOf" srcId="{E6FD6180-A9E0-49FE-8E9F-18A3DEEFBDEB}" destId="{D66D74F5-E144-43A3-941D-4D25ADA8DD23}" srcOrd="11" destOrd="0" presId="urn:microsoft.com/office/officeart/2005/8/layout/list1"/>
    <dgm:cxn modelId="{0C27CD96-AC98-4E37-B352-32B29580490E}" type="presParOf" srcId="{E6FD6180-A9E0-49FE-8E9F-18A3DEEFBDEB}" destId="{20F24379-2007-48B7-911F-ABC7E8FAB390}" srcOrd="12" destOrd="0" presId="urn:microsoft.com/office/officeart/2005/8/layout/list1"/>
    <dgm:cxn modelId="{AB0A53B4-02B5-4D78-81AC-7B9224DB98A1}" type="presParOf" srcId="{20F24379-2007-48B7-911F-ABC7E8FAB390}" destId="{461A8386-227A-446A-B7EB-D200B004104C}" srcOrd="0" destOrd="0" presId="urn:microsoft.com/office/officeart/2005/8/layout/list1"/>
    <dgm:cxn modelId="{4D0BD3B4-E227-4306-8DED-40650055BBDC}" type="presParOf" srcId="{20F24379-2007-48B7-911F-ABC7E8FAB390}" destId="{7A89C9F0-4C1E-42C2-8DA9-5E8173176AC1}" srcOrd="1" destOrd="0" presId="urn:microsoft.com/office/officeart/2005/8/layout/list1"/>
    <dgm:cxn modelId="{B7053F13-62AD-4DD4-8F13-3042279389EF}" type="presParOf" srcId="{E6FD6180-A9E0-49FE-8E9F-18A3DEEFBDEB}" destId="{9242DEE2-CF17-4765-96D2-C800B1382022}" srcOrd="13" destOrd="0" presId="urn:microsoft.com/office/officeart/2005/8/layout/list1"/>
    <dgm:cxn modelId="{DA9CBD9A-D60A-4DB9-9F98-CF2CA3A91BA7}" type="presParOf" srcId="{E6FD6180-A9E0-49FE-8E9F-18A3DEEFBDEB}" destId="{20A0DDAB-13B4-42F5-91DB-F0A4C41A6070}" srcOrd="14" destOrd="0" presId="urn:microsoft.com/office/officeart/2005/8/layout/list1"/>
    <dgm:cxn modelId="{ACDBCEA3-26DA-42DD-A14B-66A2A2EDCA11}" type="presParOf" srcId="{E6FD6180-A9E0-49FE-8E9F-18A3DEEFBDEB}" destId="{C2DC52A9-EA82-4185-9B53-CD6BF9DA125D}" srcOrd="15" destOrd="0" presId="urn:microsoft.com/office/officeart/2005/8/layout/list1"/>
    <dgm:cxn modelId="{AE657DBF-42E4-4826-A5C2-F6BB42A9BEE3}" type="presParOf" srcId="{E6FD6180-A9E0-49FE-8E9F-18A3DEEFBDEB}" destId="{D1EF1A36-DF29-49FA-9F05-A8B56D25DCAE}" srcOrd="16" destOrd="0" presId="urn:microsoft.com/office/officeart/2005/8/layout/list1"/>
    <dgm:cxn modelId="{372A5E78-F712-4B4D-80B9-B0A6D1224F00}" type="presParOf" srcId="{D1EF1A36-DF29-49FA-9F05-A8B56D25DCAE}" destId="{B6313282-68F5-422B-9CB6-28473FFFBF88}" srcOrd="0" destOrd="0" presId="urn:microsoft.com/office/officeart/2005/8/layout/list1"/>
    <dgm:cxn modelId="{6919B27C-2C46-44AE-9B26-BC1E18CC4678}" type="presParOf" srcId="{D1EF1A36-DF29-49FA-9F05-A8B56D25DCAE}" destId="{51639F50-957F-4F17-AA3B-2C7AF95000F5}" srcOrd="1" destOrd="0" presId="urn:microsoft.com/office/officeart/2005/8/layout/list1"/>
    <dgm:cxn modelId="{6252B5AD-BE60-442C-BCA3-B41C4C747FCD}" type="presParOf" srcId="{E6FD6180-A9E0-49FE-8E9F-18A3DEEFBDEB}" destId="{71984970-3D1C-489C-AD96-8B82AABEF8E5}" srcOrd="17" destOrd="0" presId="urn:microsoft.com/office/officeart/2005/8/layout/list1"/>
    <dgm:cxn modelId="{728840AF-4162-4260-9C03-5193A4DBFB9A}" type="presParOf" srcId="{E6FD6180-A9E0-49FE-8E9F-18A3DEEFBDEB}" destId="{F3DD3C7A-6B20-470D-8D35-53265F621E87}" srcOrd="18" destOrd="0" presId="urn:microsoft.com/office/officeart/2005/8/layout/list1"/>
    <dgm:cxn modelId="{26AC6B3D-18E3-428F-8D08-25A4EFEF80E9}" type="presParOf" srcId="{E6FD6180-A9E0-49FE-8E9F-18A3DEEFBDEB}" destId="{7091CC65-C277-4D46-9CBA-8AC8F691CBA1}" srcOrd="19" destOrd="0" presId="urn:microsoft.com/office/officeart/2005/8/layout/list1"/>
    <dgm:cxn modelId="{905BB97C-2994-4DB9-A3B9-86A5C7EB9D97}" type="presParOf" srcId="{E6FD6180-A9E0-49FE-8E9F-18A3DEEFBDEB}" destId="{3F51DB9D-ADD8-44B0-9B93-7A22B2F153C8}" srcOrd="20" destOrd="0" presId="urn:microsoft.com/office/officeart/2005/8/layout/list1"/>
    <dgm:cxn modelId="{B1E0C2B1-6E6F-43C4-809E-3E37DD271DF3}" type="presParOf" srcId="{3F51DB9D-ADD8-44B0-9B93-7A22B2F153C8}" destId="{B39A1995-FE2C-4B23-AE6A-3AEDEF91F588}" srcOrd="0" destOrd="0" presId="urn:microsoft.com/office/officeart/2005/8/layout/list1"/>
    <dgm:cxn modelId="{DBDB5811-1A83-44CC-B44C-97EAF334E392}" type="presParOf" srcId="{3F51DB9D-ADD8-44B0-9B93-7A22B2F153C8}" destId="{062833AF-F93A-44B5-A56A-EC07EC237C3B}" srcOrd="1" destOrd="0" presId="urn:microsoft.com/office/officeart/2005/8/layout/list1"/>
    <dgm:cxn modelId="{635B59B9-F54C-430A-B78A-6AFDFEDC6BB8}" type="presParOf" srcId="{E6FD6180-A9E0-49FE-8E9F-18A3DEEFBDEB}" destId="{2756DFA4-47B2-487E-8D7D-3EDAAA6C5D3F}" srcOrd="21" destOrd="0" presId="urn:microsoft.com/office/officeart/2005/8/layout/list1"/>
    <dgm:cxn modelId="{8546753C-35FB-4CF3-B6AC-1120D982BCC8}" type="presParOf" srcId="{E6FD6180-A9E0-49FE-8E9F-18A3DEEFBDEB}" destId="{A083CA74-2986-4B92-AF67-97CFA70A4E70}" srcOrd="2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BA5FD2D-4C0C-4FFE-8B12-1B9792D2C686}" type="doc">
      <dgm:prSet loTypeId="urn:microsoft.com/office/officeart/2005/8/layout/equation2" loCatId="process" qsTypeId="urn:microsoft.com/office/officeart/2005/8/quickstyle/simple1" qsCatId="simple" csTypeId="urn:microsoft.com/office/officeart/2005/8/colors/colorful5" csCatId="colorful" phldr="1"/>
      <dgm:spPr/>
      <dgm:t>
        <a:bodyPr/>
        <a:lstStyle/>
        <a:p>
          <a:endParaRPr lang="es-PE"/>
        </a:p>
      </dgm:t>
    </dgm:pt>
    <dgm:pt modelId="{ABF8609D-673B-4594-AF58-12404E244BCB}">
      <dgm:prSet phldrT="[Texto]"/>
      <dgm:spPr/>
      <dgm:t>
        <a:bodyPr/>
        <a:lstStyle/>
        <a:p>
          <a:r>
            <a:rPr lang="es-PE" b="1" dirty="0" smtClean="0">
              <a:latin typeface="+mj-lt"/>
            </a:rPr>
            <a:t>Deming</a:t>
          </a:r>
        </a:p>
        <a:p>
          <a:r>
            <a:rPr lang="es-PE" dirty="0" smtClean="0">
              <a:latin typeface="+mj-lt"/>
            </a:rPr>
            <a:t>Es definida por el cliente y sus necesidades</a:t>
          </a:r>
          <a:endParaRPr lang="es-PE" dirty="0">
            <a:latin typeface="+mj-lt"/>
          </a:endParaRPr>
        </a:p>
      </dgm:t>
    </dgm:pt>
    <dgm:pt modelId="{5652CD73-9DDA-4CC3-A6C3-D67FDC58B5A9}" type="parTrans" cxnId="{ACD22A3D-D1CA-45BA-8CE2-7D88A8ECCF14}">
      <dgm:prSet/>
      <dgm:spPr/>
      <dgm:t>
        <a:bodyPr/>
        <a:lstStyle/>
        <a:p>
          <a:endParaRPr lang="es-PE">
            <a:latin typeface="+mj-lt"/>
          </a:endParaRPr>
        </a:p>
      </dgm:t>
    </dgm:pt>
    <dgm:pt modelId="{8FB5DFE5-9B3E-408B-A452-BD42B6C6C516}" type="sibTrans" cxnId="{ACD22A3D-D1CA-45BA-8CE2-7D88A8ECCF14}">
      <dgm:prSet/>
      <dgm:spPr/>
      <dgm:t>
        <a:bodyPr/>
        <a:lstStyle/>
        <a:p>
          <a:endParaRPr lang="es-PE">
            <a:latin typeface="+mj-lt"/>
          </a:endParaRPr>
        </a:p>
      </dgm:t>
    </dgm:pt>
    <dgm:pt modelId="{AE95C54B-FB0F-4C3C-9254-EEBCFBA550C5}">
      <dgm:prSet phldrT="[Texto]"/>
      <dgm:spPr/>
      <dgm:t>
        <a:bodyPr/>
        <a:lstStyle/>
        <a:p>
          <a:pPr algn="ctr"/>
          <a:r>
            <a:rPr lang="es-PE" b="1" dirty="0" smtClean="0">
              <a:latin typeface="+mj-lt"/>
            </a:rPr>
            <a:t>Juran </a:t>
          </a:r>
        </a:p>
        <a:p>
          <a:pPr algn="ctr"/>
          <a:r>
            <a:rPr lang="es-PE" dirty="0" smtClean="0">
              <a:latin typeface="+mj-lt"/>
            </a:rPr>
            <a:t>Aptitud de uso y exigencias del cliente	</a:t>
          </a:r>
          <a:endParaRPr lang="es-PE" dirty="0">
            <a:latin typeface="+mj-lt"/>
          </a:endParaRPr>
        </a:p>
      </dgm:t>
    </dgm:pt>
    <dgm:pt modelId="{FAFA48FE-FD4E-4012-9C3A-A71A908BE9B9}" type="parTrans" cxnId="{BDA3343D-2291-4708-9032-9FF97AE49F38}">
      <dgm:prSet/>
      <dgm:spPr/>
      <dgm:t>
        <a:bodyPr/>
        <a:lstStyle/>
        <a:p>
          <a:endParaRPr lang="es-PE">
            <a:latin typeface="+mj-lt"/>
          </a:endParaRPr>
        </a:p>
      </dgm:t>
    </dgm:pt>
    <dgm:pt modelId="{4A955FBA-CFA7-4FE1-85EC-13E869D38AB3}" type="sibTrans" cxnId="{BDA3343D-2291-4708-9032-9FF97AE49F38}">
      <dgm:prSet/>
      <dgm:spPr/>
      <dgm:t>
        <a:bodyPr/>
        <a:lstStyle/>
        <a:p>
          <a:endParaRPr lang="es-PE">
            <a:latin typeface="+mj-lt"/>
          </a:endParaRPr>
        </a:p>
      </dgm:t>
    </dgm:pt>
    <dgm:pt modelId="{5DAD59E4-83D4-4703-863D-9BEC5AEC6C02}">
      <dgm:prSet phldrT="[Texto]"/>
      <dgm:spPr/>
      <dgm:t>
        <a:bodyPr/>
        <a:lstStyle/>
        <a:p>
          <a:r>
            <a:rPr lang="es-PE" dirty="0" smtClean="0">
              <a:latin typeface="+mj-lt"/>
            </a:rPr>
            <a:t>Administración de Calidad Total (TQM)</a:t>
          </a:r>
        </a:p>
        <a:p>
          <a:r>
            <a:rPr lang="es-PE" dirty="0" smtClean="0">
              <a:latin typeface="+mj-lt"/>
            </a:rPr>
            <a:t>SATISFACER LAS NECESIDADES Y EXPECTATIVAS DEL CLIENTE</a:t>
          </a:r>
          <a:endParaRPr lang="es-PE" dirty="0">
            <a:latin typeface="+mj-lt"/>
          </a:endParaRPr>
        </a:p>
      </dgm:t>
    </dgm:pt>
    <dgm:pt modelId="{609C1547-E128-4DE9-94FF-43428FB141DA}" type="parTrans" cxnId="{271F5821-8D36-48F9-9B2F-05AA21380137}">
      <dgm:prSet/>
      <dgm:spPr/>
      <dgm:t>
        <a:bodyPr/>
        <a:lstStyle/>
        <a:p>
          <a:endParaRPr lang="es-PE">
            <a:latin typeface="+mj-lt"/>
          </a:endParaRPr>
        </a:p>
      </dgm:t>
    </dgm:pt>
    <dgm:pt modelId="{AD362C1E-2ED3-42BC-9F10-2C9A2885A9C6}" type="sibTrans" cxnId="{271F5821-8D36-48F9-9B2F-05AA21380137}">
      <dgm:prSet/>
      <dgm:spPr/>
      <dgm:t>
        <a:bodyPr/>
        <a:lstStyle/>
        <a:p>
          <a:endParaRPr lang="es-PE">
            <a:latin typeface="+mj-lt"/>
          </a:endParaRPr>
        </a:p>
      </dgm:t>
    </dgm:pt>
    <dgm:pt modelId="{67DB7E55-FAD8-4FC8-BECF-E7A4DBDDCF33}">
      <dgm:prSet/>
      <dgm:spPr/>
      <dgm:t>
        <a:bodyPr/>
        <a:lstStyle/>
        <a:p>
          <a:r>
            <a:rPr lang="es-PE" b="1" dirty="0" err="1" smtClean="0">
              <a:latin typeface="+mj-lt"/>
            </a:rPr>
            <a:t>Crosby</a:t>
          </a:r>
          <a:endParaRPr lang="es-PE" b="1" dirty="0" smtClean="0">
            <a:latin typeface="+mj-lt"/>
          </a:endParaRPr>
        </a:p>
        <a:p>
          <a:r>
            <a:rPr lang="es-PE" dirty="0" smtClean="0">
              <a:latin typeface="+mj-lt"/>
            </a:rPr>
            <a:t>Prevención de defectos y cumplimiento de los requisitos</a:t>
          </a:r>
          <a:endParaRPr lang="es-PE" dirty="0">
            <a:latin typeface="+mj-lt"/>
          </a:endParaRPr>
        </a:p>
      </dgm:t>
    </dgm:pt>
    <dgm:pt modelId="{0A58F57C-4D77-4378-A025-E29E54C5C90A}" type="parTrans" cxnId="{DF4801AA-1D0A-4617-99EB-719D1D644B2E}">
      <dgm:prSet/>
      <dgm:spPr/>
      <dgm:t>
        <a:bodyPr/>
        <a:lstStyle/>
        <a:p>
          <a:endParaRPr lang="es-PE">
            <a:latin typeface="+mj-lt"/>
          </a:endParaRPr>
        </a:p>
      </dgm:t>
    </dgm:pt>
    <dgm:pt modelId="{E1741619-6D7E-430C-9C71-F4AC271439E6}" type="sibTrans" cxnId="{DF4801AA-1D0A-4617-99EB-719D1D644B2E}">
      <dgm:prSet/>
      <dgm:spPr/>
      <dgm:t>
        <a:bodyPr/>
        <a:lstStyle/>
        <a:p>
          <a:endParaRPr lang="es-PE">
            <a:latin typeface="+mj-lt"/>
          </a:endParaRPr>
        </a:p>
      </dgm:t>
    </dgm:pt>
    <dgm:pt modelId="{7DA8892D-7EF0-4288-8614-0E4322137196}" type="pres">
      <dgm:prSet presAssocID="{CBA5FD2D-4C0C-4FFE-8B12-1B9792D2C686}" presName="Name0" presStyleCnt="0">
        <dgm:presLayoutVars>
          <dgm:dir/>
          <dgm:resizeHandles val="exact"/>
        </dgm:presLayoutVars>
      </dgm:prSet>
      <dgm:spPr/>
      <dgm:t>
        <a:bodyPr/>
        <a:lstStyle/>
        <a:p>
          <a:endParaRPr lang="es-PE"/>
        </a:p>
      </dgm:t>
    </dgm:pt>
    <dgm:pt modelId="{8231E000-9C94-4EC2-A061-8F71F08B6F4F}" type="pres">
      <dgm:prSet presAssocID="{CBA5FD2D-4C0C-4FFE-8B12-1B9792D2C686}" presName="vNodes" presStyleCnt="0"/>
      <dgm:spPr/>
      <dgm:t>
        <a:bodyPr/>
        <a:lstStyle/>
        <a:p>
          <a:endParaRPr lang="es-PE"/>
        </a:p>
      </dgm:t>
    </dgm:pt>
    <dgm:pt modelId="{355595EA-CC9B-4829-B6A8-88CB2FDA43A0}" type="pres">
      <dgm:prSet presAssocID="{67DB7E55-FAD8-4FC8-BECF-E7A4DBDDCF33}" presName="node" presStyleLbl="node1" presStyleIdx="0" presStyleCnt="4" custScaleX="246896">
        <dgm:presLayoutVars>
          <dgm:bulletEnabled val="1"/>
        </dgm:presLayoutVars>
      </dgm:prSet>
      <dgm:spPr/>
      <dgm:t>
        <a:bodyPr/>
        <a:lstStyle/>
        <a:p>
          <a:endParaRPr lang="es-PE"/>
        </a:p>
      </dgm:t>
    </dgm:pt>
    <dgm:pt modelId="{5F518DE6-4952-4EB5-9316-89767C6BF8F4}" type="pres">
      <dgm:prSet presAssocID="{E1741619-6D7E-430C-9C71-F4AC271439E6}" presName="spacerT" presStyleCnt="0"/>
      <dgm:spPr/>
      <dgm:t>
        <a:bodyPr/>
        <a:lstStyle/>
        <a:p>
          <a:endParaRPr lang="es-PE"/>
        </a:p>
      </dgm:t>
    </dgm:pt>
    <dgm:pt modelId="{D7B7C142-9650-450A-8FF7-165A2D925E05}" type="pres">
      <dgm:prSet presAssocID="{E1741619-6D7E-430C-9C71-F4AC271439E6}" presName="sibTrans" presStyleLbl="sibTrans2D1" presStyleIdx="0" presStyleCnt="3"/>
      <dgm:spPr/>
      <dgm:t>
        <a:bodyPr/>
        <a:lstStyle/>
        <a:p>
          <a:endParaRPr lang="es-PE"/>
        </a:p>
      </dgm:t>
    </dgm:pt>
    <dgm:pt modelId="{33203221-3452-4A15-AF80-B712DAA0D271}" type="pres">
      <dgm:prSet presAssocID="{E1741619-6D7E-430C-9C71-F4AC271439E6}" presName="spacerB" presStyleCnt="0"/>
      <dgm:spPr/>
      <dgm:t>
        <a:bodyPr/>
        <a:lstStyle/>
        <a:p>
          <a:endParaRPr lang="es-PE"/>
        </a:p>
      </dgm:t>
    </dgm:pt>
    <dgm:pt modelId="{D753C74E-9691-4805-8CCD-2C48CF73733F}" type="pres">
      <dgm:prSet presAssocID="{ABF8609D-673B-4594-AF58-12404E244BCB}" presName="node" presStyleLbl="node1" presStyleIdx="1" presStyleCnt="4" custScaleX="246896">
        <dgm:presLayoutVars>
          <dgm:bulletEnabled val="1"/>
        </dgm:presLayoutVars>
      </dgm:prSet>
      <dgm:spPr/>
      <dgm:t>
        <a:bodyPr/>
        <a:lstStyle/>
        <a:p>
          <a:endParaRPr lang="es-PE"/>
        </a:p>
      </dgm:t>
    </dgm:pt>
    <dgm:pt modelId="{C51B271B-95C6-4767-92F2-DEB952FEB9A0}" type="pres">
      <dgm:prSet presAssocID="{8FB5DFE5-9B3E-408B-A452-BD42B6C6C516}" presName="spacerT" presStyleCnt="0"/>
      <dgm:spPr/>
      <dgm:t>
        <a:bodyPr/>
        <a:lstStyle/>
        <a:p>
          <a:endParaRPr lang="es-PE"/>
        </a:p>
      </dgm:t>
    </dgm:pt>
    <dgm:pt modelId="{5680DCF2-ACF8-4C6E-8085-7DE7268526E3}" type="pres">
      <dgm:prSet presAssocID="{8FB5DFE5-9B3E-408B-A452-BD42B6C6C516}" presName="sibTrans" presStyleLbl="sibTrans2D1" presStyleIdx="1" presStyleCnt="3"/>
      <dgm:spPr/>
      <dgm:t>
        <a:bodyPr/>
        <a:lstStyle/>
        <a:p>
          <a:endParaRPr lang="es-PE"/>
        </a:p>
      </dgm:t>
    </dgm:pt>
    <dgm:pt modelId="{7C600D08-A6FF-446C-A116-00D1576219D1}" type="pres">
      <dgm:prSet presAssocID="{8FB5DFE5-9B3E-408B-A452-BD42B6C6C516}" presName="spacerB" presStyleCnt="0"/>
      <dgm:spPr/>
      <dgm:t>
        <a:bodyPr/>
        <a:lstStyle/>
        <a:p>
          <a:endParaRPr lang="es-PE"/>
        </a:p>
      </dgm:t>
    </dgm:pt>
    <dgm:pt modelId="{1EE1D7D7-8073-4A97-8DD4-EF1EC92238E1}" type="pres">
      <dgm:prSet presAssocID="{AE95C54B-FB0F-4C3C-9254-EEBCFBA550C5}" presName="node" presStyleLbl="node1" presStyleIdx="2" presStyleCnt="4" custScaleX="246896">
        <dgm:presLayoutVars>
          <dgm:bulletEnabled val="1"/>
        </dgm:presLayoutVars>
      </dgm:prSet>
      <dgm:spPr/>
      <dgm:t>
        <a:bodyPr/>
        <a:lstStyle/>
        <a:p>
          <a:endParaRPr lang="es-PE"/>
        </a:p>
      </dgm:t>
    </dgm:pt>
    <dgm:pt modelId="{697EA0B5-0022-4F06-B4B6-788236191360}" type="pres">
      <dgm:prSet presAssocID="{CBA5FD2D-4C0C-4FFE-8B12-1B9792D2C686}" presName="sibTransLast" presStyleLbl="sibTrans2D1" presStyleIdx="2" presStyleCnt="3"/>
      <dgm:spPr/>
      <dgm:t>
        <a:bodyPr/>
        <a:lstStyle/>
        <a:p>
          <a:endParaRPr lang="es-PE"/>
        </a:p>
      </dgm:t>
    </dgm:pt>
    <dgm:pt modelId="{8D09DC61-6C5B-4805-A702-CA2052AF54D4}" type="pres">
      <dgm:prSet presAssocID="{CBA5FD2D-4C0C-4FFE-8B12-1B9792D2C686}" presName="connectorText" presStyleLbl="sibTrans2D1" presStyleIdx="2" presStyleCnt="3"/>
      <dgm:spPr/>
      <dgm:t>
        <a:bodyPr/>
        <a:lstStyle/>
        <a:p>
          <a:endParaRPr lang="es-PE"/>
        </a:p>
      </dgm:t>
    </dgm:pt>
    <dgm:pt modelId="{8272C64C-7431-4BBE-BFF7-C6EC8DE14050}" type="pres">
      <dgm:prSet presAssocID="{CBA5FD2D-4C0C-4FFE-8B12-1B9792D2C686}" presName="lastNode" presStyleLbl="node1" presStyleIdx="3" presStyleCnt="4">
        <dgm:presLayoutVars>
          <dgm:bulletEnabled val="1"/>
        </dgm:presLayoutVars>
      </dgm:prSet>
      <dgm:spPr/>
      <dgm:t>
        <a:bodyPr/>
        <a:lstStyle/>
        <a:p>
          <a:endParaRPr lang="es-PE"/>
        </a:p>
      </dgm:t>
    </dgm:pt>
  </dgm:ptLst>
  <dgm:cxnLst>
    <dgm:cxn modelId="{F956BB0F-A762-4CCF-A103-9A02DBFF2218}" type="presOf" srcId="{5DAD59E4-83D4-4703-863D-9BEC5AEC6C02}" destId="{8272C64C-7431-4BBE-BFF7-C6EC8DE14050}" srcOrd="0" destOrd="0" presId="urn:microsoft.com/office/officeart/2005/8/layout/equation2"/>
    <dgm:cxn modelId="{BDA3343D-2291-4708-9032-9FF97AE49F38}" srcId="{CBA5FD2D-4C0C-4FFE-8B12-1B9792D2C686}" destId="{AE95C54B-FB0F-4C3C-9254-EEBCFBA550C5}" srcOrd="2" destOrd="0" parTransId="{FAFA48FE-FD4E-4012-9C3A-A71A908BE9B9}" sibTransId="{4A955FBA-CFA7-4FE1-85EC-13E869D38AB3}"/>
    <dgm:cxn modelId="{ACD22A3D-D1CA-45BA-8CE2-7D88A8ECCF14}" srcId="{CBA5FD2D-4C0C-4FFE-8B12-1B9792D2C686}" destId="{ABF8609D-673B-4594-AF58-12404E244BCB}" srcOrd="1" destOrd="0" parTransId="{5652CD73-9DDA-4CC3-A6C3-D67FDC58B5A9}" sibTransId="{8FB5DFE5-9B3E-408B-A452-BD42B6C6C516}"/>
    <dgm:cxn modelId="{6EA7C391-C586-4457-AD75-EC2E7D03AEAF}" type="presOf" srcId="{4A955FBA-CFA7-4FE1-85EC-13E869D38AB3}" destId="{8D09DC61-6C5B-4805-A702-CA2052AF54D4}" srcOrd="1" destOrd="0" presId="urn:microsoft.com/office/officeart/2005/8/layout/equation2"/>
    <dgm:cxn modelId="{1E99593E-9FAF-41C9-886A-065550EF80BB}" type="presOf" srcId="{ABF8609D-673B-4594-AF58-12404E244BCB}" destId="{D753C74E-9691-4805-8CCD-2C48CF73733F}" srcOrd="0" destOrd="0" presId="urn:microsoft.com/office/officeart/2005/8/layout/equation2"/>
    <dgm:cxn modelId="{DF4801AA-1D0A-4617-99EB-719D1D644B2E}" srcId="{CBA5FD2D-4C0C-4FFE-8B12-1B9792D2C686}" destId="{67DB7E55-FAD8-4FC8-BECF-E7A4DBDDCF33}" srcOrd="0" destOrd="0" parTransId="{0A58F57C-4D77-4378-A025-E29E54C5C90A}" sibTransId="{E1741619-6D7E-430C-9C71-F4AC271439E6}"/>
    <dgm:cxn modelId="{315C4402-02CC-486A-85F0-F152FE16A4BB}" type="presOf" srcId="{AE95C54B-FB0F-4C3C-9254-EEBCFBA550C5}" destId="{1EE1D7D7-8073-4A97-8DD4-EF1EC92238E1}" srcOrd="0" destOrd="0" presId="urn:microsoft.com/office/officeart/2005/8/layout/equation2"/>
    <dgm:cxn modelId="{8DBEACBE-1355-492F-8B9B-4CCECE7A6B90}" type="presOf" srcId="{CBA5FD2D-4C0C-4FFE-8B12-1B9792D2C686}" destId="{7DA8892D-7EF0-4288-8614-0E4322137196}" srcOrd="0" destOrd="0" presId="urn:microsoft.com/office/officeart/2005/8/layout/equation2"/>
    <dgm:cxn modelId="{86D65944-E76E-442B-996B-7B950A6E65BF}" type="presOf" srcId="{8FB5DFE5-9B3E-408B-A452-BD42B6C6C516}" destId="{5680DCF2-ACF8-4C6E-8085-7DE7268526E3}" srcOrd="0" destOrd="0" presId="urn:microsoft.com/office/officeart/2005/8/layout/equation2"/>
    <dgm:cxn modelId="{F946A101-E26D-4920-9BEF-30493075AEF8}" type="presOf" srcId="{E1741619-6D7E-430C-9C71-F4AC271439E6}" destId="{D7B7C142-9650-450A-8FF7-165A2D925E05}" srcOrd="0" destOrd="0" presId="urn:microsoft.com/office/officeart/2005/8/layout/equation2"/>
    <dgm:cxn modelId="{60D29F8F-9153-415C-9846-C51AEC566A54}" type="presOf" srcId="{67DB7E55-FAD8-4FC8-BECF-E7A4DBDDCF33}" destId="{355595EA-CC9B-4829-B6A8-88CB2FDA43A0}" srcOrd="0" destOrd="0" presId="urn:microsoft.com/office/officeart/2005/8/layout/equation2"/>
    <dgm:cxn modelId="{271F5821-8D36-48F9-9B2F-05AA21380137}" srcId="{CBA5FD2D-4C0C-4FFE-8B12-1B9792D2C686}" destId="{5DAD59E4-83D4-4703-863D-9BEC5AEC6C02}" srcOrd="3" destOrd="0" parTransId="{609C1547-E128-4DE9-94FF-43428FB141DA}" sibTransId="{AD362C1E-2ED3-42BC-9F10-2C9A2885A9C6}"/>
    <dgm:cxn modelId="{3E1D0338-F9C4-4D29-856D-1A950DA08335}" type="presOf" srcId="{4A955FBA-CFA7-4FE1-85EC-13E869D38AB3}" destId="{697EA0B5-0022-4F06-B4B6-788236191360}" srcOrd="0" destOrd="0" presId="urn:microsoft.com/office/officeart/2005/8/layout/equation2"/>
    <dgm:cxn modelId="{420ECA11-F683-426C-AF91-B6C00691E0C7}" type="presParOf" srcId="{7DA8892D-7EF0-4288-8614-0E4322137196}" destId="{8231E000-9C94-4EC2-A061-8F71F08B6F4F}" srcOrd="0" destOrd="0" presId="urn:microsoft.com/office/officeart/2005/8/layout/equation2"/>
    <dgm:cxn modelId="{3233A2F2-EE05-4089-9C68-0267766D41B2}" type="presParOf" srcId="{8231E000-9C94-4EC2-A061-8F71F08B6F4F}" destId="{355595EA-CC9B-4829-B6A8-88CB2FDA43A0}" srcOrd="0" destOrd="0" presId="urn:microsoft.com/office/officeart/2005/8/layout/equation2"/>
    <dgm:cxn modelId="{56067454-AEB6-44CF-8FF9-642B14C4A8E2}" type="presParOf" srcId="{8231E000-9C94-4EC2-A061-8F71F08B6F4F}" destId="{5F518DE6-4952-4EB5-9316-89767C6BF8F4}" srcOrd="1" destOrd="0" presId="urn:microsoft.com/office/officeart/2005/8/layout/equation2"/>
    <dgm:cxn modelId="{228D0546-C94D-441A-AC5F-A14A15A38023}" type="presParOf" srcId="{8231E000-9C94-4EC2-A061-8F71F08B6F4F}" destId="{D7B7C142-9650-450A-8FF7-165A2D925E05}" srcOrd="2" destOrd="0" presId="urn:microsoft.com/office/officeart/2005/8/layout/equation2"/>
    <dgm:cxn modelId="{48002FCB-B040-43B5-AC8B-F737B678DC37}" type="presParOf" srcId="{8231E000-9C94-4EC2-A061-8F71F08B6F4F}" destId="{33203221-3452-4A15-AF80-B712DAA0D271}" srcOrd="3" destOrd="0" presId="urn:microsoft.com/office/officeart/2005/8/layout/equation2"/>
    <dgm:cxn modelId="{EDCDBD3C-8FB8-41D0-BBD7-A6D1AEC7C852}" type="presParOf" srcId="{8231E000-9C94-4EC2-A061-8F71F08B6F4F}" destId="{D753C74E-9691-4805-8CCD-2C48CF73733F}" srcOrd="4" destOrd="0" presId="urn:microsoft.com/office/officeart/2005/8/layout/equation2"/>
    <dgm:cxn modelId="{E9B18DC4-DFA8-468F-BFB2-EC722F895FED}" type="presParOf" srcId="{8231E000-9C94-4EC2-A061-8F71F08B6F4F}" destId="{C51B271B-95C6-4767-92F2-DEB952FEB9A0}" srcOrd="5" destOrd="0" presId="urn:microsoft.com/office/officeart/2005/8/layout/equation2"/>
    <dgm:cxn modelId="{2946E35A-A07E-4937-B8DB-7952D948D82C}" type="presParOf" srcId="{8231E000-9C94-4EC2-A061-8F71F08B6F4F}" destId="{5680DCF2-ACF8-4C6E-8085-7DE7268526E3}" srcOrd="6" destOrd="0" presId="urn:microsoft.com/office/officeart/2005/8/layout/equation2"/>
    <dgm:cxn modelId="{1F585148-372B-43D7-8E1A-9ABF5F592770}" type="presParOf" srcId="{8231E000-9C94-4EC2-A061-8F71F08B6F4F}" destId="{7C600D08-A6FF-446C-A116-00D1576219D1}" srcOrd="7" destOrd="0" presId="urn:microsoft.com/office/officeart/2005/8/layout/equation2"/>
    <dgm:cxn modelId="{D3EDF70B-CE24-49A8-9608-2A2A8CB0F2D8}" type="presParOf" srcId="{8231E000-9C94-4EC2-A061-8F71F08B6F4F}" destId="{1EE1D7D7-8073-4A97-8DD4-EF1EC92238E1}" srcOrd="8" destOrd="0" presId="urn:microsoft.com/office/officeart/2005/8/layout/equation2"/>
    <dgm:cxn modelId="{FD5F0955-EEB3-4B05-929D-CE1E3BE1155D}" type="presParOf" srcId="{7DA8892D-7EF0-4288-8614-0E4322137196}" destId="{697EA0B5-0022-4F06-B4B6-788236191360}" srcOrd="1" destOrd="0" presId="urn:microsoft.com/office/officeart/2005/8/layout/equation2"/>
    <dgm:cxn modelId="{D8D7913F-28FF-4CAD-863E-14C9703295FF}" type="presParOf" srcId="{697EA0B5-0022-4F06-B4B6-788236191360}" destId="{8D09DC61-6C5B-4805-A702-CA2052AF54D4}" srcOrd="0" destOrd="0" presId="urn:microsoft.com/office/officeart/2005/8/layout/equation2"/>
    <dgm:cxn modelId="{2297D538-F769-4043-9B22-14F9DAC5D7AD}" type="presParOf" srcId="{7DA8892D-7EF0-4288-8614-0E4322137196}" destId="{8272C64C-7431-4BBE-BFF7-C6EC8DE14050}" srcOrd="2" destOrd="0" presId="urn:microsoft.com/office/officeart/2005/8/layout/equati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1E93A2B-01EF-4983-A295-BDF69B5C6047}"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es-PE"/>
        </a:p>
      </dgm:t>
    </dgm:pt>
    <dgm:pt modelId="{A06BA9B7-9219-4F8A-A04D-E75639A75D13}">
      <dgm:prSet phldrT="[Texto]"/>
      <dgm:spPr/>
      <dgm:t>
        <a:bodyPr/>
        <a:lstStyle/>
        <a:p>
          <a:r>
            <a:rPr lang="es-PE" dirty="0" smtClean="0">
              <a:latin typeface="+mj-lt"/>
            </a:rPr>
            <a:t>Orientación hacia los Resultados</a:t>
          </a:r>
          <a:endParaRPr lang="es-PE" dirty="0">
            <a:latin typeface="+mj-lt"/>
          </a:endParaRPr>
        </a:p>
      </dgm:t>
    </dgm:pt>
    <dgm:pt modelId="{2F7E98AE-2160-4839-94CF-975944568F9F}" type="parTrans" cxnId="{CDBD632F-3D7B-414B-9858-05328A8F55DE}">
      <dgm:prSet/>
      <dgm:spPr/>
      <dgm:t>
        <a:bodyPr/>
        <a:lstStyle/>
        <a:p>
          <a:endParaRPr lang="es-PE">
            <a:latin typeface="+mj-lt"/>
          </a:endParaRPr>
        </a:p>
      </dgm:t>
    </dgm:pt>
    <dgm:pt modelId="{55B43F06-A184-404E-9552-9368001D10FD}" type="sibTrans" cxnId="{CDBD632F-3D7B-414B-9858-05328A8F55DE}">
      <dgm:prSet/>
      <dgm:spPr/>
      <dgm:t>
        <a:bodyPr/>
        <a:lstStyle/>
        <a:p>
          <a:endParaRPr lang="es-PE">
            <a:latin typeface="+mj-lt"/>
          </a:endParaRPr>
        </a:p>
      </dgm:t>
    </dgm:pt>
    <dgm:pt modelId="{193CEB5B-EFC5-4851-82F5-2EF6BF7B603B}">
      <dgm:prSet phldrT="[Texto]"/>
      <dgm:spPr/>
      <dgm:t>
        <a:bodyPr/>
        <a:lstStyle/>
        <a:p>
          <a:r>
            <a:rPr lang="es-PE" dirty="0" smtClean="0">
              <a:latin typeface="+mj-lt"/>
            </a:rPr>
            <a:t>Aprendizaje, Innovación y Mejora continua</a:t>
          </a:r>
          <a:endParaRPr lang="es-PE" dirty="0">
            <a:latin typeface="+mj-lt"/>
          </a:endParaRPr>
        </a:p>
      </dgm:t>
    </dgm:pt>
    <dgm:pt modelId="{7A640F1C-F038-4879-9505-510E4C29FC81}" type="parTrans" cxnId="{04507005-375B-4404-A56C-84ED4B68FF83}">
      <dgm:prSet/>
      <dgm:spPr/>
      <dgm:t>
        <a:bodyPr/>
        <a:lstStyle/>
        <a:p>
          <a:endParaRPr lang="es-PE">
            <a:latin typeface="+mj-lt"/>
          </a:endParaRPr>
        </a:p>
      </dgm:t>
    </dgm:pt>
    <dgm:pt modelId="{308EB29C-FD73-4426-A5D5-43B523226DBC}" type="sibTrans" cxnId="{04507005-375B-4404-A56C-84ED4B68FF83}">
      <dgm:prSet/>
      <dgm:spPr/>
      <dgm:t>
        <a:bodyPr/>
        <a:lstStyle/>
        <a:p>
          <a:endParaRPr lang="es-PE">
            <a:latin typeface="+mj-lt"/>
          </a:endParaRPr>
        </a:p>
      </dgm:t>
    </dgm:pt>
    <dgm:pt modelId="{070770AF-C108-4AF8-AC11-BEEB03B12926}">
      <dgm:prSet/>
      <dgm:spPr/>
      <dgm:t>
        <a:bodyPr/>
        <a:lstStyle/>
        <a:p>
          <a:r>
            <a:rPr lang="es-PE" dirty="0" smtClean="0">
              <a:latin typeface="+mj-lt"/>
            </a:rPr>
            <a:t>Orientación al cliente</a:t>
          </a:r>
          <a:endParaRPr lang="es-PE" dirty="0">
            <a:latin typeface="+mj-lt"/>
          </a:endParaRPr>
        </a:p>
      </dgm:t>
    </dgm:pt>
    <dgm:pt modelId="{85DCFD96-08C8-4EEE-A3F4-9163B43EAF12}" type="parTrans" cxnId="{FE953AE1-2CC2-4E05-8419-ED53DA9179DF}">
      <dgm:prSet/>
      <dgm:spPr/>
      <dgm:t>
        <a:bodyPr/>
        <a:lstStyle/>
        <a:p>
          <a:endParaRPr lang="es-PE">
            <a:latin typeface="+mj-lt"/>
          </a:endParaRPr>
        </a:p>
      </dgm:t>
    </dgm:pt>
    <dgm:pt modelId="{584801A0-A5AC-4C43-83F6-38D94FBE3A8B}" type="sibTrans" cxnId="{FE953AE1-2CC2-4E05-8419-ED53DA9179DF}">
      <dgm:prSet/>
      <dgm:spPr/>
      <dgm:t>
        <a:bodyPr/>
        <a:lstStyle/>
        <a:p>
          <a:endParaRPr lang="es-PE">
            <a:latin typeface="+mj-lt"/>
          </a:endParaRPr>
        </a:p>
      </dgm:t>
    </dgm:pt>
    <dgm:pt modelId="{F86DA8EF-BF7D-4DF3-B391-6EB0299A77E2}">
      <dgm:prSet/>
      <dgm:spPr/>
      <dgm:t>
        <a:bodyPr/>
        <a:lstStyle/>
        <a:p>
          <a:r>
            <a:rPr lang="es-PE" dirty="0" smtClean="0">
              <a:latin typeface="+mj-lt"/>
            </a:rPr>
            <a:t>Liderazgo y constancia en los objetivos</a:t>
          </a:r>
          <a:endParaRPr lang="es-PE" dirty="0">
            <a:latin typeface="+mj-lt"/>
          </a:endParaRPr>
        </a:p>
      </dgm:t>
    </dgm:pt>
    <dgm:pt modelId="{6B91993F-3E1F-48F0-A933-7E80A92D62E6}" type="parTrans" cxnId="{1E5FF38E-9DDC-4B54-9322-E070BCEF7E8D}">
      <dgm:prSet/>
      <dgm:spPr/>
      <dgm:t>
        <a:bodyPr/>
        <a:lstStyle/>
        <a:p>
          <a:endParaRPr lang="es-PE">
            <a:latin typeface="+mj-lt"/>
          </a:endParaRPr>
        </a:p>
      </dgm:t>
    </dgm:pt>
    <dgm:pt modelId="{317036A1-4888-44B1-B4B0-CE5633CC4732}" type="sibTrans" cxnId="{1E5FF38E-9DDC-4B54-9322-E070BCEF7E8D}">
      <dgm:prSet/>
      <dgm:spPr/>
      <dgm:t>
        <a:bodyPr/>
        <a:lstStyle/>
        <a:p>
          <a:endParaRPr lang="es-PE">
            <a:latin typeface="+mj-lt"/>
          </a:endParaRPr>
        </a:p>
      </dgm:t>
    </dgm:pt>
    <dgm:pt modelId="{20F33483-BFCB-4016-90E2-085AC7F0D744}">
      <dgm:prSet/>
      <dgm:spPr/>
      <dgm:t>
        <a:bodyPr/>
        <a:lstStyle/>
        <a:p>
          <a:r>
            <a:rPr lang="es-PE" dirty="0" smtClean="0">
              <a:latin typeface="+mj-lt"/>
            </a:rPr>
            <a:t>Gestión por procesos</a:t>
          </a:r>
          <a:endParaRPr lang="es-PE" dirty="0">
            <a:latin typeface="+mj-lt"/>
          </a:endParaRPr>
        </a:p>
      </dgm:t>
    </dgm:pt>
    <dgm:pt modelId="{E65EAB6A-F028-4BBE-A91D-0D153C84A25F}" type="parTrans" cxnId="{3714C932-9E7B-495E-90CB-132382A340AC}">
      <dgm:prSet/>
      <dgm:spPr/>
      <dgm:t>
        <a:bodyPr/>
        <a:lstStyle/>
        <a:p>
          <a:endParaRPr lang="es-PE">
            <a:latin typeface="+mj-lt"/>
          </a:endParaRPr>
        </a:p>
      </dgm:t>
    </dgm:pt>
    <dgm:pt modelId="{5584E1C4-A572-4E6E-82C0-837FBA1E4A38}" type="sibTrans" cxnId="{3714C932-9E7B-495E-90CB-132382A340AC}">
      <dgm:prSet/>
      <dgm:spPr/>
      <dgm:t>
        <a:bodyPr/>
        <a:lstStyle/>
        <a:p>
          <a:endParaRPr lang="es-PE">
            <a:latin typeface="+mj-lt"/>
          </a:endParaRPr>
        </a:p>
      </dgm:t>
    </dgm:pt>
    <dgm:pt modelId="{975C720A-8295-4F63-9900-ECB4BDDAA2D6}">
      <dgm:prSet/>
      <dgm:spPr/>
      <dgm:t>
        <a:bodyPr/>
        <a:lstStyle/>
        <a:p>
          <a:r>
            <a:rPr lang="es-PE" dirty="0" smtClean="0">
              <a:latin typeface="+mj-lt"/>
            </a:rPr>
            <a:t>Desarrollo e implicación de las personas</a:t>
          </a:r>
          <a:endParaRPr lang="es-PE" dirty="0">
            <a:latin typeface="+mj-lt"/>
          </a:endParaRPr>
        </a:p>
      </dgm:t>
    </dgm:pt>
    <dgm:pt modelId="{BCBD4C4B-CE86-4EB3-8B73-76745C8A2D2E}" type="parTrans" cxnId="{C2C40840-5C7C-4E11-A98F-E06CF53611B3}">
      <dgm:prSet/>
      <dgm:spPr/>
      <dgm:t>
        <a:bodyPr/>
        <a:lstStyle/>
        <a:p>
          <a:endParaRPr lang="es-PE">
            <a:latin typeface="+mj-lt"/>
          </a:endParaRPr>
        </a:p>
      </dgm:t>
    </dgm:pt>
    <dgm:pt modelId="{8E5E6BBD-8280-4307-A06F-C3E10664DB66}" type="sibTrans" cxnId="{C2C40840-5C7C-4E11-A98F-E06CF53611B3}">
      <dgm:prSet/>
      <dgm:spPr/>
      <dgm:t>
        <a:bodyPr/>
        <a:lstStyle/>
        <a:p>
          <a:endParaRPr lang="es-PE">
            <a:latin typeface="+mj-lt"/>
          </a:endParaRPr>
        </a:p>
      </dgm:t>
    </dgm:pt>
    <dgm:pt modelId="{89ECB8AB-77E7-41E9-9C34-657879E88687}">
      <dgm:prSet/>
      <dgm:spPr/>
      <dgm:t>
        <a:bodyPr/>
        <a:lstStyle/>
        <a:p>
          <a:r>
            <a:rPr lang="es-PE" dirty="0" smtClean="0">
              <a:latin typeface="+mj-lt"/>
            </a:rPr>
            <a:t>Generación de Alianzas</a:t>
          </a:r>
          <a:endParaRPr lang="es-PE" dirty="0">
            <a:latin typeface="+mj-lt"/>
          </a:endParaRPr>
        </a:p>
      </dgm:t>
    </dgm:pt>
    <dgm:pt modelId="{90E3586A-6298-40AB-A0AD-9A0CEF4AAB5C}" type="parTrans" cxnId="{6676D2A0-67B6-42D6-A1F1-CDFAA57DE10F}">
      <dgm:prSet/>
      <dgm:spPr/>
      <dgm:t>
        <a:bodyPr/>
        <a:lstStyle/>
        <a:p>
          <a:endParaRPr lang="es-PE">
            <a:latin typeface="+mj-lt"/>
          </a:endParaRPr>
        </a:p>
      </dgm:t>
    </dgm:pt>
    <dgm:pt modelId="{DF8F8756-44D1-438F-902F-9AE8E82D909C}" type="sibTrans" cxnId="{6676D2A0-67B6-42D6-A1F1-CDFAA57DE10F}">
      <dgm:prSet/>
      <dgm:spPr/>
      <dgm:t>
        <a:bodyPr/>
        <a:lstStyle/>
        <a:p>
          <a:endParaRPr lang="es-PE">
            <a:latin typeface="+mj-lt"/>
          </a:endParaRPr>
        </a:p>
      </dgm:t>
    </dgm:pt>
    <dgm:pt modelId="{FF971C0E-A79F-40F3-AB06-EED1B0D31D49}">
      <dgm:prSet/>
      <dgm:spPr/>
      <dgm:t>
        <a:bodyPr/>
        <a:lstStyle/>
        <a:p>
          <a:r>
            <a:rPr lang="es-PE" dirty="0" smtClean="0">
              <a:latin typeface="+mj-lt"/>
            </a:rPr>
            <a:t>Responsabilidad Social</a:t>
          </a:r>
          <a:endParaRPr lang="es-PE" dirty="0">
            <a:latin typeface="+mj-lt"/>
          </a:endParaRPr>
        </a:p>
      </dgm:t>
    </dgm:pt>
    <dgm:pt modelId="{FDBF836B-2D8D-4339-B982-575A44020127}" type="parTrans" cxnId="{6C5446B7-3C0B-4C5D-8ECF-C8B635051CBC}">
      <dgm:prSet/>
      <dgm:spPr/>
      <dgm:t>
        <a:bodyPr/>
        <a:lstStyle/>
        <a:p>
          <a:endParaRPr lang="es-PE">
            <a:latin typeface="+mj-lt"/>
          </a:endParaRPr>
        </a:p>
      </dgm:t>
    </dgm:pt>
    <dgm:pt modelId="{208BC52D-38C7-4AA7-B423-BFE37E9ECC7B}" type="sibTrans" cxnId="{6C5446B7-3C0B-4C5D-8ECF-C8B635051CBC}">
      <dgm:prSet/>
      <dgm:spPr/>
      <dgm:t>
        <a:bodyPr/>
        <a:lstStyle/>
        <a:p>
          <a:endParaRPr lang="es-PE">
            <a:latin typeface="+mj-lt"/>
          </a:endParaRPr>
        </a:p>
      </dgm:t>
    </dgm:pt>
    <dgm:pt modelId="{55955F84-AE05-4E93-A1E3-3660BE113A30}" type="pres">
      <dgm:prSet presAssocID="{C1E93A2B-01EF-4983-A295-BDF69B5C6047}" presName="linear" presStyleCnt="0">
        <dgm:presLayoutVars>
          <dgm:animLvl val="lvl"/>
          <dgm:resizeHandles val="exact"/>
        </dgm:presLayoutVars>
      </dgm:prSet>
      <dgm:spPr/>
      <dgm:t>
        <a:bodyPr/>
        <a:lstStyle/>
        <a:p>
          <a:endParaRPr lang="es-PE"/>
        </a:p>
      </dgm:t>
    </dgm:pt>
    <dgm:pt modelId="{6627CAC0-332D-46C4-AF44-6DBB5AC322A9}" type="pres">
      <dgm:prSet presAssocID="{A06BA9B7-9219-4F8A-A04D-E75639A75D13}" presName="parentText" presStyleLbl="node1" presStyleIdx="0" presStyleCnt="8">
        <dgm:presLayoutVars>
          <dgm:chMax val="0"/>
          <dgm:bulletEnabled val="1"/>
        </dgm:presLayoutVars>
      </dgm:prSet>
      <dgm:spPr/>
      <dgm:t>
        <a:bodyPr/>
        <a:lstStyle/>
        <a:p>
          <a:endParaRPr lang="es-PE"/>
        </a:p>
      </dgm:t>
    </dgm:pt>
    <dgm:pt modelId="{DF430E66-EE2F-412A-809E-8D1CB592F2CC}" type="pres">
      <dgm:prSet presAssocID="{55B43F06-A184-404E-9552-9368001D10FD}" presName="spacer" presStyleCnt="0"/>
      <dgm:spPr/>
    </dgm:pt>
    <dgm:pt modelId="{BC54699A-4DDB-4108-B206-121E623804EC}" type="pres">
      <dgm:prSet presAssocID="{070770AF-C108-4AF8-AC11-BEEB03B12926}" presName="parentText" presStyleLbl="node1" presStyleIdx="1" presStyleCnt="8">
        <dgm:presLayoutVars>
          <dgm:chMax val="0"/>
          <dgm:bulletEnabled val="1"/>
        </dgm:presLayoutVars>
      </dgm:prSet>
      <dgm:spPr/>
      <dgm:t>
        <a:bodyPr/>
        <a:lstStyle/>
        <a:p>
          <a:endParaRPr lang="es-PE"/>
        </a:p>
      </dgm:t>
    </dgm:pt>
    <dgm:pt modelId="{CC715C7C-3B29-4748-AE64-6D584005E267}" type="pres">
      <dgm:prSet presAssocID="{584801A0-A5AC-4C43-83F6-38D94FBE3A8B}" presName="spacer" presStyleCnt="0"/>
      <dgm:spPr/>
    </dgm:pt>
    <dgm:pt modelId="{3D565FBE-BB00-4445-B62F-DF016F06C1F6}" type="pres">
      <dgm:prSet presAssocID="{F86DA8EF-BF7D-4DF3-B391-6EB0299A77E2}" presName="parentText" presStyleLbl="node1" presStyleIdx="2" presStyleCnt="8">
        <dgm:presLayoutVars>
          <dgm:chMax val="0"/>
          <dgm:bulletEnabled val="1"/>
        </dgm:presLayoutVars>
      </dgm:prSet>
      <dgm:spPr/>
      <dgm:t>
        <a:bodyPr/>
        <a:lstStyle/>
        <a:p>
          <a:endParaRPr lang="es-PE"/>
        </a:p>
      </dgm:t>
    </dgm:pt>
    <dgm:pt modelId="{2E783B98-C9A6-4BA4-8C2D-C216FAA75A96}" type="pres">
      <dgm:prSet presAssocID="{317036A1-4888-44B1-B4B0-CE5633CC4732}" presName="spacer" presStyleCnt="0"/>
      <dgm:spPr/>
    </dgm:pt>
    <dgm:pt modelId="{12B7099F-59A4-489D-A4F2-1A4FB420136E}" type="pres">
      <dgm:prSet presAssocID="{20F33483-BFCB-4016-90E2-085AC7F0D744}" presName="parentText" presStyleLbl="node1" presStyleIdx="3" presStyleCnt="8">
        <dgm:presLayoutVars>
          <dgm:chMax val="0"/>
          <dgm:bulletEnabled val="1"/>
        </dgm:presLayoutVars>
      </dgm:prSet>
      <dgm:spPr/>
      <dgm:t>
        <a:bodyPr/>
        <a:lstStyle/>
        <a:p>
          <a:endParaRPr lang="es-PE"/>
        </a:p>
      </dgm:t>
    </dgm:pt>
    <dgm:pt modelId="{986270CA-8FE5-40A9-8DC1-762A9EBB6648}" type="pres">
      <dgm:prSet presAssocID="{5584E1C4-A572-4E6E-82C0-837FBA1E4A38}" presName="spacer" presStyleCnt="0"/>
      <dgm:spPr/>
    </dgm:pt>
    <dgm:pt modelId="{B3EB8622-7CE8-435C-9F1E-F36A48F69D6A}" type="pres">
      <dgm:prSet presAssocID="{975C720A-8295-4F63-9900-ECB4BDDAA2D6}" presName="parentText" presStyleLbl="node1" presStyleIdx="4" presStyleCnt="8">
        <dgm:presLayoutVars>
          <dgm:chMax val="0"/>
          <dgm:bulletEnabled val="1"/>
        </dgm:presLayoutVars>
      </dgm:prSet>
      <dgm:spPr/>
      <dgm:t>
        <a:bodyPr/>
        <a:lstStyle/>
        <a:p>
          <a:endParaRPr lang="es-PE"/>
        </a:p>
      </dgm:t>
    </dgm:pt>
    <dgm:pt modelId="{8C571523-373F-47B9-8639-4556E672C010}" type="pres">
      <dgm:prSet presAssocID="{8E5E6BBD-8280-4307-A06F-C3E10664DB66}" presName="spacer" presStyleCnt="0"/>
      <dgm:spPr/>
    </dgm:pt>
    <dgm:pt modelId="{CAAF245A-5A18-4188-A3F8-55640BF02DC8}" type="pres">
      <dgm:prSet presAssocID="{89ECB8AB-77E7-41E9-9C34-657879E88687}" presName="parentText" presStyleLbl="node1" presStyleIdx="5" presStyleCnt="8">
        <dgm:presLayoutVars>
          <dgm:chMax val="0"/>
          <dgm:bulletEnabled val="1"/>
        </dgm:presLayoutVars>
      </dgm:prSet>
      <dgm:spPr/>
      <dgm:t>
        <a:bodyPr/>
        <a:lstStyle/>
        <a:p>
          <a:endParaRPr lang="es-PE"/>
        </a:p>
      </dgm:t>
    </dgm:pt>
    <dgm:pt modelId="{88A6FD09-992D-45ED-8E1C-01610A5CE440}" type="pres">
      <dgm:prSet presAssocID="{DF8F8756-44D1-438F-902F-9AE8E82D909C}" presName="spacer" presStyleCnt="0"/>
      <dgm:spPr/>
    </dgm:pt>
    <dgm:pt modelId="{3444BCCD-C866-402E-A076-2CDB47EB767A}" type="pres">
      <dgm:prSet presAssocID="{FF971C0E-A79F-40F3-AB06-EED1B0D31D49}" presName="parentText" presStyleLbl="node1" presStyleIdx="6" presStyleCnt="8">
        <dgm:presLayoutVars>
          <dgm:chMax val="0"/>
          <dgm:bulletEnabled val="1"/>
        </dgm:presLayoutVars>
      </dgm:prSet>
      <dgm:spPr/>
      <dgm:t>
        <a:bodyPr/>
        <a:lstStyle/>
        <a:p>
          <a:endParaRPr lang="es-PE"/>
        </a:p>
      </dgm:t>
    </dgm:pt>
    <dgm:pt modelId="{7D80B3F4-6DBA-4BC7-BC19-50D8577B465B}" type="pres">
      <dgm:prSet presAssocID="{208BC52D-38C7-4AA7-B423-BFE37E9ECC7B}" presName="spacer" presStyleCnt="0"/>
      <dgm:spPr/>
    </dgm:pt>
    <dgm:pt modelId="{8C6DF9A5-6670-4D10-AB3B-F459813C886D}" type="pres">
      <dgm:prSet presAssocID="{193CEB5B-EFC5-4851-82F5-2EF6BF7B603B}" presName="parentText" presStyleLbl="node1" presStyleIdx="7" presStyleCnt="8">
        <dgm:presLayoutVars>
          <dgm:chMax val="0"/>
          <dgm:bulletEnabled val="1"/>
        </dgm:presLayoutVars>
      </dgm:prSet>
      <dgm:spPr/>
      <dgm:t>
        <a:bodyPr/>
        <a:lstStyle/>
        <a:p>
          <a:endParaRPr lang="es-PE"/>
        </a:p>
      </dgm:t>
    </dgm:pt>
  </dgm:ptLst>
  <dgm:cxnLst>
    <dgm:cxn modelId="{ABC5BE15-14B9-4229-BB37-6B3CA332B854}" type="presOf" srcId="{193CEB5B-EFC5-4851-82F5-2EF6BF7B603B}" destId="{8C6DF9A5-6670-4D10-AB3B-F459813C886D}" srcOrd="0" destOrd="0" presId="urn:microsoft.com/office/officeart/2005/8/layout/vList2"/>
    <dgm:cxn modelId="{04507005-375B-4404-A56C-84ED4B68FF83}" srcId="{C1E93A2B-01EF-4983-A295-BDF69B5C6047}" destId="{193CEB5B-EFC5-4851-82F5-2EF6BF7B603B}" srcOrd="7" destOrd="0" parTransId="{7A640F1C-F038-4879-9505-510E4C29FC81}" sibTransId="{308EB29C-FD73-4426-A5D5-43B523226DBC}"/>
    <dgm:cxn modelId="{1E5FF38E-9DDC-4B54-9322-E070BCEF7E8D}" srcId="{C1E93A2B-01EF-4983-A295-BDF69B5C6047}" destId="{F86DA8EF-BF7D-4DF3-B391-6EB0299A77E2}" srcOrd="2" destOrd="0" parTransId="{6B91993F-3E1F-48F0-A933-7E80A92D62E6}" sibTransId="{317036A1-4888-44B1-B4B0-CE5633CC4732}"/>
    <dgm:cxn modelId="{FE953AE1-2CC2-4E05-8419-ED53DA9179DF}" srcId="{C1E93A2B-01EF-4983-A295-BDF69B5C6047}" destId="{070770AF-C108-4AF8-AC11-BEEB03B12926}" srcOrd="1" destOrd="0" parTransId="{85DCFD96-08C8-4EEE-A3F4-9163B43EAF12}" sibTransId="{584801A0-A5AC-4C43-83F6-38D94FBE3A8B}"/>
    <dgm:cxn modelId="{C0FA542B-F339-4D49-9090-4C98535BF83B}" type="presOf" srcId="{C1E93A2B-01EF-4983-A295-BDF69B5C6047}" destId="{55955F84-AE05-4E93-A1E3-3660BE113A30}" srcOrd="0" destOrd="0" presId="urn:microsoft.com/office/officeart/2005/8/layout/vList2"/>
    <dgm:cxn modelId="{C2172F28-C366-41CE-9EB6-BBE014D7F81D}" type="presOf" srcId="{20F33483-BFCB-4016-90E2-085AC7F0D744}" destId="{12B7099F-59A4-489D-A4F2-1A4FB420136E}" srcOrd="0" destOrd="0" presId="urn:microsoft.com/office/officeart/2005/8/layout/vList2"/>
    <dgm:cxn modelId="{C2C40840-5C7C-4E11-A98F-E06CF53611B3}" srcId="{C1E93A2B-01EF-4983-A295-BDF69B5C6047}" destId="{975C720A-8295-4F63-9900-ECB4BDDAA2D6}" srcOrd="4" destOrd="0" parTransId="{BCBD4C4B-CE86-4EB3-8B73-76745C8A2D2E}" sibTransId="{8E5E6BBD-8280-4307-A06F-C3E10664DB66}"/>
    <dgm:cxn modelId="{CDBD632F-3D7B-414B-9858-05328A8F55DE}" srcId="{C1E93A2B-01EF-4983-A295-BDF69B5C6047}" destId="{A06BA9B7-9219-4F8A-A04D-E75639A75D13}" srcOrd="0" destOrd="0" parTransId="{2F7E98AE-2160-4839-94CF-975944568F9F}" sibTransId="{55B43F06-A184-404E-9552-9368001D10FD}"/>
    <dgm:cxn modelId="{E8A85748-5902-42F7-9121-F93297AADA6A}" type="presOf" srcId="{89ECB8AB-77E7-41E9-9C34-657879E88687}" destId="{CAAF245A-5A18-4188-A3F8-55640BF02DC8}" srcOrd="0" destOrd="0" presId="urn:microsoft.com/office/officeart/2005/8/layout/vList2"/>
    <dgm:cxn modelId="{1101619A-FA79-4833-92D2-1D204BDD04AC}" type="presOf" srcId="{070770AF-C108-4AF8-AC11-BEEB03B12926}" destId="{BC54699A-4DDB-4108-B206-121E623804EC}" srcOrd="0" destOrd="0" presId="urn:microsoft.com/office/officeart/2005/8/layout/vList2"/>
    <dgm:cxn modelId="{3714C932-9E7B-495E-90CB-132382A340AC}" srcId="{C1E93A2B-01EF-4983-A295-BDF69B5C6047}" destId="{20F33483-BFCB-4016-90E2-085AC7F0D744}" srcOrd="3" destOrd="0" parTransId="{E65EAB6A-F028-4BBE-A91D-0D153C84A25F}" sibTransId="{5584E1C4-A572-4E6E-82C0-837FBA1E4A38}"/>
    <dgm:cxn modelId="{8A8601BB-E2FE-4E22-831A-70310BF17815}" type="presOf" srcId="{975C720A-8295-4F63-9900-ECB4BDDAA2D6}" destId="{B3EB8622-7CE8-435C-9F1E-F36A48F69D6A}" srcOrd="0" destOrd="0" presId="urn:microsoft.com/office/officeart/2005/8/layout/vList2"/>
    <dgm:cxn modelId="{6C5446B7-3C0B-4C5D-8ECF-C8B635051CBC}" srcId="{C1E93A2B-01EF-4983-A295-BDF69B5C6047}" destId="{FF971C0E-A79F-40F3-AB06-EED1B0D31D49}" srcOrd="6" destOrd="0" parTransId="{FDBF836B-2D8D-4339-B982-575A44020127}" sibTransId="{208BC52D-38C7-4AA7-B423-BFE37E9ECC7B}"/>
    <dgm:cxn modelId="{865D81F6-6273-499D-8F92-D41A9898C53F}" type="presOf" srcId="{A06BA9B7-9219-4F8A-A04D-E75639A75D13}" destId="{6627CAC0-332D-46C4-AF44-6DBB5AC322A9}" srcOrd="0" destOrd="0" presId="urn:microsoft.com/office/officeart/2005/8/layout/vList2"/>
    <dgm:cxn modelId="{6676D2A0-67B6-42D6-A1F1-CDFAA57DE10F}" srcId="{C1E93A2B-01EF-4983-A295-BDF69B5C6047}" destId="{89ECB8AB-77E7-41E9-9C34-657879E88687}" srcOrd="5" destOrd="0" parTransId="{90E3586A-6298-40AB-A0AD-9A0CEF4AAB5C}" sibTransId="{DF8F8756-44D1-438F-902F-9AE8E82D909C}"/>
    <dgm:cxn modelId="{A2A10A8E-A24E-4374-8BFD-7051A6EC54D5}" type="presOf" srcId="{F86DA8EF-BF7D-4DF3-B391-6EB0299A77E2}" destId="{3D565FBE-BB00-4445-B62F-DF016F06C1F6}" srcOrd="0" destOrd="0" presId="urn:microsoft.com/office/officeart/2005/8/layout/vList2"/>
    <dgm:cxn modelId="{2D9BAF43-7A1D-4E9B-B046-E79AB5DCAAA6}" type="presOf" srcId="{FF971C0E-A79F-40F3-AB06-EED1B0D31D49}" destId="{3444BCCD-C866-402E-A076-2CDB47EB767A}" srcOrd="0" destOrd="0" presId="urn:microsoft.com/office/officeart/2005/8/layout/vList2"/>
    <dgm:cxn modelId="{1E24DC0A-A40D-4994-B14E-8DBE0152EBAF}" type="presParOf" srcId="{55955F84-AE05-4E93-A1E3-3660BE113A30}" destId="{6627CAC0-332D-46C4-AF44-6DBB5AC322A9}" srcOrd="0" destOrd="0" presId="urn:microsoft.com/office/officeart/2005/8/layout/vList2"/>
    <dgm:cxn modelId="{B52E46C5-9CD6-4611-A6AC-A0C6239C3F32}" type="presParOf" srcId="{55955F84-AE05-4E93-A1E3-3660BE113A30}" destId="{DF430E66-EE2F-412A-809E-8D1CB592F2CC}" srcOrd="1" destOrd="0" presId="urn:microsoft.com/office/officeart/2005/8/layout/vList2"/>
    <dgm:cxn modelId="{AC13B95F-47D0-4E1B-9DE6-EF99A58E626D}" type="presParOf" srcId="{55955F84-AE05-4E93-A1E3-3660BE113A30}" destId="{BC54699A-4DDB-4108-B206-121E623804EC}" srcOrd="2" destOrd="0" presId="urn:microsoft.com/office/officeart/2005/8/layout/vList2"/>
    <dgm:cxn modelId="{BD337884-2094-46A0-A70A-0EDCAC3730B2}" type="presParOf" srcId="{55955F84-AE05-4E93-A1E3-3660BE113A30}" destId="{CC715C7C-3B29-4748-AE64-6D584005E267}" srcOrd="3" destOrd="0" presId="urn:microsoft.com/office/officeart/2005/8/layout/vList2"/>
    <dgm:cxn modelId="{1D0C8489-6DCF-451F-9BD6-B2194442BD1C}" type="presParOf" srcId="{55955F84-AE05-4E93-A1E3-3660BE113A30}" destId="{3D565FBE-BB00-4445-B62F-DF016F06C1F6}" srcOrd="4" destOrd="0" presId="urn:microsoft.com/office/officeart/2005/8/layout/vList2"/>
    <dgm:cxn modelId="{3F2BD491-ACF2-4B67-9C11-8210D4C81E89}" type="presParOf" srcId="{55955F84-AE05-4E93-A1E3-3660BE113A30}" destId="{2E783B98-C9A6-4BA4-8C2D-C216FAA75A96}" srcOrd="5" destOrd="0" presId="urn:microsoft.com/office/officeart/2005/8/layout/vList2"/>
    <dgm:cxn modelId="{03AB3B37-382E-420D-8CFE-EB114D67F386}" type="presParOf" srcId="{55955F84-AE05-4E93-A1E3-3660BE113A30}" destId="{12B7099F-59A4-489D-A4F2-1A4FB420136E}" srcOrd="6" destOrd="0" presId="urn:microsoft.com/office/officeart/2005/8/layout/vList2"/>
    <dgm:cxn modelId="{9046C2BC-6F95-4FDA-BD4D-47D160923BF8}" type="presParOf" srcId="{55955F84-AE05-4E93-A1E3-3660BE113A30}" destId="{986270CA-8FE5-40A9-8DC1-762A9EBB6648}" srcOrd="7" destOrd="0" presId="urn:microsoft.com/office/officeart/2005/8/layout/vList2"/>
    <dgm:cxn modelId="{352E9C0F-0BC1-4C7F-BA3D-0BEB09A9C7D1}" type="presParOf" srcId="{55955F84-AE05-4E93-A1E3-3660BE113A30}" destId="{B3EB8622-7CE8-435C-9F1E-F36A48F69D6A}" srcOrd="8" destOrd="0" presId="urn:microsoft.com/office/officeart/2005/8/layout/vList2"/>
    <dgm:cxn modelId="{D2E2DDD6-699A-4BC0-BA99-B321617AFC57}" type="presParOf" srcId="{55955F84-AE05-4E93-A1E3-3660BE113A30}" destId="{8C571523-373F-47B9-8639-4556E672C010}" srcOrd="9" destOrd="0" presId="urn:microsoft.com/office/officeart/2005/8/layout/vList2"/>
    <dgm:cxn modelId="{FBB21EC5-D413-457D-ABAD-D79D38BA2C0A}" type="presParOf" srcId="{55955F84-AE05-4E93-A1E3-3660BE113A30}" destId="{CAAF245A-5A18-4188-A3F8-55640BF02DC8}" srcOrd="10" destOrd="0" presId="urn:microsoft.com/office/officeart/2005/8/layout/vList2"/>
    <dgm:cxn modelId="{C792369F-79B5-4217-8E16-C5280A8F046B}" type="presParOf" srcId="{55955F84-AE05-4E93-A1E3-3660BE113A30}" destId="{88A6FD09-992D-45ED-8E1C-01610A5CE440}" srcOrd="11" destOrd="0" presId="urn:microsoft.com/office/officeart/2005/8/layout/vList2"/>
    <dgm:cxn modelId="{8A1011CE-251E-4C49-8928-CFE063505813}" type="presParOf" srcId="{55955F84-AE05-4E93-A1E3-3660BE113A30}" destId="{3444BCCD-C866-402E-A076-2CDB47EB767A}" srcOrd="12" destOrd="0" presId="urn:microsoft.com/office/officeart/2005/8/layout/vList2"/>
    <dgm:cxn modelId="{4A3CC0C6-0185-4BBF-A954-BD425FDA990C}" type="presParOf" srcId="{55955F84-AE05-4E93-A1E3-3660BE113A30}" destId="{7D80B3F4-6DBA-4BC7-BC19-50D8577B465B}" srcOrd="13" destOrd="0" presId="urn:microsoft.com/office/officeart/2005/8/layout/vList2"/>
    <dgm:cxn modelId="{7EA67C5B-07DB-49D0-910D-801804C83E22}" type="presParOf" srcId="{55955F84-AE05-4E93-A1E3-3660BE113A30}" destId="{8C6DF9A5-6670-4D10-AB3B-F459813C886D}" srcOrd="1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F08C63D-6D9D-4568-8784-351C27E52961}" type="doc">
      <dgm:prSet loTypeId="urn:microsoft.com/office/officeart/2005/8/layout/list1" loCatId="list" qsTypeId="urn:microsoft.com/office/officeart/2005/8/quickstyle/simple1" qsCatId="simple" csTypeId="urn:microsoft.com/office/officeart/2005/8/colors/accent0_2" csCatId="mainScheme" phldr="1"/>
      <dgm:spPr/>
      <dgm:t>
        <a:bodyPr/>
        <a:lstStyle/>
        <a:p>
          <a:endParaRPr lang="es-PE"/>
        </a:p>
      </dgm:t>
    </dgm:pt>
    <dgm:pt modelId="{A635AC8B-80B2-4B1E-B6FD-95E48549970B}">
      <dgm:prSet phldrT="[Texto]" custT="1"/>
      <dgm:spPr/>
      <dgm:t>
        <a:bodyPr/>
        <a:lstStyle/>
        <a:p>
          <a:r>
            <a:rPr lang="es-ES" sz="1800" b="1" dirty="0" smtClean="0">
              <a:latin typeface="+mj-lt"/>
            </a:rPr>
            <a:t>Costes de la no calidad: asociados hacer las cosas incorrectamente</a:t>
          </a:r>
          <a:endParaRPr lang="es-PE" sz="1800" b="1" dirty="0">
            <a:latin typeface="+mj-lt"/>
          </a:endParaRPr>
        </a:p>
      </dgm:t>
    </dgm:pt>
    <dgm:pt modelId="{0C40431C-ADDB-4DB1-A227-038D308AB748}" type="parTrans" cxnId="{7205741D-AF13-439E-89E5-1A572B2DFC0E}">
      <dgm:prSet/>
      <dgm:spPr/>
      <dgm:t>
        <a:bodyPr/>
        <a:lstStyle/>
        <a:p>
          <a:endParaRPr lang="es-PE" sz="1800" b="1">
            <a:latin typeface="+mj-lt"/>
          </a:endParaRPr>
        </a:p>
      </dgm:t>
    </dgm:pt>
    <dgm:pt modelId="{BB483E76-7E3C-4929-ABA6-39E6917FE287}" type="sibTrans" cxnId="{7205741D-AF13-439E-89E5-1A572B2DFC0E}">
      <dgm:prSet/>
      <dgm:spPr/>
      <dgm:t>
        <a:bodyPr/>
        <a:lstStyle/>
        <a:p>
          <a:endParaRPr lang="es-PE" sz="1800" b="1">
            <a:latin typeface="+mj-lt"/>
          </a:endParaRPr>
        </a:p>
      </dgm:t>
    </dgm:pt>
    <dgm:pt modelId="{783A6F67-3AD0-4C13-BA03-80191F00DBC9}">
      <dgm:prSet phldrT="[Texto]" custT="1"/>
      <dgm:spPr/>
      <dgm:t>
        <a:bodyPr/>
        <a:lstStyle/>
        <a:p>
          <a:r>
            <a:rPr lang="es-ES" sz="1800" b="1" dirty="0" smtClean="0">
              <a:latin typeface="+mj-lt"/>
            </a:rPr>
            <a:t>Costes de evaluación: asociados a la idea de comprobar que las cosas están bien</a:t>
          </a:r>
          <a:endParaRPr lang="es-PE" sz="1800" b="1" dirty="0">
            <a:latin typeface="+mj-lt"/>
          </a:endParaRPr>
        </a:p>
      </dgm:t>
    </dgm:pt>
    <dgm:pt modelId="{926952C4-6EE1-4EFE-87B1-D3DE42FC574B}" type="parTrans" cxnId="{C4D20680-1DEA-43A1-B7BD-EA99CC8CE5B2}">
      <dgm:prSet/>
      <dgm:spPr/>
      <dgm:t>
        <a:bodyPr/>
        <a:lstStyle/>
        <a:p>
          <a:endParaRPr lang="es-PE" sz="1800" b="1">
            <a:latin typeface="+mj-lt"/>
          </a:endParaRPr>
        </a:p>
      </dgm:t>
    </dgm:pt>
    <dgm:pt modelId="{8D244D4D-057F-4412-9C99-9340D21120D9}" type="sibTrans" cxnId="{C4D20680-1DEA-43A1-B7BD-EA99CC8CE5B2}">
      <dgm:prSet/>
      <dgm:spPr/>
      <dgm:t>
        <a:bodyPr/>
        <a:lstStyle/>
        <a:p>
          <a:endParaRPr lang="es-PE" sz="1800" b="1">
            <a:latin typeface="+mj-lt"/>
          </a:endParaRPr>
        </a:p>
      </dgm:t>
    </dgm:pt>
    <dgm:pt modelId="{405B97E2-8E38-4B17-B87F-61AC2321B3C3}">
      <dgm:prSet phldrT="[Texto]" custT="1"/>
      <dgm:spPr/>
      <dgm:t>
        <a:bodyPr/>
        <a:lstStyle/>
        <a:p>
          <a:r>
            <a:rPr lang="es-ES" sz="1800" b="1" dirty="0" smtClean="0">
              <a:latin typeface="+mj-lt"/>
            </a:rPr>
            <a:t>Costes de prevención: asociados a la idea de hacer las cosas bien la primera vez</a:t>
          </a:r>
          <a:endParaRPr lang="es-PE" sz="1800" b="1" dirty="0">
            <a:latin typeface="+mj-lt"/>
          </a:endParaRPr>
        </a:p>
      </dgm:t>
    </dgm:pt>
    <dgm:pt modelId="{D76E9C9C-CFB4-4EB8-9CF4-8565FFDFAC48}" type="parTrans" cxnId="{35A7CC02-97D1-49EC-B3E0-4FD595FFDB80}">
      <dgm:prSet/>
      <dgm:spPr/>
      <dgm:t>
        <a:bodyPr/>
        <a:lstStyle/>
        <a:p>
          <a:endParaRPr lang="es-PE" sz="1800" b="1">
            <a:latin typeface="+mj-lt"/>
          </a:endParaRPr>
        </a:p>
      </dgm:t>
    </dgm:pt>
    <dgm:pt modelId="{0D713B25-DF64-4B62-9434-349CA0631E0B}" type="sibTrans" cxnId="{35A7CC02-97D1-49EC-B3E0-4FD595FFDB80}">
      <dgm:prSet/>
      <dgm:spPr/>
      <dgm:t>
        <a:bodyPr/>
        <a:lstStyle/>
        <a:p>
          <a:endParaRPr lang="es-PE" sz="1800" b="1">
            <a:latin typeface="+mj-lt"/>
          </a:endParaRPr>
        </a:p>
      </dgm:t>
    </dgm:pt>
    <dgm:pt modelId="{18BDC6B4-FFE4-4504-88A4-B0101F74922A}" type="pres">
      <dgm:prSet presAssocID="{3F08C63D-6D9D-4568-8784-351C27E52961}" presName="linear" presStyleCnt="0">
        <dgm:presLayoutVars>
          <dgm:dir/>
          <dgm:animLvl val="lvl"/>
          <dgm:resizeHandles val="exact"/>
        </dgm:presLayoutVars>
      </dgm:prSet>
      <dgm:spPr/>
      <dgm:t>
        <a:bodyPr/>
        <a:lstStyle/>
        <a:p>
          <a:endParaRPr lang="es-PE"/>
        </a:p>
      </dgm:t>
    </dgm:pt>
    <dgm:pt modelId="{1E44A73F-E042-416F-AAA3-83ABD6363071}" type="pres">
      <dgm:prSet presAssocID="{A635AC8B-80B2-4B1E-B6FD-95E48549970B}" presName="parentLin" presStyleCnt="0"/>
      <dgm:spPr/>
    </dgm:pt>
    <dgm:pt modelId="{8542552F-0EF6-499A-971F-02D9FAAF8A59}" type="pres">
      <dgm:prSet presAssocID="{A635AC8B-80B2-4B1E-B6FD-95E48549970B}" presName="parentLeftMargin" presStyleLbl="node1" presStyleIdx="0" presStyleCnt="3"/>
      <dgm:spPr/>
      <dgm:t>
        <a:bodyPr/>
        <a:lstStyle/>
        <a:p>
          <a:endParaRPr lang="es-PE"/>
        </a:p>
      </dgm:t>
    </dgm:pt>
    <dgm:pt modelId="{243CEDF9-0A5B-49A9-8A0F-D91827D77521}" type="pres">
      <dgm:prSet presAssocID="{A635AC8B-80B2-4B1E-B6FD-95E48549970B}" presName="parentText" presStyleLbl="node1" presStyleIdx="0" presStyleCnt="3">
        <dgm:presLayoutVars>
          <dgm:chMax val="0"/>
          <dgm:bulletEnabled val="1"/>
        </dgm:presLayoutVars>
      </dgm:prSet>
      <dgm:spPr/>
      <dgm:t>
        <a:bodyPr/>
        <a:lstStyle/>
        <a:p>
          <a:endParaRPr lang="es-PE"/>
        </a:p>
      </dgm:t>
    </dgm:pt>
    <dgm:pt modelId="{9167FAFC-66F0-4191-ACCC-EFB6EDFE675D}" type="pres">
      <dgm:prSet presAssocID="{A635AC8B-80B2-4B1E-B6FD-95E48549970B}" presName="negativeSpace" presStyleCnt="0"/>
      <dgm:spPr/>
    </dgm:pt>
    <dgm:pt modelId="{65FB54A2-972D-4B14-8EE6-8B56BE1F21CD}" type="pres">
      <dgm:prSet presAssocID="{A635AC8B-80B2-4B1E-B6FD-95E48549970B}" presName="childText" presStyleLbl="conFgAcc1" presStyleIdx="0" presStyleCnt="3">
        <dgm:presLayoutVars>
          <dgm:bulletEnabled val="1"/>
        </dgm:presLayoutVars>
      </dgm:prSet>
      <dgm:spPr/>
    </dgm:pt>
    <dgm:pt modelId="{C13BBDCE-726F-4B79-B107-0AB6B521C2C8}" type="pres">
      <dgm:prSet presAssocID="{BB483E76-7E3C-4929-ABA6-39E6917FE287}" presName="spaceBetweenRectangles" presStyleCnt="0"/>
      <dgm:spPr/>
    </dgm:pt>
    <dgm:pt modelId="{28EF3F87-1FFF-4D15-B68F-14605B33A893}" type="pres">
      <dgm:prSet presAssocID="{783A6F67-3AD0-4C13-BA03-80191F00DBC9}" presName="parentLin" presStyleCnt="0"/>
      <dgm:spPr/>
    </dgm:pt>
    <dgm:pt modelId="{13717285-1F08-4609-9DB0-E3D2BF056499}" type="pres">
      <dgm:prSet presAssocID="{783A6F67-3AD0-4C13-BA03-80191F00DBC9}" presName="parentLeftMargin" presStyleLbl="node1" presStyleIdx="0" presStyleCnt="3"/>
      <dgm:spPr/>
      <dgm:t>
        <a:bodyPr/>
        <a:lstStyle/>
        <a:p>
          <a:endParaRPr lang="es-PE"/>
        </a:p>
      </dgm:t>
    </dgm:pt>
    <dgm:pt modelId="{7388A2DE-E39E-44DE-A9EE-6510309CA95B}" type="pres">
      <dgm:prSet presAssocID="{783A6F67-3AD0-4C13-BA03-80191F00DBC9}" presName="parentText" presStyleLbl="node1" presStyleIdx="1" presStyleCnt="3">
        <dgm:presLayoutVars>
          <dgm:chMax val="0"/>
          <dgm:bulletEnabled val="1"/>
        </dgm:presLayoutVars>
      </dgm:prSet>
      <dgm:spPr/>
      <dgm:t>
        <a:bodyPr/>
        <a:lstStyle/>
        <a:p>
          <a:endParaRPr lang="es-PE"/>
        </a:p>
      </dgm:t>
    </dgm:pt>
    <dgm:pt modelId="{359993D1-C148-4893-8AC9-045E89A43CB8}" type="pres">
      <dgm:prSet presAssocID="{783A6F67-3AD0-4C13-BA03-80191F00DBC9}" presName="negativeSpace" presStyleCnt="0"/>
      <dgm:spPr/>
    </dgm:pt>
    <dgm:pt modelId="{6C49EE87-0178-4892-965D-0DB83F60BC44}" type="pres">
      <dgm:prSet presAssocID="{783A6F67-3AD0-4C13-BA03-80191F00DBC9}" presName="childText" presStyleLbl="conFgAcc1" presStyleIdx="1" presStyleCnt="3">
        <dgm:presLayoutVars>
          <dgm:bulletEnabled val="1"/>
        </dgm:presLayoutVars>
      </dgm:prSet>
      <dgm:spPr/>
    </dgm:pt>
    <dgm:pt modelId="{AC727A0E-7C2C-4E29-966A-8C1F6982B021}" type="pres">
      <dgm:prSet presAssocID="{8D244D4D-057F-4412-9C99-9340D21120D9}" presName="spaceBetweenRectangles" presStyleCnt="0"/>
      <dgm:spPr/>
    </dgm:pt>
    <dgm:pt modelId="{12129C6A-53A6-4793-8537-1C30706B2540}" type="pres">
      <dgm:prSet presAssocID="{405B97E2-8E38-4B17-B87F-61AC2321B3C3}" presName="parentLin" presStyleCnt="0"/>
      <dgm:spPr/>
    </dgm:pt>
    <dgm:pt modelId="{8A17E1FC-430C-43A4-BB4C-1A2A12D08D3C}" type="pres">
      <dgm:prSet presAssocID="{405B97E2-8E38-4B17-B87F-61AC2321B3C3}" presName="parentLeftMargin" presStyleLbl="node1" presStyleIdx="1" presStyleCnt="3"/>
      <dgm:spPr/>
      <dgm:t>
        <a:bodyPr/>
        <a:lstStyle/>
        <a:p>
          <a:endParaRPr lang="es-PE"/>
        </a:p>
      </dgm:t>
    </dgm:pt>
    <dgm:pt modelId="{9EECC735-4EE4-4C76-9671-5F37829AD038}" type="pres">
      <dgm:prSet presAssocID="{405B97E2-8E38-4B17-B87F-61AC2321B3C3}" presName="parentText" presStyleLbl="node1" presStyleIdx="2" presStyleCnt="3">
        <dgm:presLayoutVars>
          <dgm:chMax val="0"/>
          <dgm:bulletEnabled val="1"/>
        </dgm:presLayoutVars>
      </dgm:prSet>
      <dgm:spPr/>
      <dgm:t>
        <a:bodyPr/>
        <a:lstStyle/>
        <a:p>
          <a:endParaRPr lang="es-PE"/>
        </a:p>
      </dgm:t>
    </dgm:pt>
    <dgm:pt modelId="{A77C65F9-B61C-431E-9CD0-919EE466453B}" type="pres">
      <dgm:prSet presAssocID="{405B97E2-8E38-4B17-B87F-61AC2321B3C3}" presName="negativeSpace" presStyleCnt="0"/>
      <dgm:spPr/>
    </dgm:pt>
    <dgm:pt modelId="{1B4C8CD9-D899-484A-B657-6A30624CDA96}" type="pres">
      <dgm:prSet presAssocID="{405B97E2-8E38-4B17-B87F-61AC2321B3C3}" presName="childText" presStyleLbl="conFgAcc1" presStyleIdx="2" presStyleCnt="3">
        <dgm:presLayoutVars>
          <dgm:bulletEnabled val="1"/>
        </dgm:presLayoutVars>
      </dgm:prSet>
      <dgm:spPr/>
    </dgm:pt>
  </dgm:ptLst>
  <dgm:cxnLst>
    <dgm:cxn modelId="{AC9F3BC0-11C7-4AF8-8ACD-B93D9588DD1A}" type="presOf" srcId="{783A6F67-3AD0-4C13-BA03-80191F00DBC9}" destId="{13717285-1F08-4609-9DB0-E3D2BF056499}" srcOrd="0" destOrd="0" presId="urn:microsoft.com/office/officeart/2005/8/layout/list1"/>
    <dgm:cxn modelId="{4D8FCEF8-4C54-4E3C-B238-64D8E1BF96A4}" type="presOf" srcId="{405B97E2-8E38-4B17-B87F-61AC2321B3C3}" destId="{9EECC735-4EE4-4C76-9671-5F37829AD038}" srcOrd="1" destOrd="0" presId="urn:microsoft.com/office/officeart/2005/8/layout/list1"/>
    <dgm:cxn modelId="{62C65491-39D1-4A4C-9CB7-A74BE48C83D7}" type="presOf" srcId="{783A6F67-3AD0-4C13-BA03-80191F00DBC9}" destId="{7388A2DE-E39E-44DE-A9EE-6510309CA95B}" srcOrd="1" destOrd="0" presId="urn:microsoft.com/office/officeart/2005/8/layout/list1"/>
    <dgm:cxn modelId="{C4D20680-1DEA-43A1-B7BD-EA99CC8CE5B2}" srcId="{3F08C63D-6D9D-4568-8784-351C27E52961}" destId="{783A6F67-3AD0-4C13-BA03-80191F00DBC9}" srcOrd="1" destOrd="0" parTransId="{926952C4-6EE1-4EFE-87B1-D3DE42FC574B}" sibTransId="{8D244D4D-057F-4412-9C99-9340D21120D9}"/>
    <dgm:cxn modelId="{D3539228-00AF-4AAD-B5CD-0CF59F6C483F}" type="presOf" srcId="{405B97E2-8E38-4B17-B87F-61AC2321B3C3}" destId="{8A17E1FC-430C-43A4-BB4C-1A2A12D08D3C}" srcOrd="0" destOrd="0" presId="urn:microsoft.com/office/officeart/2005/8/layout/list1"/>
    <dgm:cxn modelId="{04A07DD1-225D-4098-80DB-37A48959213E}" type="presOf" srcId="{3F08C63D-6D9D-4568-8784-351C27E52961}" destId="{18BDC6B4-FFE4-4504-88A4-B0101F74922A}" srcOrd="0" destOrd="0" presId="urn:microsoft.com/office/officeart/2005/8/layout/list1"/>
    <dgm:cxn modelId="{A6323574-600C-440C-9B89-1AF1D044CCBB}" type="presOf" srcId="{A635AC8B-80B2-4B1E-B6FD-95E48549970B}" destId="{243CEDF9-0A5B-49A9-8A0F-D91827D77521}" srcOrd="1" destOrd="0" presId="urn:microsoft.com/office/officeart/2005/8/layout/list1"/>
    <dgm:cxn modelId="{7205741D-AF13-439E-89E5-1A572B2DFC0E}" srcId="{3F08C63D-6D9D-4568-8784-351C27E52961}" destId="{A635AC8B-80B2-4B1E-B6FD-95E48549970B}" srcOrd="0" destOrd="0" parTransId="{0C40431C-ADDB-4DB1-A227-038D308AB748}" sibTransId="{BB483E76-7E3C-4929-ABA6-39E6917FE287}"/>
    <dgm:cxn modelId="{1D8D325F-6ED8-45B7-9C88-1DDB054DDC15}" type="presOf" srcId="{A635AC8B-80B2-4B1E-B6FD-95E48549970B}" destId="{8542552F-0EF6-499A-971F-02D9FAAF8A59}" srcOrd="0" destOrd="0" presId="urn:microsoft.com/office/officeart/2005/8/layout/list1"/>
    <dgm:cxn modelId="{35A7CC02-97D1-49EC-B3E0-4FD595FFDB80}" srcId="{3F08C63D-6D9D-4568-8784-351C27E52961}" destId="{405B97E2-8E38-4B17-B87F-61AC2321B3C3}" srcOrd="2" destOrd="0" parTransId="{D76E9C9C-CFB4-4EB8-9CF4-8565FFDFAC48}" sibTransId="{0D713B25-DF64-4B62-9434-349CA0631E0B}"/>
    <dgm:cxn modelId="{B608CB94-8E38-454E-B16D-EC24EC7CBE51}" type="presParOf" srcId="{18BDC6B4-FFE4-4504-88A4-B0101F74922A}" destId="{1E44A73F-E042-416F-AAA3-83ABD6363071}" srcOrd="0" destOrd="0" presId="urn:microsoft.com/office/officeart/2005/8/layout/list1"/>
    <dgm:cxn modelId="{4A20310A-72E9-4B7B-9763-CE85F665456F}" type="presParOf" srcId="{1E44A73F-E042-416F-AAA3-83ABD6363071}" destId="{8542552F-0EF6-499A-971F-02D9FAAF8A59}" srcOrd="0" destOrd="0" presId="urn:microsoft.com/office/officeart/2005/8/layout/list1"/>
    <dgm:cxn modelId="{B25F9C63-2A2F-431A-9390-23661F612AB2}" type="presParOf" srcId="{1E44A73F-E042-416F-AAA3-83ABD6363071}" destId="{243CEDF9-0A5B-49A9-8A0F-D91827D77521}" srcOrd="1" destOrd="0" presId="urn:microsoft.com/office/officeart/2005/8/layout/list1"/>
    <dgm:cxn modelId="{9E33DD7E-3C2F-4CAA-A761-CA487F4205C5}" type="presParOf" srcId="{18BDC6B4-FFE4-4504-88A4-B0101F74922A}" destId="{9167FAFC-66F0-4191-ACCC-EFB6EDFE675D}" srcOrd="1" destOrd="0" presId="urn:microsoft.com/office/officeart/2005/8/layout/list1"/>
    <dgm:cxn modelId="{7F6994F4-56A6-41E3-A8DA-962FD1FD5C92}" type="presParOf" srcId="{18BDC6B4-FFE4-4504-88A4-B0101F74922A}" destId="{65FB54A2-972D-4B14-8EE6-8B56BE1F21CD}" srcOrd="2" destOrd="0" presId="urn:microsoft.com/office/officeart/2005/8/layout/list1"/>
    <dgm:cxn modelId="{8EA1D67E-9ED7-4A83-B296-980E4204F9FE}" type="presParOf" srcId="{18BDC6B4-FFE4-4504-88A4-B0101F74922A}" destId="{C13BBDCE-726F-4B79-B107-0AB6B521C2C8}" srcOrd="3" destOrd="0" presId="urn:microsoft.com/office/officeart/2005/8/layout/list1"/>
    <dgm:cxn modelId="{CF3F08C5-1C08-474C-A1D7-01DEE838C69D}" type="presParOf" srcId="{18BDC6B4-FFE4-4504-88A4-B0101F74922A}" destId="{28EF3F87-1FFF-4D15-B68F-14605B33A893}" srcOrd="4" destOrd="0" presId="urn:microsoft.com/office/officeart/2005/8/layout/list1"/>
    <dgm:cxn modelId="{9D6117CC-33C0-4818-987D-93A0CEA96A4D}" type="presParOf" srcId="{28EF3F87-1FFF-4D15-B68F-14605B33A893}" destId="{13717285-1F08-4609-9DB0-E3D2BF056499}" srcOrd="0" destOrd="0" presId="urn:microsoft.com/office/officeart/2005/8/layout/list1"/>
    <dgm:cxn modelId="{AE6A7315-8BB9-4A1A-AD45-C59234164161}" type="presParOf" srcId="{28EF3F87-1FFF-4D15-B68F-14605B33A893}" destId="{7388A2DE-E39E-44DE-A9EE-6510309CA95B}" srcOrd="1" destOrd="0" presId="urn:microsoft.com/office/officeart/2005/8/layout/list1"/>
    <dgm:cxn modelId="{84DF5F0D-A563-41C4-995C-4D539FDA6B00}" type="presParOf" srcId="{18BDC6B4-FFE4-4504-88A4-B0101F74922A}" destId="{359993D1-C148-4893-8AC9-045E89A43CB8}" srcOrd="5" destOrd="0" presId="urn:microsoft.com/office/officeart/2005/8/layout/list1"/>
    <dgm:cxn modelId="{C979F92B-BABB-48A8-AC4A-E2905682E8F4}" type="presParOf" srcId="{18BDC6B4-FFE4-4504-88A4-B0101F74922A}" destId="{6C49EE87-0178-4892-965D-0DB83F60BC44}" srcOrd="6" destOrd="0" presId="urn:microsoft.com/office/officeart/2005/8/layout/list1"/>
    <dgm:cxn modelId="{657CAF19-A280-48D3-A520-00439245A5AD}" type="presParOf" srcId="{18BDC6B4-FFE4-4504-88A4-B0101F74922A}" destId="{AC727A0E-7C2C-4E29-966A-8C1F6982B021}" srcOrd="7" destOrd="0" presId="urn:microsoft.com/office/officeart/2005/8/layout/list1"/>
    <dgm:cxn modelId="{AF82A7FB-A21F-4C37-8E49-FE5BD29B37D6}" type="presParOf" srcId="{18BDC6B4-FFE4-4504-88A4-B0101F74922A}" destId="{12129C6A-53A6-4793-8537-1C30706B2540}" srcOrd="8" destOrd="0" presId="urn:microsoft.com/office/officeart/2005/8/layout/list1"/>
    <dgm:cxn modelId="{37A794DF-5F85-4E86-988E-99E2C263472E}" type="presParOf" srcId="{12129C6A-53A6-4793-8537-1C30706B2540}" destId="{8A17E1FC-430C-43A4-BB4C-1A2A12D08D3C}" srcOrd="0" destOrd="0" presId="urn:microsoft.com/office/officeart/2005/8/layout/list1"/>
    <dgm:cxn modelId="{579AEDC8-9525-4C36-9B10-520F4DEE68D4}" type="presParOf" srcId="{12129C6A-53A6-4793-8537-1C30706B2540}" destId="{9EECC735-4EE4-4C76-9671-5F37829AD038}" srcOrd="1" destOrd="0" presId="urn:microsoft.com/office/officeart/2005/8/layout/list1"/>
    <dgm:cxn modelId="{9FD5B388-0CE1-418E-B8BE-8A8B2ACCACA6}" type="presParOf" srcId="{18BDC6B4-FFE4-4504-88A4-B0101F74922A}" destId="{A77C65F9-B61C-431E-9CD0-919EE466453B}" srcOrd="9" destOrd="0" presId="urn:microsoft.com/office/officeart/2005/8/layout/list1"/>
    <dgm:cxn modelId="{C77DE0AE-FA04-4E69-A54C-5DDE8C495150}" type="presParOf" srcId="{18BDC6B4-FFE4-4504-88A4-B0101F74922A}" destId="{1B4C8CD9-D899-484A-B657-6A30624CDA96}"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4C8B3AD-36FF-4225-8065-25D0BA49E3A2}">
      <dsp:nvSpPr>
        <dsp:cNvPr id="0" name=""/>
        <dsp:cNvSpPr/>
      </dsp:nvSpPr>
      <dsp:spPr>
        <a:xfrm>
          <a:off x="0" y="30779"/>
          <a:ext cx="8229600" cy="24078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s-ES" sz="2100" kern="1200" dirty="0" smtClean="0">
              <a:latin typeface="+mj-lt"/>
            </a:rPr>
            <a:t>Son los cambios que condicionan las posibilidades de desarrollo nacional y representan, en unos casos, oportunidades para el progreso de un país en las esferas económica, social y política, mientras que en otros casos podrían representar circunstancias poco favorables que debemos enfrentar de la mejor manera posible para mantener el curso de </a:t>
          </a:r>
          <a:r>
            <a:rPr lang="es-PE" sz="2100" kern="1200" dirty="0" smtClean="0">
              <a:latin typeface="+mj-lt"/>
            </a:rPr>
            <a:t>nuestro desarrollo.</a:t>
          </a:r>
          <a:endParaRPr lang="es-ES" sz="2100" kern="1200" dirty="0">
            <a:latin typeface="+mj-lt"/>
          </a:endParaRPr>
        </a:p>
      </dsp:txBody>
      <dsp:txXfrm>
        <a:off x="0" y="30779"/>
        <a:ext cx="8229600" cy="2407860"/>
      </dsp:txXfrm>
    </dsp:sp>
    <dsp:sp modelId="{B13BA200-04B5-4AC6-A0F9-80B9DB8AE619}">
      <dsp:nvSpPr>
        <dsp:cNvPr id="0" name=""/>
        <dsp:cNvSpPr/>
      </dsp:nvSpPr>
      <dsp:spPr>
        <a:xfrm>
          <a:off x="0" y="2499120"/>
          <a:ext cx="8229600" cy="24078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s-PE" sz="2100" kern="1200" dirty="0" smtClean="0">
              <a:latin typeface="+mj-lt"/>
            </a:rPr>
            <a:t>Es importante su identificación para </a:t>
          </a:r>
          <a:r>
            <a:rPr lang="es-ES" sz="2100" kern="1200" dirty="0" smtClean="0">
              <a:latin typeface="+mj-lt"/>
            </a:rPr>
            <a:t>orientar mejor la política nacional de desarrollo y tomar las decisiones más apropiadas, de tal manera que sus efectos sean positivos para los objetivos nacionales</a:t>
          </a:r>
          <a:endParaRPr lang="es-PE" sz="2100" kern="1200" dirty="0">
            <a:latin typeface="+mj-lt"/>
          </a:endParaRPr>
        </a:p>
      </dsp:txBody>
      <dsp:txXfrm>
        <a:off x="0" y="2499120"/>
        <a:ext cx="8229600" cy="240786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563ADD7-E9AA-4500-AFDB-EA9FD46F5ACE}">
      <dsp:nvSpPr>
        <dsp:cNvPr id="0" name=""/>
        <dsp:cNvSpPr/>
      </dsp:nvSpPr>
      <dsp:spPr>
        <a:xfrm>
          <a:off x="0" y="159120"/>
          <a:ext cx="8229600" cy="1347840"/>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s-ES" sz="1600" kern="1200" dirty="0" smtClean="0">
              <a:latin typeface="+mj-lt"/>
            </a:rPr>
            <a:t>Para poder pagarle una factura de menos de US$ 500$ a un proveedor una empresa necesitaba un proceso de 21 pasos –entre manejo de información, captura, autorizaciones, firmas y análisis- y 30 días, con un costo de emisión superior a los 550$. En muchos casos, un cheque menor de 500$ podía costar más de 1100$.</a:t>
          </a:r>
          <a:endParaRPr lang="es-ES" sz="1600" kern="1200" dirty="0">
            <a:latin typeface="+mj-lt"/>
          </a:endParaRPr>
        </a:p>
      </dsp:txBody>
      <dsp:txXfrm>
        <a:off x="0" y="159120"/>
        <a:ext cx="8229600" cy="1347840"/>
      </dsp:txXfrm>
    </dsp:sp>
    <dsp:sp modelId="{F8201B27-39D6-4CEF-B813-9F0DECBBF970}">
      <dsp:nvSpPr>
        <dsp:cNvPr id="0" name=""/>
        <dsp:cNvSpPr/>
      </dsp:nvSpPr>
      <dsp:spPr>
        <a:xfrm>
          <a:off x="0" y="1506960"/>
          <a:ext cx="8229600"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14300" lvl="1" indent="-114300" algn="l" defTabSz="533400" rtl="0">
            <a:lnSpc>
              <a:spcPct val="90000"/>
            </a:lnSpc>
            <a:spcBef>
              <a:spcPct val="0"/>
            </a:spcBef>
            <a:spcAft>
              <a:spcPct val="20000"/>
            </a:spcAft>
            <a:buChar char="••"/>
          </a:pPr>
          <a:endParaRPr lang="es-ES" sz="1200" kern="1200" dirty="0">
            <a:latin typeface="+mj-lt"/>
          </a:endParaRPr>
        </a:p>
      </dsp:txBody>
      <dsp:txXfrm>
        <a:off x="0" y="1506960"/>
        <a:ext cx="8229600" cy="264960"/>
      </dsp:txXfrm>
    </dsp:sp>
    <dsp:sp modelId="{81CC7265-20B3-4344-ABEF-825C6EA51B2A}">
      <dsp:nvSpPr>
        <dsp:cNvPr id="0" name=""/>
        <dsp:cNvSpPr/>
      </dsp:nvSpPr>
      <dsp:spPr>
        <a:xfrm>
          <a:off x="0" y="1771920"/>
          <a:ext cx="8229600" cy="1347840"/>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s-ES" sz="1600" kern="1200" dirty="0" smtClean="0">
              <a:latin typeface="+mj-lt"/>
            </a:rPr>
            <a:t>Entonces, se preguntó ¿cuál es la secuencia lógica del proceso de emisión de un cheque? </a:t>
          </a:r>
          <a:endParaRPr lang="es-ES" sz="1600" kern="1200" dirty="0">
            <a:latin typeface="+mj-lt"/>
          </a:endParaRPr>
        </a:p>
      </dsp:txBody>
      <dsp:txXfrm>
        <a:off x="0" y="1771920"/>
        <a:ext cx="8229600" cy="1347840"/>
      </dsp:txXfrm>
    </dsp:sp>
    <dsp:sp modelId="{EC22CEBF-2628-40E4-8521-4C2B7EA5183A}">
      <dsp:nvSpPr>
        <dsp:cNvPr id="0" name=""/>
        <dsp:cNvSpPr/>
      </dsp:nvSpPr>
      <dsp:spPr>
        <a:xfrm>
          <a:off x="0" y="3165840"/>
          <a:ext cx="8229600" cy="1347840"/>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s-ES" sz="1600" kern="1200" dirty="0" smtClean="0">
              <a:latin typeface="+mj-lt"/>
            </a:rPr>
            <a:t>La respuesta consistió en un proceso de tres pasos, que podía realizar una sola persona en 5 min. Al revisar el proceso anterior se dieron cuenta que había 19 pasos que no agregaban valor, la mayoría eran controles, y algunos controles sobre los controles. El problema no radicaba ni en las tareas ni en las personas que las realizaban, sino en la estructura del proceso en sí.</a:t>
          </a:r>
          <a:endParaRPr lang="es-PE" sz="1600" kern="1200" dirty="0">
            <a:latin typeface="+mj-lt"/>
          </a:endParaRPr>
        </a:p>
      </dsp:txBody>
      <dsp:txXfrm>
        <a:off x="0" y="3165840"/>
        <a:ext cx="8229600" cy="1347840"/>
      </dsp:txXfrm>
    </dsp:sp>
    <dsp:sp modelId="{AC9386C7-4AF9-4BDB-A9B4-1DFB9A2619DD}">
      <dsp:nvSpPr>
        <dsp:cNvPr id="0" name=""/>
        <dsp:cNvSpPr/>
      </dsp:nvSpPr>
      <dsp:spPr>
        <a:xfrm>
          <a:off x="0" y="4513680"/>
          <a:ext cx="8229600" cy="264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0320" rIns="113792" bIns="20320" numCol="1" spcCol="1270" anchor="t" anchorCtr="0">
          <a:noAutofit/>
        </a:bodyPr>
        <a:lstStyle/>
        <a:p>
          <a:pPr marL="114300" lvl="1" indent="-114300" algn="l" defTabSz="533400" rtl="0">
            <a:lnSpc>
              <a:spcPct val="90000"/>
            </a:lnSpc>
            <a:spcBef>
              <a:spcPct val="0"/>
            </a:spcBef>
            <a:spcAft>
              <a:spcPct val="20000"/>
            </a:spcAft>
            <a:buChar char="••"/>
          </a:pPr>
          <a:endParaRPr lang="es-PE" sz="1200" kern="1200" dirty="0">
            <a:latin typeface="+mj-lt"/>
          </a:endParaRPr>
        </a:p>
      </dsp:txBody>
      <dsp:txXfrm>
        <a:off x="0" y="4513680"/>
        <a:ext cx="8229600" cy="26496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B2D920E-6A26-4B91-A4D3-F868E32E7CEA}">
      <dsp:nvSpPr>
        <dsp:cNvPr id="0" name=""/>
        <dsp:cNvSpPr/>
      </dsp:nvSpPr>
      <dsp:spPr>
        <a:xfrm>
          <a:off x="3203436" y="3049925"/>
          <a:ext cx="1822727" cy="1822727"/>
        </a:xfrm>
        <a:prstGeom prst="ellips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PE" sz="1600" b="1" kern="1200" dirty="0" smtClean="0">
              <a:latin typeface="+mj-lt"/>
            </a:rPr>
            <a:t>Políticas de Desarrollo – Sector Empresarial</a:t>
          </a:r>
          <a:endParaRPr lang="es-PE" sz="1600" b="1" kern="1200" dirty="0">
            <a:latin typeface="+mj-lt"/>
          </a:endParaRPr>
        </a:p>
      </dsp:txBody>
      <dsp:txXfrm>
        <a:off x="3203436" y="3049925"/>
        <a:ext cx="1822727" cy="1822727"/>
      </dsp:txXfrm>
    </dsp:sp>
    <dsp:sp modelId="{FBEEDA29-2B35-4168-88ED-D99B4630119F}">
      <dsp:nvSpPr>
        <dsp:cNvPr id="0" name=""/>
        <dsp:cNvSpPr/>
      </dsp:nvSpPr>
      <dsp:spPr>
        <a:xfrm rot="10800000">
          <a:off x="641257" y="3701550"/>
          <a:ext cx="2421258" cy="519477"/>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9DB89FD-0656-4FB3-AB70-91178DC58077}">
      <dsp:nvSpPr>
        <dsp:cNvPr id="0" name=""/>
        <dsp:cNvSpPr/>
      </dsp:nvSpPr>
      <dsp:spPr>
        <a:xfrm>
          <a:off x="3302" y="3450925"/>
          <a:ext cx="1275909" cy="1020727"/>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355600">
            <a:lnSpc>
              <a:spcPct val="90000"/>
            </a:lnSpc>
            <a:spcBef>
              <a:spcPct val="0"/>
            </a:spcBef>
            <a:spcAft>
              <a:spcPct val="35000"/>
            </a:spcAft>
          </a:pPr>
          <a:r>
            <a:rPr lang="es-PE" sz="800" b="1" kern="1200" dirty="0" smtClean="0">
              <a:latin typeface="+mj-lt"/>
            </a:rPr>
            <a:t>Rebalanceo de la economía mundial (China, India,, Brasil, Rusia)</a:t>
          </a:r>
          <a:endParaRPr lang="es-PE" sz="800" b="1" kern="1200" dirty="0">
            <a:latin typeface="+mj-lt"/>
          </a:endParaRPr>
        </a:p>
      </dsp:txBody>
      <dsp:txXfrm>
        <a:off x="3302" y="3450925"/>
        <a:ext cx="1275909" cy="1020727"/>
      </dsp:txXfrm>
    </dsp:sp>
    <dsp:sp modelId="{FE96091D-F72D-4D18-8B4D-174238CE2554}">
      <dsp:nvSpPr>
        <dsp:cNvPr id="0" name=""/>
        <dsp:cNvSpPr/>
      </dsp:nvSpPr>
      <dsp:spPr>
        <a:xfrm rot="12342857">
          <a:off x="865356" y="2719709"/>
          <a:ext cx="2421258" cy="519477"/>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F4FB864-46E1-4655-9367-8938D0E0D354}">
      <dsp:nvSpPr>
        <dsp:cNvPr id="0" name=""/>
        <dsp:cNvSpPr/>
      </dsp:nvSpPr>
      <dsp:spPr>
        <a:xfrm>
          <a:off x="347291" y="1943811"/>
          <a:ext cx="1275909" cy="1020727"/>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355600">
            <a:lnSpc>
              <a:spcPct val="90000"/>
            </a:lnSpc>
            <a:spcBef>
              <a:spcPct val="0"/>
            </a:spcBef>
            <a:spcAft>
              <a:spcPct val="35000"/>
            </a:spcAft>
          </a:pPr>
          <a:r>
            <a:rPr lang="es-PE" sz="800" b="1" kern="1200" dirty="0" smtClean="0">
              <a:latin typeface="+mj-lt"/>
            </a:rPr>
            <a:t>Globalización (creciente comunicación e interdependencia)</a:t>
          </a:r>
          <a:endParaRPr lang="es-PE" sz="800" b="1" kern="1200" dirty="0">
            <a:latin typeface="+mj-lt"/>
          </a:endParaRPr>
        </a:p>
      </dsp:txBody>
      <dsp:txXfrm>
        <a:off x="347291" y="1943811"/>
        <a:ext cx="1275909" cy="1020727"/>
      </dsp:txXfrm>
    </dsp:sp>
    <dsp:sp modelId="{1274AAA4-675B-4319-BC18-355AEA318F73}">
      <dsp:nvSpPr>
        <dsp:cNvPr id="0" name=""/>
        <dsp:cNvSpPr/>
      </dsp:nvSpPr>
      <dsp:spPr>
        <a:xfrm rot="13885714">
          <a:off x="1493267" y="1932333"/>
          <a:ext cx="2421258" cy="519477"/>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DDCF019-3937-4249-B837-A9C626611088}">
      <dsp:nvSpPr>
        <dsp:cNvPr id="0" name=""/>
        <dsp:cNvSpPr/>
      </dsp:nvSpPr>
      <dsp:spPr>
        <a:xfrm>
          <a:off x="1311126" y="735200"/>
          <a:ext cx="1275909" cy="1020727"/>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355600">
            <a:lnSpc>
              <a:spcPct val="90000"/>
            </a:lnSpc>
            <a:spcBef>
              <a:spcPct val="0"/>
            </a:spcBef>
            <a:spcAft>
              <a:spcPct val="35000"/>
            </a:spcAft>
          </a:pPr>
          <a:r>
            <a:rPr lang="es-PE" sz="800" b="1" kern="1200" dirty="0" smtClean="0">
              <a:latin typeface="+mj-lt"/>
            </a:rPr>
            <a:t>Telecomunicaciones y masificación del uso de Internet</a:t>
          </a:r>
          <a:endParaRPr lang="es-PE" sz="800" b="1" kern="1200" dirty="0">
            <a:latin typeface="+mj-lt"/>
          </a:endParaRPr>
        </a:p>
      </dsp:txBody>
      <dsp:txXfrm>
        <a:off x="1311126" y="735200"/>
        <a:ext cx="1275909" cy="1020727"/>
      </dsp:txXfrm>
    </dsp:sp>
    <dsp:sp modelId="{DFCD94E4-1255-4C6F-8E37-363E92A1D17F}">
      <dsp:nvSpPr>
        <dsp:cNvPr id="0" name=""/>
        <dsp:cNvSpPr/>
      </dsp:nvSpPr>
      <dsp:spPr>
        <a:xfrm rot="15428571">
          <a:off x="2400624" y="1495373"/>
          <a:ext cx="2421258" cy="519477"/>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96222D-7040-4C5F-A459-E75715E41B8C}">
      <dsp:nvSpPr>
        <dsp:cNvPr id="0" name=""/>
        <dsp:cNvSpPr/>
      </dsp:nvSpPr>
      <dsp:spPr>
        <a:xfrm>
          <a:off x="2703909" y="64471"/>
          <a:ext cx="1275909" cy="1020727"/>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355600">
            <a:lnSpc>
              <a:spcPct val="90000"/>
            </a:lnSpc>
            <a:spcBef>
              <a:spcPct val="0"/>
            </a:spcBef>
            <a:spcAft>
              <a:spcPct val="35000"/>
            </a:spcAft>
          </a:pPr>
          <a:r>
            <a:rPr lang="es-PE" sz="800" b="1" kern="1200" dirty="0" smtClean="0">
              <a:latin typeface="+mj-lt"/>
            </a:rPr>
            <a:t>Tendencia a la Urbanización, Crecimiento de Megaciudades</a:t>
          </a:r>
          <a:endParaRPr lang="es-PE" sz="800" b="1" kern="1200" dirty="0">
            <a:latin typeface="+mj-lt"/>
          </a:endParaRPr>
        </a:p>
      </dsp:txBody>
      <dsp:txXfrm>
        <a:off x="2703909" y="64471"/>
        <a:ext cx="1275909" cy="1020727"/>
      </dsp:txXfrm>
    </dsp:sp>
    <dsp:sp modelId="{7FF347C9-3981-42E4-8578-30236B178457}">
      <dsp:nvSpPr>
        <dsp:cNvPr id="0" name=""/>
        <dsp:cNvSpPr/>
      </dsp:nvSpPr>
      <dsp:spPr>
        <a:xfrm rot="16971429">
          <a:off x="3407716" y="1495373"/>
          <a:ext cx="2421258" cy="519477"/>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5A6ECEF-E9D2-484B-9512-5D30D8D19176}">
      <dsp:nvSpPr>
        <dsp:cNvPr id="0" name=""/>
        <dsp:cNvSpPr/>
      </dsp:nvSpPr>
      <dsp:spPr>
        <a:xfrm>
          <a:off x="4249781" y="64471"/>
          <a:ext cx="1275909" cy="1020727"/>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355600">
            <a:lnSpc>
              <a:spcPct val="90000"/>
            </a:lnSpc>
            <a:spcBef>
              <a:spcPct val="0"/>
            </a:spcBef>
            <a:spcAft>
              <a:spcPct val="35000"/>
            </a:spcAft>
          </a:pPr>
          <a:r>
            <a:rPr lang="es-PE" sz="800" b="1" kern="1200" dirty="0" smtClean="0">
              <a:latin typeface="+mj-lt"/>
            </a:rPr>
            <a:t>Migración Internacional</a:t>
          </a:r>
          <a:endParaRPr lang="es-PE" sz="800" b="1" kern="1200" dirty="0">
            <a:latin typeface="+mj-lt"/>
          </a:endParaRPr>
        </a:p>
      </dsp:txBody>
      <dsp:txXfrm>
        <a:off x="4249781" y="64471"/>
        <a:ext cx="1275909" cy="1020727"/>
      </dsp:txXfrm>
    </dsp:sp>
    <dsp:sp modelId="{C94281CC-0986-4995-81F2-9C1893C80F2D}">
      <dsp:nvSpPr>
        <dsp:cNvPr id="0" name=""/>
        <dsp:cNvSpPr/>
      </dsp:nvSpPr>
      <dsp:spPr>
        <a:xfrm rot="18514286">
          <a:off x="4315073" y="1932333"/>
          <a:ext cx="2421258" cy="519477"/>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BB82424-B7EF-4E8B-8E08-6C486FEDA820}">
      <dsp:nvSpPr>
        <dsp:cNvPr id="0" name=""/>
        <dsp:cNvSpPr/>
      </dsp:nvSpPr>
      <dsp:spPr>
        <a:xfrm>
          <a:off x="5642563" y="735200"/>
          <a:ext cx="1275909" cy="1020727"/>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355600">
            <a:lnSpc>
              <a:spcPct val="90000"/>
            </a:lnSpc>
            <a:spcBef>
              <a:spcPct val="0"/>
            </a:spcBef>
            <a:spcAft>
              <a:spcPct val="35000"/>
            </a:spcAft>
          </a:pPr>
          <a:r>
            <a:rPr lang="es-PE" sz="800" b="1" kern="1200" dirty="0" smtClean="0">
              <a:latin typeface="+mj-lt"/>
            </a:rPr>
            <a:t>Cambio Climático, Medio Ambiente</a:t>
          </a:r>
          <a:endParaRPr lang="es-PE" sz="800" b="1" kern="1200" dirty="0">
            <a:latin typeface="+mj-lt"/>
          </a:endParaRPr>
        </a:p>
      </dsp:txBody>
      <dsp:txXfrm>
        <a:off x="5642563" y="735200"/>
        <a:ext cx="1275909" cy="1020727"/>
      </dsp:txXfrm>
    </dsp:sp>
    <dsp:sp modelId="{70C1492D-2B87-4C96-B8F7-21C631D9337F}">
      <dsp:nvSpPr>
        <dsp:cNvPr id="0" name=""/>
        <dsp:cNvSpPr/>
      </dsp:nvSpPr>
      <dsp:spPr>
        <a:xfrm rot="20057143">
          <a:off x="4942984" y="2719709"/>
          <a:ext cx="2421258" cy="519477"/>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C804E46-6C03-4250-893E-550B51916767}">
      <dsp:nvSpPr>
        <dsp:cNvPr id="0" name=""/>
        <dsp:cNvSpPr/>
      </dsp:nvSpPr>
      <dsp:spPr>
        <a:xfrm>
          <a:off x="6606399" y="1943811"/>
          <a:ext cx="1275909" cy="1020727"/>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355600">
            <a:lnSpc>
              <a:spcPct val="90000"/>
            </a:lnSpc>
            <a:spcBef>
              <a:spcPct val="0"/>
            </a:spcBef>
            <a:spcAft>
              <a:spcPct val="35000"/>
            </a:spcAft>
          </a:pPr>
          <a:r>
            <a:rPr lang="es-PE" sz="800" b="1" kern="1200" dirty="0" smtClean="0">
              <a:latin typeface="+mj-lt"/>
            </a:rPr>
            <a:t>Creciente Demanda de Alimentos, productos naturales</a:t>
          </a:r>
          <a:endParaRPr lang="es-PE" sz="800" b="1" kern="1200" dirty="0">
            <a:latin typeface="+mj-lt"/>
          </a:endParaRPr>
        </a:p>
      </dsp:txBody>
      <dsp:txXfrm>
        <a:off x="6606399" y="1943811"/>
        <a:ext cx="1275909" cy="1020727"/>
      </dsp:txXfrm>
    </dsp:sp>
    <dsp:sp modelId="{E78FD576-6BDF-4D8E-BE0B-FC45C34945D5}">
      <dsp:nvSpPr>
        <dsp:cNvPr id="0" name=""/>
        <dsp:cNvSpPr/>
      </dsp:nvSpPr>
      <dsp:spPr>
        <a:xfrm>
          <a:off x="5167083" y="3701550"/>
          <a:ext cx="2421258" cy="519477"/>
        </a:xfrm>
        <a:prstGeom prst="lef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B2556CA-F988-451B-BFEC-952265EAB385}">
      <dsp:nvSpPr>
        <dsp:cNvPr id="0" name=""/>
        <dsp:cNvSpPr/>
      </dsp:nvSpPr>
      <dsp:spPr>
        <a:xfrm>
          <a:off x="6950387" y="3450925"/>
          <a:ext cx="1275909" cy="1020727"/>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355600">
            <a:lnSpc>
              <a:spcPct val="90000"/>
            </a:lnSpc>
            <a:spcBef>
              <a:spcPct val="0"/>
            </a:spcBef>
            <a:spcAft>
              <a:spcPct val="35000"/>
            </a:spcAft>
          </a:pPr>
          <a:r>
            <a:rPr lang="es-PE" sz="800" b="1" kern="1200" dirty="0" smtClean="0">
              <a:latin typeface="+mj-lt"/>
            </a:rPr>
            <a:t>Desarrollo de la Robótica, Biotecnología, otros</a:t>
          </a:r>
          <a:endParaRPr lang="es-PE" sz="800" b="1" kern="1200" dirty="0">
            <a:latin typeface="+mj-lt"/>
          </a:endParaRPr>
        </a:p>
      </dsp:txBody>
      <dsp:txXfrm>
        <a:off x="6950387" y="3450925"/>
        <a:ext cx="1275909" cy="102072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03A0CB-2289-42E0-A26C-1E993B91D7DA}">
      <dsp:nvSpPr>
        <dsp:cNvPr id="0" name=""/>
        <dsp:cNvSpPr/>
      </dsp:nvSpPr>
      <dsp:spPr>
        <a:xfrm>
          <a:off x="1630524" y="0"/>
          <a:ext cx="3672407" cy="3672407"/>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PE" sz="1000" b="1" kern="1200" dirty="0" smtClean="0">
              <a:solidFill>
                <a:schemeClr val="tx1"/>
              </a:solidFill>
              <a:latin typeface="+mj-lt"/>
            </a:rPr>
            <a:t>Calidad Total - Excelencia</a:t>
          </a:r>
        </a:p>
      </dsp:txBody>
      <dsp:txXfrm>
        <a:off x="2824974" y="183620"/>
        <a:ext cx="1283506" cy="550861"/>
      </dsp:txXfrm>
    </dsp:sp>
    <dsp:sp modelId="{2EC6F127-17DD-4DB5-B3E6-7A9B4AED32E8}">
      <dsp:nvSpPr>
        <dsp:cNvPr id="0" name=""/>
        <dsp:cNvSpPr/>
      </dsp:nvSpPr>
      <dsp:spPr>
        <a:xfrm>
          <a:off x="2089575" y="918101"/>
          <a:ext cx="2754305" cy="2754305"/>
        </a:xfrm>
        <a:prstGeom prst="ellipse">
          <a:avLst/>
        </a:prstGeom>
        <a:solidFill>
          <a:schemeClr val="accent2">
            <a:hueOff val="-4271743"/>
            <a:satOff val="12481"/>
            <a:lumOff val="-235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lvl="0" algn="ctr" defTabSz="444500">
            <a:lnSpc>
              <a:spcPct val="90000"/>
            </a:lnSpc>
            <a:spcBef>
              <a:spcPct val="0"/>
            </a:spcBef>
            <a:spcAft>
              <a:spcPct val="35000"/>
            </a:spcAft>
          </a:pPr>
          <a:r>
            <a:rPr lang="es-PE" sz="1000" b="1" kern="1200" dirty="0" smtClean="0">
              <a:solidFill>
                <a:schemeClr val="tx1"/>
              </a:solidFill>
              <a:latin typeface="+mj-lt"/>
            </a:rPr>
            <a:t>Gestión de la Calidad  (incluye el aseguramiento)</a:t>
          </a:r>
          <a:endParaRPr lang="es-PE" sz="1000" b="1" kern="1200" dirty="0">
            <a:solidFill>
              <a:schemeClr val="tx1"/>
            </a:solidFill>
            <a:latin typeface="+mj-lt"/>
          </a:endParaRPr>
        </a:p>
      </dsp:txBody>
      <dsp:txXfrm>
        <a:off x="2824974" y="1090245"/>
        <a:ext cx="1283506" cy="516432"/>
      </dsp:txXfrm>
    </dsp:sp>
    <dsp:sp modelId="{97A7273E-A1EC-43FF-91FF-02F6C6E42B82}">
      <dsp:nvSpPr>
        <dsp:cNvPr id="0" name=""/>
        <dsp:cNvSpPr/>
      </dsp:nvSpPr>
      <dsp:spPr>
        <a:xfrm>
          <a:off x="2548626" y="1836203"/>
          <a:ext cx="1836203" cy="1836203"/>
        </a:xfrm>
        <a:prstGeom prst="ellipse">
          <a:avLst/>
        </a:prstGeom>
        <a:solidFill>
          <a:schemeClr val="accent2">
            <a:hueOff val="-8543487"/>
            <a:satOff val="24962"/>
            <a:lumOff val="-470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PE" sz="1000" b="1" kern="1200" dirty="0" smtClean="0">
              <a:solidFill>
                <a:schemeClr val="tx1"/>
              </a:solidFill>
              <a:latin typeface="+mj-lt"/>
            </a:rPr>
            <a:t>Control de la Calidad (Inspección)</a:t>
          </a:r>
        </a:p>
        <a:p>
          <a:pPr lvl="0" algn="ctr">
            <a:spcBef>
              <a:spcPct val="0"/>
            </a:spcBef>
          </a:pPr>
          <a:endParaRPr lang="es-PE" sz="1000" b="1" kern="1200" dirty="0">
            <a:solidFill>
              <a:schemeClr val="tx1"/>
            </a:solidFill>
            <a:latin typeface="+mj-lt"/>
          </a:endParaRPr>
        </a:p>
      </dsp:txBody>
      <dsp:txXfrm>
        <a:off x="2817532" y="2295254"/>
        <a:ext cx="1298391" cy="91810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FE83EBC-87F3-45FA-B03B-B92D81385822}">
      <dsp:nvSpPr>
        <dsp:cNvPr id="0" name=""/>
        <dsp:cNvSpPr/>
      </dsp:nvSpPr>
      <dsp:spPr>
        <a:xfrm>
          <a:off x="0" y="121642"/>
          <a:ext cx="8229600" cy="3088800"/>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rtl="0">
            <a:lnSpc>
              <a:spcPct val="90000"/>
            </a:lnSpc>
            <a:spcBef>
              <a:spcPct val="0"/>
            </a:spcBef>
            <a:spcAft>
              <a:spcPct val="35000"/>
            </a:spcAft>
          </a:pPr>
          <a:r>
            <a:rPr lang="es-ES" sz="2400" kern="1200" dirty="0" smtClean="0">
              <a:latin typeface="+mj-lt"/>
            </a:rPr>
            <a:t>Conjunto de acciones, principios y métodos que se implantan en toda la empresa como medio para conseguir los objetivos de calidad, caminando hacia la mejora continua en todos los niveles organizativos y utilizando todos los recursos disponibles al menor coste posible, que proporcione la confianza adecuada que un producto o servicio va a satisfacer los requisitos dados sobre la calidad.</a:t>
          </a:r>
          <a:endParaRPr lang="es-ES" sz="2400" kern="1200" dirty="0">
            <a:latin typeface="+mj-lt"/>
          </a:endParaRPr>
        </a:p>
      </dsp:txBody>
      <dsp:txXfrm>
        <a:off x="0" y="121642"/>
        <a:ext cx="8229600" cy="3088800"/>
      </dsp:txXfrm>
    </dsp:sp>
    <dsp:sp modelId="{5A18B189-12EF-4EBB-ADE7-99621D5A10E4}">
      <dsp:nvSpPr>
        <dsp:cNvPr id="0" name=""/>
        <dsp:cNvSpPr/>
      </dsp:nvSpPr>
      <dsp:spPr>
        <a:xfrm>
          <a:off x="0" y="3279562"/>
          <a:ext cx="8229600" cy="1536554"/>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s-ES" sz="2400" kern="1200" dirty="0" smtClean="0">
              <a:latin typeface="+mj-lt"/>
            </a:rPr>
            <a:t>Es una filosofía que se orienta al cliente.</a:t>
          </a:r>
          <a:endParaRPr lang="es-ES" sz="2400" kern="1200" dirty="0">
            <a:latin typeface="+mj-lt"/>
          </a:endParaRPr>
        </a:p>
      </dsp:txBody>
      <dsp:txXfrm>
        <a:off x="0" y="3279562"/>
        <a:ext cx="8229600" cy="1536554"/>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0AB3792-DC6B-4FED-9DF9-DE730DE217CF}">
      <dsp:nvSpPr>
        <dsp:cNvPr id="0" name=""/>
        <dsp:cNvSpPr/>
      </dsp:nvSpPr>
      <dsp:spPr>
        <a:xfrm>
          <a:off x="0" y="21104"/>
          <a:ext cx="8229600" cy="158769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s-PE" sz="2300" kern="1200" dirty="0" smtClean="0">
              <a:latin typeface="+mj-lt"/>
            </a:rPr>
            <a:t>Un Sistema de Gestión de Calidad (SGC) debe estar documentando con un manual de calidad y con procedimientos e instrucciones técnicas y debe revisarse su cumplimiento a través de auditorias.</a:t>
          </a:r>
          <a:endParaRPr lang="es-ES" sz="2300" kern="1200" dirty="0">
            <a:latin typeface="+mj-lt"/>
          </a:endParaRPr>
        </a:p>
      </dsp:txBody>
      <dsp:txXfrm>
        <a:off x="0" y="21104"/>
        <a:ext cx="8229600" cy="1587690"/>
      </dsp:txXfrm>
    </dsp:sp>
    <dsp:sp modelId="{0B78A120-6CA2-4C3E-BFD9-B2065E13A3A6}">
      <dsp:nvSpPr>
        <dsp:cNvPr id="0" name=""/>
        <dsp:cNvSpPr/>
      </dsp:nvSpPr>
      <dsp:spPr>
        <a:xfrm>
          <a:off x="0" y="1675035"/>
          <a:ext cx="8229600" cy="158769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s-PE" sz="2300" kern="1200" dirty="0" smtClean="0">
              <a:latin typeface="+mj-lt"/>
            </a:rPr>
            <a:t>Contempla aquellos aspectos que tengan incidencia en la calidad final del producto o servicio.</a:t>
          </a:r>
          <a:endParaRPr lang="es-ES" sz="2300" kern="1200" dirty="0">
            <a:latin typeface="+mj-lt"/>
          </a:endParaRPr>
        </a:p>
      </dsp:txBody>
      <dsp:txXfrm>
        <a:off x="0" y="1675035"/>
        <a:ext cx="8229600" cy="1587690"/>
      </dsp:txXfrm>
    </dsp:sp>
    <dsp:sp modelId="{D6646619-B8F4-47E7-A2BD-480A548D2FB7}">
      <dsp:nvSpPr>
        <dsp:cNvPr id="0" name=""/>
        <dsp:cNvSpPr/>
      </dsp:nvSpPr>
      <dsp:spPr>
        <a:xfrm>
          <a:off x="0" y="3328965"/>
          <a:ext cx="8229600" cy="158769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s-PE" sz="2300" kern="1200" dirty="0" smtClean="0">
              <a:latin typeface="+mj-lt"/>
            </a:rPr>
            <a:t>Así, existen las normas de aseguramiento de la calidad, denominado norma de certificación ISO 9001: 2000 en el marco del SGC.</a:t>
          </a:r>
          <a:endParaRPr lang="es-ES" sz="2300" kern="1200" dirty="0">
            <a:latin typeface="+mj-lt"/>
          </a:endParaRPr>
        </a:p>
      </dsp:txBody>
      <dsp:txXfrm>
        <a:off x="0" y="3328965"/>
        <a:ext cx="8229600" cy="158769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BE241E8-AAE4-4333-950A-3B38CB62F7C6}">
      <dsp:nvSpPr>
        <dsp:cNvPr id="0" name=""/>
        <dsp:cNvSpPr/>
      </dsp:nvSpPr>
      <dsp:spPr>
        <a:xfrm>
          <a:off x="0" y="333402"/>
          <a:ext cx="8229600" cy="453600"/>
        </a:xfrm>
        <a:prstGeom prst="rect">
          <a:avLst/>
        </a:prstGeom>
        <a:solidFill>
          <a:schemeClr val="dk1">
            <a:alpha val="90000"/>
            <a:tint val="40000"/>
            <a:hueOff val="0"/>
            <a:satOff val="0"/>
            <a:lumOff val="0"/>
            <a:alphaOff val="0"/>
          </a:schemeClr>
        </a:solidFill>
        <a:ln w="1905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8FCC24-4034-4D9F-BA1B-8F201E6E07C5}">
      <dsp:nvSpPr>
        <dsp:cNvPr id="0" name=""/>
        <dsp:cNvSpPr/>
      </dsp:nvSpPr>
      <dsp:spPr>
        <a:xfrm>
          <a:off x="411480" y="67722"/>
          <a:ext cx="5760720" cy="531360"/>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s-PE" sz="1600" kern="1200" dirty="0" smtClean="0">
              <a:latin typeface="+mj-lt"/>
            </a:rPr>
            <a:t>Contiene los requisitos y especificidades que debe cumplir un modelo de gestión de calidad</a:t>
          </a:r>
          <a:endParaRPr lang="es-PE" sz="1600" kern="1200" dirty="0">
            <a:latin typeface="+mj-lt"/>
          </a:endParaRPr>
        </a:p>
      </dsp:txBody>
      <dsp:txXfrm>
        <a:off x="411480" y="67722"/>
        <a:ext cx="5760720" cy="531360"/>
      </dsp:txXfrm>
    </dsp:sp>
    <dsp:sp modelId="{6E9E4323-1544-4BDE-B3B7-04E27398C27F}">
      <dsp:nvSpPr>
        <dsp:cNvPr id="0" name=""/>
        <dsp:cNvSpPr/>
      </dsp:nvSpPr>
      <dsp:spPr>
        <a:xfrm>
          <a:off x="0" y="1149882"/>
          <a:ext cx="8229600" cy="453600"/>
        </a:xfrm>
        <a:prstGeom prst="rect">
          <a:avLst/>
        </a:prstGeom>
        <a:solidFill>
          <a:schemeClr val="dk1">
            <a:alpha val="90000"/>
            <a:tint val="40000"/>
            <a:hueOff val="0"/>
            <a:satOff val="0"/>
            <a:lumOff val="0"/>
            <a:alphaOff val="0"/>
          </a:schemeClr>
        </a:solidFill>
        <a:ln w="1905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5EA99A7-9B81-4320-B846-EB19C07A15EB}">
      <dsp:nvSpPr>
        <dsp:cNvPr id="0" name=""/>
        <dsp:cNvSpPr/>
      </dsp:nvSpPr>
      <dsp:spPr>
        <a:xfrm>
          <a:off x="411480" y="884202"/>
          <a:ext cx="5760720" cy="531360"/>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s-PE" sz="1600" kern="1200" dirty="0" smtClean="0">
              <a:latin typeface="+mj-lt"/>
            </a:rPr>
            <a:t>Requisitos para asegurar políticas, responsables, guías, otros.</a:t>
          </a:r>
          <a:endParaRPr lang="es-PE" sz="1600" kern="1200" dirty="0">
            <a:latin typeface="+mj-lt"/>
          </a:endParaRPr>
        </a:p>
      </dsp:txBody>
      <dsp:txXfrm>
        <a:off x="411480" y="884202"/>
        <a:ext cx="5760720" cy="531360"/>
      </dsp:txXfrm>
    </dsp:sp>
    <dsp:sp modelId="{5E94C589-6605-4F2A-BDC2-2DE006CADD8D}">
      <dsp:nvSpPr>
        <dsp:cNvPr id="0" name=""/>
        <dsp:cNvSpPr/>
      </dsp:nvSpPr>
      <dsp:spPr>
        <a:xfrm>
          <a:off x="0" y="1966362"/>
          <a:ext cx="8229600" cy="453600"/>
        </a:xfrm>
        <a:prstGeom prst="rect">
          <a:avLst/>
        </a:prstGeom>
        <a:solidFill>
          <a:schemeClr val="dk1">
            <a:alpha val="90000"/>
            <a:tint val="40000"/>
            <a:hueOff val="0"/>
            <a:satOff val="0"/>
            <a:lumOff val="0"/>
            <a:alphaOff val="0"/>
          </a:schemeClr>
        </a:solidFill>
        <a:ln w="1905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AE0190-4A61-4411-B6E5-93C48A98AA8A}">
      <dsp:nvSpPr>
        <dsp:cNvPr id="0" name=""/>
        <dsp:cNvSpPr/>
      </dsp:nvSpPr>
      <dsp:spPr>
        <a:xfrm>
          <a:off x="411480" y="1700682"/>
          <a:ext cx="5760720" cy="531360"/>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s-PE" sz="1600" kern="1200" dirty="0" smtClean="0">
              <a:latin typeface="+mj-lt"/>
            </a:rPr>
            <a:t>Gestionar documentos, los recursos (humanos, infraestructura, otros)</a:t>
          </a:r>
          <a:endParaRPr lang="es-PE" sz="1600" kern="1200" dirty="0">
            <a:latin typeface="+mj-lt"/>
          </a:endParaRPr>
        </a:p>
      </dsp:txBody>
      <dsp:txXfrm>
        <a:off x="411480" y="1700682"/>
        <a:ext cx="5760720" cy="531360"/>
      </dsp:txXfrm>
    </dsp:sp>
    <dsp:sp modelId="{20A0DDAB-13B4-42F5-91DB-F0A4C41A6070}">
      <dsp:nvSpPr>
        <dsp:cNvPr id="0" name=""/>
        <dsp:cNvSpPr/>
      </dsp:nvSpPr>
      <dsp:spPr>
        <a:xfrm>
          <a:off x="0" y="2782842"/>
          <a:ext cx="8229600" cy="453600"/>
        </a:xfrm>
        <a:prstGeom prst="rect">
          <a:avLst/>
        </a:prstGeom>
        <a:solidFill>
          <a:schemeClr val="dk1">
            <a:alpha val="90000"/>
            <a:tint val="40000"/>
            <a:hueOff val="0"/>
            <a:satOff val="0"/>
            <a:lumOff val="0"/>
            <a:alphaOff val="0"/>
          </a:schemeClr>
        </a:solidFill>
        <a:ln w="1905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89C9F0-4C1E-42C2-8DA9-5E8173176AC1}">
      <dsp:nvSpPr>
        <dsp:cNvPr id="0" name=""/>
        <dsp:cNvSpPr/>
      </dsp:nvSpPr>
      <dsp:spPr>
        <a:xfrm>
          <a:off x="411480" y="2517162"/>
          <a:ext cx="5760720" cy="531360"/>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s-PE" sz="1600" kern="1200" dirty="0" smtClean="0">
              <a:latin typeface="+mj-lt"/>
            </a:rPr>
            <a:t>Requisitos de productos, servicios, atención al cliente, entregas, otros.</a:t>
          </a:r>
          <a:endParaRPr lang="es-PE" sz="1600" kern="1200" dirty="0">
            <a:latin typeface="+mj-lt"/>
          </a:endParaRPr>
        </a:p>
      </dsp:txBody>
      <dsp:txXfrm>
        <a:off x="411480" y="2517162"/>
        <a:ext cx="5760720" cy="531360"/>
      </dsp:txXfrm>
    </dsp:sp>
    <dsp:sp modelId="{F3DD3C7A-6B20-470D-8D35-53265F621E87}">
      <dsp:nvSpPr>
        <dsp:cNvPr id="0" name=""/>
        <dsp:cNvSpPr/>
      </dsp:nvSpPr>
      <dsp:spPr>
        <a:xfrm>
          <a:off x="0" y="3599322"/>
          <a:ext cx="8229600" cy="453600"/>
        </a:xfrm>
        <a:prstGeom prst="rect">
          <a:avLst/>
        </a:prstGeom>
        <a:solidFill>
          <a:schemeClr val="dk1">
            <a:alpha val="90000"/>
            <a:tint val="40000"/>
            <a:hueOff val="0"/>
            <a:satOff val="0"/>
            <a:lumOff val="0"/>
            <a:alphaOff val="0"/>
          </a:schemeClr>
        </a:solidFill>
        <a:ln w="1905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1639F50-957F-4F17-AA3B-2C7AF95000F5}">
      <dsp:nvSpPr>
        <dsp:cNvPr id="0" name=""/>
        <dsp:cNvSpPr/>
      </dsp:nvSpPr>
      <dsp:spPr>
        <a:xfrm>
          <a:off x="411480" y="3333642"/>
          <a:ext cx="5760720" cy="531360"/>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s-PE" sz="1600" kern="1200" dirty="0" smtClean="0">
              <a:latin typeface="+mj-lt"/>
            </a:rPr>
            <a:t>Formas de analizar la información, mejora del SGC</a:t>
          </a:r>
          <a:endParaRPr lang="es-PE" sz="1600" kern="1200" dirty="0">
            <a:latin typeface="+mj-lt"/>
          </a:endParaRPr>
        </a:p>
      </dsp:txBody>
      <dsp:txXfrm>
        <a:off x="411480" y="3333642"/>
        <a:ext cx="5760720" cy="531360"/>
      </dsp:txXfrm>
    </dsp:sp>
    <dsp:sp modelId="{A083CA74-2986-4B92-AF67-97CFA70A4E70}">
      <dsp:nvSpPr>
        <dsp:cNvPr id="0" name=""/>
        <dsp:cNvSpPr/>
      </dsp:nvSpPr>
      <dsp:spPr>
        <a:xfrm>
          <a:off x="0" y="4415802"/>
          <a:ext cx="8229600" cy="453600"/>
        </a:xfrm>
        <a:prstGeom prst="rect">
          <a:avLst/>
        </a:prstGeom>
        <a:solidFill>
          <a:schemeClr val="dk1">
            <a:alpha val="90000"/>
            <a:tint val="40000"/>
            <a:hueOff val="0"/>
            <a:satOff val="0"/>
            <a:lumOff val="0"/>
            <a:alphaOff val="0"/>
          </a:schemeClr>
        </a:solidFill>
        <a:ln w="19050"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2833AF-F93A-44B5-A56A-EC07EC237C3B}">
      <dsp:nvSpPr>
        <dsp:cNvPr id="0" name=""/>
        <dsp:cNvSpPr/>
      </dsp:nvSpPr>
      <dsp:spPr>
        <a:xfrm>
          <a:off x="411480" y="4150122"/>
          <a:ext cx="5760720" cy="531360"/>
        </a:xfrm>
        <a:prstGeom prst="roundRect">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s-PE" sz="1600" kern="1200" dirty="0" smtClean="0">
              <a:latin typeface="+mj-lt"/>
            </a:rPr>
            <a:t>Es un proceso continuo, que se retroalimenta a medida que se implementa el SGC.</a:t>
          </a:r>
          <a:endParaRPr lang="es-PE" sz="1600" kern="1200" dirty="0">
            <a:latin typeface="+mj-lt"/>
          </a:endParaRPr>
        </a:p>
      </dsp:txBody>
      <dsp:txXfrm>
        <a:off x="411480" y="4150122"/>
        <a:ext cx="5760720" cy="53136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55595EA-CC9B-4829-B6A8-88CB2FDA43A0}">
      <dsp:nvSpPr>
        <dsp:cNvPr id="0" name=""/>
        <dsp:cNvSpPr/>
      </dsp:nvSpPr>
      <dsp:spPr>
        <a:xfrm>
          <a:off x="203956" y="489"/>
          <a:ext cx="2717433" cy="1100638"/>
        </a:xfrm>
        <a:prstGeom prst="ellipse">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PE" sz="1200" b="1" kern="1200" dirty="0" err="1" smtClean="0">
              <a:latin typeface="+mj-lt"/>
            </a:rPr>
            <a:t>Crosby</a:t>
          </a:r>
          <a:endParaRPr lang="es-PE" sz="1200" b="1" kern="1200" dirty="0" smtClean="0">
            <a:latin typeface="+mj-lt"/>
          </a:endParaRPr>
        </a:p>
        <a:p>
          <a:pPr lvl="0" algn="ctr" defTabSz="533400">
            <a:lnSpc>
              <a:spcPct val="90000"/>
            </a:lnSpc>
            <a:spcBef>
              <a:spcPct val="0"/>
            </a:spcBef>
            <a:spcAft>
              <a:spcPct val="35000"/>
            </a:spcAft>
          </a:pPr>
          <a:r>
            <a:rPr lang="es-PE" sz="1200" kern="1200" dirty="0" smtClean="0">
              <a:latin typeface="+mj-lt"/>
            </a:rPr>
            <a:t>Prevención de defectos y cumplimiento de los requisitos</a:t>
          </a:r>
          <a:endParaRPr lang="es-PE" sz="1200" kern="1200" dirty="0">
            <a:latin typeface="+mj-lt"/>
          </a:endParaRPr>
        </a:p>
      </dsp:txBody>
      <dsp:txXfrm>
        <a:off x="203956" y="489"/>
        <a:ext cx="2717433" cy="1100638"/>
      </dsp:txXfrm>
    </dsp:sp>
    <dsp:sp modelId="{D7B7C142-9650-450A-8FF7-165A2D925E05}">
      <dsp:nvSpPr>
        <dsp:cNvPr id="0" name=""/>
        <dsp:cNvSpPr/>
      </dsp:nvSpPr>
      <dsp:spPr>
        <a:xfrm>
          <a:off x="1243488" y="1190500"/>
          <a:ext cx="638370" cy="638370"/>
        </a:xfrm>
        <a:prstGeom prst="mathPlus">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PE" sz="1000" kern="1200">
            <a:latin typeface="+mj-lt"/>
          </a:endParaRPr>
        </a:p>
      </dsp:txBody>
      <dsp:txXfrm>
        <a:off x="1243488" y="1190500"/>
        <a:ext cx="638370" cy="638370"/>
      </dsp:txXfrm>
    </dsp:sp>
    <dsp:sp modelId="{D753C74E-9691-4805-8CCD-2C48CF73733F}">
      <dsp:nvSpPr>
        <dsp:cNvPr id="0" name=""/>
        <dsp:cNvSpPr/>
      </dsp:nvSpPr>
      <dsp:spPr>
        <a:xfrm>
          <a:off x="203956" y="1918243"/>
          <a:ext cx="2717433" cy="1100638"/>
        </a:xfrm>
        <a:prstGeom prst="ellipse">
          <a:avLst/>
        </a:prstGeom>
        <a:solidFill>
          <a:schemeClr val="accent5">
            <a:hueOff val="-8598"/>
            <a:satOff val="-6168"/>
            <a:lumOff val="-326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PE" sz="1200" b="1" kern="1200" dirty="0" smtClean="0">
              <a:latin typeface="+mj-lt"/>
            </a:rPr>
            <a:t>Deming</a:t>
          </a:r>
        </a:p>
        <a:p>
          <a:pPr lvl="0" algn="ctr" defTabSz="533400">
            <a:lnSpc>
              <a:spcPct val="90000"/>
            </a:lnSpc>
            <a:spcBef>
              <a:spcPct val="0"/>
            </a:spcBef>
            <a:spcAft>
              <a:spcPct val="35000"/>
            </a:spcAft>
          </a:pPr>
          <a:r>
            <a:rPr lang="es-PE" sz="1200" kern="1200" dirty="0" smtClean="0">
              <a:latin typeface="+mj-lt"/>
            </a:rPr>
            <a:t>Es definida por el cliente y sus necesidades</a:t>
          </a:r>
          <a:endParaRPr lang="es-PE" sz="1200" kern="1200" dirty="0">
            <a:latin typeface="+mj-lt"/>
          </a:endParaRPr>
        </a:p>
      </dsp:txBody>
      <dsp:txXfrm>
        <a:off x="203956" y="1918243"/>
        <a:ext cx="2717433" cy="1100638"/>
      </dsp:txXfrm>
    </dsp:sp>
    <dsp:sp modelId="{5680DCF2-ACF8-4C6E-8085-7DE7268526E3}">
      <dsp:nvSpPr>
        <dsp:cNvPr id="0" name=""/>
        <dsp:cNvSpPr/>
      </dsp:nvSpPr>
      <dsp:spPr>
        <a:xfrm>
          <a:off x="1243488" y="3108253"/>
          <a:ext cx="638370" cy="638370"/>
        </a:xfrm>
        <a:prstGeom prst="mathPlus">
          <a:avLst/>
        </a:prstGeom>
        <a:solidFill>
          <a:schemeClr val="accent5">
            <a:hueOff val="-12897"/>
            <a:satOff val="-9251"/>
            <a:lumOff val="-490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PE" sz="1000" kern="1200">
            <a:latin typeface="+mj-lt"/>
          </a:endParaRPr>
        </a:p>
      </dsp:txBody>
      <dsp:txXfrm>
        <a:off x="1243488" y="3108253"/>
        <a:ext cx="638370" cy="638370"/>
      </dsp:txXfrm>
    </dsp:sp>
    <dsp:sp modelId="{1EE1D7D7-8073-4A97-8DD4-EF1EC92238E1}">
      <dsp:nvSpPr>
        <dsp:cNvPr id="0" name=""/>
        <dsp:cNvSpPr/>
      </dsp:nvSpPr>
      <dsp:spPr>
        <a:xfrm>
          <a:off x="203956" y="3835996"/>
          <a:ext cx="2717433" cy="1100638"/>
        </a:xfrm>
        <a:prstGeom prst="ellipse">
          <a:avLst/>
        </a:prstGeom>
        <a:solidFill>
          <a:schemeClr val="accent5">
            <a:hueOff val="-17197"/>
            <a:satOff val="-12335"/>
            <a:lumOff val="-653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PE" sz="1200" b="1" kern="1200" dirty="0" smtClean="0">
              <a:latin typeface="+mj-lt"/>
            </a:rPr>
            <a:t>Juran </a:t>
          </a:r>
        </a:p>
        <a:p>
          <a:pPr lvl="0" algn="ctr" defTabSz="533400">
            <a:lnSpc>
              <a:spcPct val="90000"/>
            </a:lnSpc>
            <a:spcBef>
              <a:spcPct val="0"/>
            </a:spcBef>
            <a:spcAft>
              <a:spcPct val="35000"/>
            </a:spcAft>
          </a:pPr>
          <a:r>
            <a:rPr lang="es-PE" sz="1200" kern="1200" dirty="0" smtClean="0">
              <a:latin typeface="+mj-lt"/>
            </a:rPr>
            <a:t>Aptitud de uso y exigencias del cliente	</a:t>
          </a:r>
          <a:endParaRPr lang="es-PE" sz="1200" kern="1200" dirty="0">
            <a:latin typeface="+mj-lt"/>
          </a:endParaRPr>
        </a:p>
      </dsp:txBody>
      <dsp:txXfrm>
        <a:off x="203956" y="3835996"/>
        <a:ext cx="2717433" cy="1100638"/>
      </dsp:txXfrm>
    </dsp:sp>
    <dsp:sp modelId="{697EA0B5-0022-4F06-B4B6-788236191360}">
      <dsp:nvSpPr>
        <dsp:cNvPr id="0" name=""/>
        <dsp:cNvSpPr/>
      </dsp:nvSpPr>
      <dsp:spPr>
        <a:xfrm>
          <a:off x="3086485" y="2263843"/>
          <a:ext cx="350003" cy="409437"/>
        </a:xfrm>
        <a:prstGeom prst="rightArrow">
          <a:avLst>
            <a:gd name="adj1" fmla="val 60000"/>
            <a:gd name="adj2" fmla="val 50000"/>
          </a:avLst>
        </a:prstGeom>
        <a:solidFill>
          <a:schemeClr val="accent5">
            <a:hueOff val="-25795"/>
            <a:satOff val="-18503"/>
            <a:lumOff val="-980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s-PE" sz="1000" kern="1200">
            <a:latin typeface="+mj-lt"/>
          </a:endParaRPr>
        </a:p>
      </dsp:txBody>
      <dsp:txXfrm>
        <a:off x="3086485" y="2263843"/>
        <a:ext cx="350003" cy="409437"/>
      </dsp:txXfrm>
    </dsp:sp>
    <dsp:sp modelId="{8272C64C-7431-4BBE-BFF7-C6EC8DE14050}">
      <dsp:nvSpPr>
        <dsp:cNvPr id="0" name=""/>
        <dsp:cNvSpPr/>
      </dsp:nvSpPr>
      <dsp:spPr>
        <a:xfrm>
          <a:off x="3581773" y="1367923"/>
          <a:ext cx="2201277" cy="2201277"/>
        </a:xfrm>
        <a:prstGeom prst="ellipse">
          <a:avLst/>
        </a:prstGeom>
        <a:solidFill>
          <a:schemeClr val="accent5">
            <a:hueOff val="-25795"/>
            <a:satOff val="-18503"/>
            <a:lumOff val="-980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s-PE" sz="1300" kern="1200" dirty="0" smtClean="0">
              <a:latin typeface="+mj-lt"/>
            </a:rPr>
            <a:t>Administración de Calidad Total (TQM)</a:t>
          </a:r>
        </a:p>
        <a:p>
          <a:pPr lvl="0" algn="ctr" defTabSz="577850">
            <a:lnSpc>
              <a:spcPct val="90000"/>
            </a:lnSpc>
            <a:spcBef>
              <a:spcPct val="0"/>
            </a:spcBef>
            <a:spcAft>
              <a:spcPct val="35000"/>
            </a:spcAft>
          </a:pPr>
          <a:r>
            <a:rPr lang="es-PE" sz="1300" kern="1200" dirty="0" smtClean="0">
              <a:latin typeface="+mj-lt"/>
            </a:rPr>
            <a:t>SATISFACER LAS NECESIDADES Y EXPECTATIVAS DEL CLIENTE</a:t>
          </a:r>
          <a:endParaRPr lang="es-PE" sz="1300" kern="1200" dirty="0">
            <a:latin typeface="+mj-lt"/>
          </a:endParaRPr>
        </a:p>
      </dsp:txBody>
      <dsp:txXfrm>
        <a:off x="3581773" y="1367923"/>
        <a:ext cx="2201277" cy="2201277"/>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627CAC0-332D-46C4-AF44-6DBB5AC322A9}">
      <dsp:nvSpPr>
        <dsp:cNvPr id="0" name=""/>
        <dsp:cNvSpPr/>
      </dsp:nvSpPr>
      <dsp:spPr>
        <a:xfrm>
          <a:off x="0" y="83922"/>
          <a:ext cx="8229600" cy="538200"/>
        </a:xfrm>
        <a:prstGeom prst="roundRect">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s-PE" sz="2300" kern="1200" dirty="0" smtClean="0">
              <a:latin typeface="+mj-lt"/>
            </a:rPr>
            <a:t>Orientación hacia los Resultados</a:t>
          </a:r>
          <a:endParaRPr lang="es-PE" sz="2300" kern="1200" dirty="0">
            <a:latin typeface="+mj-lt"/>
          </a:endParaRPr>
        </a:p>
      </dsp:txBody>
      <dsp:txXfrm>
        <a:off x="0" y="83922"/>
        <a:ext cx="8229600" cy="538200"/>
      </dsp:txXfrm>
    </dsp:sp>
    <dsp:sp modelId="{BC54699A-4DDB-4108-B206-121E623804EC}">
      <dsp:nvSpPr>
        <dsp:cNvPr id="0" name=""/>
        <dsp:cNvSpPr/>
      </dsp:nvSpPr>
      <dsp:spPr>
        <a:xfrm>
          <a:off x="0" y="688362"/>
          <a:ext cx="8229600" cy="538200"/>
        </a:xfrm>
        <a:prstGeom prst="roundRect">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s-PE" sz="2300" kern="1200" dirty="0" smtClean="0">
              <a:latin typeface="+mj-lt"/>
            </a:rPr>
            <a:t>Orientación al cliente</a:t>
          </a:r>
          <a:endParaRPr lang="es-PE" sz="2300" kern="1200" dirty="0">
            <a:latin typeface="+mj-lt"/>
          </a:endParaRPr>
        </a:p>
      </dsp:txBody>
      <dsp:txXfrm>
        <a:off x="0" y="688362"/>
        <a:ext cx="8229600" cy="538200"/>
      </dsp:txXfrm>
    </dsp:sp>
    <dsp:sp modelId="{3D565FBE-BB00-4445-B62F-DF016F06C1F6}">
      <dsp:nvSpPr>
        <dsp:cNvPr id="0" name=""/>
        <dsp:cNvSpPr/>
      </dsp:nvSpPr>
      <dsp:spPr>
        <a:xfrm>
          <a:off x="0" y="1292802"/>
          <a:ext cx="8229600" cy="538200"/>
        </a:xfrm>
        <a:prstGeom prst="roundRect">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s-PE" sz="2300" kern="1200" dirty="0" smtClean="0">
              <a:latin typeface="+mj-lt"/>
            </a:rPr>
            <a:t>Liderazgo y constancia en los objetivos</a:t>
          </a:r>
          <a:endParaRPr lang="es-PE" sz="2300" kern="1200" dirty="0">
            <a:latin typeface="+mj-lt"/>
          </a:endParaRPr>
        </a:p>
      </dsp:txBody>
      <dsp:txXfrm>
        <a:off x="0" y="1292802"/>
        <a:ext cx="8229600" cy="538200"/>
      </dsp:txXfrm>
    </dsp:sp>
    <dsp:sp modelId="{12B7099F-59A4-489D-A4F2-1A4FB420136E}">
      <dsp:nvSpPr>
        <dsp:cNvPr id="0" name=""/>
        <dsp:cNvSpPr/>
      </dsp:nvSpPr>
      <dsp:spPr>
        <a:xfrm>
          <a:off x="0" y="1897242"/>
          <a:ext cx="8229600" cy="538200"/>
        </a:xfrm>
        <a:prstGeom prst="roundRect">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s-PE" sz="2300" kern="1200" dirty="0" smtClean="0">
              <a:latin typeface="+mj-lt"/>
            </a:rPr>
            <a:t>Gestión por procesos</a:t>
          </a:r>
          <a:endParaRPr lang="es-PE" sz="2300" kern="1200" dirty="0">
            <a:latin typeface="+mj-lt"/>
          </a:endParaRPr>
        </a:p>
      </dsp:txBody>
      <dsp:txXfrm>
        <a:off x="0" y="1897242"/>
        <a:ext cx="8229600" cy="538200"/>
      </dsp:txXfrm>
    </dsp:sp>
    <dsp:sp modelId="{B3EB8622-7CE8-435C-9F1E-F36A48F69D6A}">
      <dsp:nvSpPr>
        <dsp:cNvPr id="0" name=""/>
        <dsp:cNvSpPr/>
      </dsp:nvSpPr>
      <dsp:spPr>
        <a:xfrm>
          <a:off x="0" y="2501682"/>
          <a:ext cx="8229600" cy="538200"/>
        </a:xfrm>
        <a:prstGeom prst="roundRect">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s-PE" sz="2300" kern="1200" dirty="0" smtClean="0">
              <a:latin typeface="+mj-lt"/>
            </a:rPr>
            <a:t>Desarrollo e implicación de las personas</a:t>
          </a:r>
          <a:endParaRPr lang="es-PE" sz="2300" kern="1200" dirty="0">
            <a:latin typeface="+mj-lt"/>
          </a:endParaRPr>
        </a:p>
      </dsp:txBody>
      <dsp:txXfrm>
        <a:off x="0" y="2501682"/>
        <a:ext cx="8229600" cy="538200"/>
      </dsp:txXfrm>
    </dsp:sp>
    <dsp:sp modelId="{CAAF245A-5A18-4188-A3F8-55640BF02DC8}">
      <dsp:nvSpPr>
        <dsp:cNvPr id="0" name=""/>
        <dsp:cNvSpPr/>
      </dsp:nvSpPr>
      <dsp:spPr>
        <a:xfrm>
          <a:off x="0" y="3106122"/>
          <a:ext cx="8229600" cy="538200"/>
        </a:xfrm>
        <a:prstGeom prst="roundRect">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s-PE" sz="2300" kern="1200" dirty="0" smtClean="0">
              <a:latin typeface="+mj-lt"/>
            </a:rPr>
            <a:t>Generación de Alianzas</a:t>
          </a:r>
          <a:endParaRPr lang="es-PE" sz="2300" kern="1200" dirty="0">
            <a:latin typeface="+mj-lt"/>
          </a:endParaRPr>
        </a:p>
      </dsp:txBody>
      <dsp:txXfrm>
        <a:off x="0" y="3106122"/>
        <a:ext cx="8229600" cy="538200"/>
      </dsp:txXfrm>
    </dsp:sp>
    <dsp:sp modelId="{3444BCCD-C866-402E-A076-2CDB47EB767A}">
      <dsp:nvSpPr>
        <dsp:cNvPr id="0" name=""/>
        <dsp:cNvSpPr/>
      </dsp:nvSpPr>
      <dsp:spPr>
        <a:xfrm>
          <a:off x="0" y="3710562"/>
          <a:ext cx="8229600" cy="538200"/>
        </a:xfrm>
        <a:prstGeom prst="roundRect">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s-PE" sz="2300" kern="1200" dirty="0" smtClean="0">
              <a:latin typeface="+mj-lt"/>
            </a:rPr>
            <a:t>Responsabilidad Social</a:t>
          </a:r>
          <a:endParaRPr lang="es-PE" sz="2300" kern="1200" dirty="0">
            <a:latin typeface="+mj-lt"/>
          </a:endParaRPr>
        </a:p>
      </dsp:txBody>
      <dsp:txXfrm>
        <a:off x="0" y="3710562"/>
        <a:ext cx="8229600" cy="538200"/>
      </dsp:txXfrm>
    </dsp:sp>
    <dsp:sp modelId="{8C6DF9A5-6670-4D10-AB3B-F459813C886D}">
      <dsp:nvSpPr>
        <dsp:cNvPr id="0" name=""/>
        <dsp:cNvSpPr/>
      </dsp:nvSpPr>
      <dsp:spPr>
        <a:xfrm>
          <a:off x="0" y="4315002"/>
          <a:ext cx="8229600" cy="538200"/>
        </a:xfrm>
        <a:prstGeom prst="roundRect">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lang="es-PE" sz="2300" kern="1200" dirty="0" smtClean="0">
              <a:latin typeface="+mj-lt"/>
            </a:rPr>
            <a:t>Aprendizaje, Innovación y Mejora continua</a:t>
          </a:r>
          <a:endParaRPr lang="es-PE" sz="2300" kern="1200" dirty="0">
            <a:latin typeface="+mj-lt"/>
          </a:endParaRPr>
        </a:p>
      </dsp:txBody>
      <dsp:txXfrm>
        <a:off x="0" y="4315002"/>
        <a:ext cx="8229600" cy="538200"/>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5FB54A2-972D-4B14-8EE6-8B56BE1F21CD}">
      <dsp:nvSpPr>
        <dsp:cNvPr id="0" name=""/>
        <dsp:cNvSpPr/>
      </dsp:nvSpPr>
      <dsp:spPr>
        <a:xfrm>
          <a:off x="0" y="363403"/>
          <a:ext cx="7704856" cy="554400"/>
        </a:xfrm>
        <a:prstGeom prst="rect">
          <a:avLst/>
        </a:prstGeom>
        <a:solidFill>
          <a:schemeClr val="dk2">
            <a:alpha val="90000"/>
            <a:tint val="40000"/>
            <a:hueOff val="0"/>
            <a:satOff val="0"/>
            <a:lumOff val="0"/>
            <a:alphaOff val="0"/>
          </a:schemeClr>
        </a:solidFill>
        <a:ln w="1905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3CEDF9-0A5B-49A9-8A0F-D91827D77521}">
      <dsp:nvSpPr>
        <dsp:cNvPr id="0" name=""/>
        <dsp:cNvSpPr/>
      </dsp:nvSpPr>
      <dsp:spPr>
        <a:xfrm>
          <a:off x="385242" y="38683"/>
          <a:ext cx="5393399" cy="649440"/>
        </a:xfrm>
        <a:prstGeom prst="roundRect">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858" tIns="0" rIns="203858" bIns="0" numCol="1" spcCol="1270" anchor="ctr" anchorCtr="0">
          <a:noAutofit/>
        </a:bodyPr>
        <a:lstStyle/>
        <a:p>
          <a:pPr lvl="0" algn="l" defTabSz="800100">
            <a:lnSpc>
              <a:spcPct val="90000"/>
            </a:lnSpc>
            <a:spcBef>
              <a:spcPct val="0"/>
            </a:spcBef>
            <a:spcAft>
              <a:spcPct val="35000"/>
            </a:spcAft>
          </a:pPr>
          <a:r>
            <a:rPr lang="es-ES" sz="1800" b="1" kern="1200" dirty="0" smtClean="0">
              <a:latin typeface="+mj-lt"/>
            </a:rPr>
            <a:t>Costes de la no calidad: asociados hacer las cosas incorrectamente</a:t>
          </a:r>
          <a:endParaRPr lang="es-PE" sz="1800" b="1" kern="1200" dirty="0">
            <a:latin typeface="+mj-lt"/>
          </a:endParaRPr>
        </a:p>
      </dsp:txBody>
      <dsp:txXfrm>
        <a:off x="385242" y="38683"/>
        <a:ext cx="5393399" cy="649440"/>
      </dsp:txXfrm>
    </dsp:sp>
    <dsp:sp modelId="{6C49EE87-0178-4892-965D-0DB83F60BC44}">
      <dsp:nvSpPr>
        <dsp:cNvPr id="0" name=""/>
        <dsp:cNvSpPr/>
      </dsp:nvSpPr>
      <dsp:spPr>
        <a:xfrm>
          <a:off x="0" y="1361323"/>
          <a:ext cx="7704856" cy="554400"/>
        </a:xfrm>
        <a:prstGeom prst="rect">
          <a:avLst/>
        </a:prstGeom>
        <a:solidFill>
          <a:schemeClr val="dk2">
            <a:alpha val="90000"/>
            <a:tint val="40000"/>
            <a:hueOff val="0"/>
            <a:satOff val="0"/>
            <a:lumOff val="0"/>
            <a:alphaOff val="0"/>
          </a:schemeClr>
        </a:solidFill>
        <a:ln w="1905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88A2DE-E39E-44DE-A9EE-6510309CA95B}">
      <dsp:nvSpPr>
        <dsp:cNvPr id="0" name=""/>
        <dsp:cNvSpPr/>
      </dsp:nvSpPr>
      <dsp:spPr>
        <a:xfrm>
          <a:off x="385242" y="1036604"/>
          <a:ext cx="5393399" cy="649440"/>
        </a:xfrm>
        <a:prstGeom prst="roundRect">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858" tIns="0" rIns="203858" bIns="0" numCol="1" spcCol="1270" anchor="ctr" anchorCtr="0">
          <a:noAutofit/>
        </a:bodyPr>
        <a:lstStyle/>
        <a:p>
          <a:pPr lvl="0" algn="l" defTabSz="800100">
            <a:lnSpc>
              <a:spcPct val="90000"/>
            </a:lnSpc>
            <a:spcBef>
              <a:spcPct val="0"/>
            </a:spcBef>
            <a:spcAft>
              <a:spcPct val="35000"/>
            </a:spcAft>
          </a:pPr>
          <a:r>
            <a:rPr lang="es-ES" sz="1800" b="1" kern="1200" dirty="0" smtClean="0">
              <a:latin typeface="+mj-lt"/>
            </a:rPr>
            <a:t>Costes de evaluación: asociados a la idea de comprobar que las cosas están bien</a:t>
          </a:r>
          <a:endParaRPr lang="es-PE" sz="1800" b="1" kern="1200" dirty="0">
            <a:latin typeface="+mj-lt"/>
          </a:endParaRPr>
        </a:p>
      </dsp:txBody>
      <dsp:txXfrm>
        <a:off x="385242" y="1036604"/>
        <a:ext cx="5393399" cy="649440"/>
      </dsp:txXfrm>
    </dsp:sp>
    <dsp:sp modelId="{1B4C8CD9-D899-484A-B657-6A30624CDA96}">
      <dsp:nvSpPr>
        <dsp:cNvPr id="0" name=""/>
        <dsp:cNvSpPr/>
      </dsp:nvSpPr>
      <dsp:spPr>
        <a:xfrm>
          <a:off x="0" y="2359244"/>
          <a:ext cx="7704856" cy="554400"/>
        </a:xfrm>
        <a:prstGeom prst="rect">
          <a:avLst/>
        </a:prstGeom>
        <a:solidFill>
          <a:schemeClr val="dk2">
            <a:alpha val="90000"/>
            <a:tint val="40000"/>
            <a:hueOff val="0"/>
            <a:satOff val="0"/>
            <a:lumOff val="0"/>
            <a:alphaOff val="0"/>
          </a:schemeClr>
        </a:solidFill>
        <a:ln w="1905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EECC735-4EE4-4C76-9671-5F37829AD038}">
      <dsp:nvSpPr>
        <dsp:cNvPr id="0" name=""/>
        <dsp:cNvSpPr/>
      </dsp:nvSpPr>
      <dsp:spPr>
        <a:xfrm>
          <a:off x="385242" y="2034523"/>
          <a:ext cx="5393399" cy="649440"/>
        </a:xfrm>
        <a:prstGeom prst="roundRect">
          <a:avLst/>
        </a:prstGeom>
        <a:solidFill>
          <a:schemeClr val="lt1">
            <a:hueOff val="0"/>
            <a:satOff val="0"/>
            <a:lumOff val="0"/>
            <a:alphaOff val="0"/>
          </a:schemeClr>
        </a:solidFill>
        <a:ln w="1905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858" tIns="0" rIns="203858" bIns="0" numCol="1" spcCol="1270" anchor="ctr" anchorCtr="0">
          <a:noAutofit/>
        </a:bodyPr>
        <a:lstStyle/>
        <a:p>
          <a:pPr lvl="0" algn="l" defTabSz="800100">
            <a:lnSpc>
              <a:spcPct val="90000"/>
            </a:lnSpc>
            <a:spcBef>
              <a:spcPct val="0"/>
            </a:spcBef>
            <a:spcAft>
              <a:spcPct val="35000"/>
            </a:spcAft>
          </a:pPr>
          <a:r>
            <a:rPr lang="es-ES" sz="1800" b="1" kern="1200" dirty="0" smtClean="0">
              <a:latin typeface="+mj-lt"/>
            </a:rPr>
            <a:t>Costes de prevención: asociados a la idea de hacer las cosas bien la primera vez</a:t>
          </a:r>
          <a:endParaRPr lang="es-PE" sz="1800" b="1" kern="1200" dirty="0">
            <a:latin typeface="+mj-lt"/>
          </a:endParaRPr>
        </a:p>
      </dsp:txBody>
      <dsp:txXfrm>
        <a:off x="385242" y="2034523"/>
        <a:ext cx="5393399" cy="6494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PE"/>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ECE7DF-7BDB-4C48-872D-3AB339ED5C42}" type="datetimeFigureOut">
              <a:rPr lang="es-PE" smtClean="0"/>
              <a:pPr/>
              <a:t>29/01/2014</a:t>
            </a:fld>
            <a:endParaRPr lang="es-PE"/>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PE"/>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PE"/>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8186B7-6ABD-41B7-BB3B-75F120773647}" type="slidenum">
              <a:rPr lang="es-PE" smtClean="0"/>
              <a:pPr/>
              <a:t>‹Nº›</a:t>
            </a:fld>
            <a:endParaRPr lang="es-P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PE" dirty="0"/>
          </a:p>
        </p:txBody>
      </p:sp>
      <p:sp>
        <p:nvSpPr>
          <p:cNvPr id="4" name="3 Marcador de número de diapositiva"/>
          <p:cNvSpPr>
            <a:spLocks noGrp="1"/>
          </p:cNvSpPr>
          <p:nvPr>
            <p:ph type="sldNum" sz="quarter" idx="10"/>
          </p:nvPr>
        </p:nvSpPr>
        <p:spPr/>
        <p:txBody>
          <a:bodyPr/>
          <a:lstStyle/>
          <a:p>
            <a:fld id="{6B8186B7-6ABD-41B7-BB3B-75F120773647}" type="slidenum">
              <a:rPr lang="es-PE" smtClean="0"/>
              <a:pPr/>
              <a:t>2</a:t>
            </a:fld>
            <a:endParaRPr lang="es-P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400800" y="6355080"/>
            <a:ext cx="2286000" cy="365760"/>
          </a:xfrm>
        </p:spPr>
        <p:txBody>
          <a:bodyPr/>
          <a:lstStyle>
            <a:lvl1pPr>
              <a:defRPr sz="1400"/>
            </a:lvl1pPr>
          </a:lstStyle>
          <a:p>
            <a:fld id="{D8FA415F-8F80-4C68-9FBF-1AA0D53D6E7E}" type="datetime1">
              <a:rPr lang="es-PE" smtClean="0"/>
              <a:pPr/>
              <a:t>29/01/2014</a:t>
            </a:fld>
            <a:endParaRPr lang="es-PE"/>
          </a:p>
        </p:txBody>
      </p:sp>
      <p:sp>
        <p:nvSpPr>
          <p:cNvPr id="17" name="16 Marcador de pie de página"/>
          <p:cNvSpPr>
            <a:spLocks noGrp="1"/>
          </p:cNvSpPr>
          <p:nvPr>
            <p:ph type="ftr" sz="quarter" idx="11"/>
          </p:nvPr>
        </p:nvSpPr>
        <p:spPr>
          <a:xfrm>
            <a:off x="2898648" y="6355080"/>
            <a:ext cx="3474720" cy="365760"/>
          </a:xfrm>
        </p:spPr>
        <p:txBody>
          <a:bodyPr/>
          <a:lstStyle/>
          <a:p>
            <a:endParaRPr lang="es-PE"/>
          </a:p>
        </p:txBody>
      </p:sp>
      <p:sp>
        <p:nvSpPr>
          <p:cNvPr id="29" name="28 Marcador de número de diapositiva"/>
          <p:cNvSpPr>
            <a:spLocks noGrp="1"/>
          </p:cNvSpPr>
          <p:nvPr>
            <p:ph type="sldNum" sz="quarter" idx="12"/>
          </p:nvPr>
        </p:nvSpPr>
        <p:spPr>
          <a:xfrm>
            <a:off x="1216152" y="6355080"/>
            <a:ext cx="1219200" cy="365760"/>
          </a:xfrm>
        </p:spPr>
        <p:txBody>
          <a:bodyPr/>
          <a:lstStyle/>
          <a:p>
            <a:fld id="{C9DBC9F4-B2D5-4027-8B7F-135326231FE3}" type="slidenum">
              <a:rPr lang="es-PE" smtClean="0"/>
              <a:pPr/>
              <a:t>‹Nº›</a:t>
            </a:fld>
            <a:endParaRPr lang="es-PE"/>
          </a:p>
        </p:txBody>
      </p:sp>
      <p:sp>
        <p:nvSpPr>
          <p:cNvPr id="21" name="20 Rectángulo"/>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Rectángulo"/>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Rectángulo"/>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8592BF6-7F16-4F83-B7A4-EB92A21DD558}" type="datetime1">
              <a:rPr lang="es-PE" smtClean="0"/>
              <a:pPr/>
              <a:t>29/01/2014</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C9DBC9F4-B2D5-4027-8B7F-135326231FE3}" type="slidenum">
              <a:rPr lang="es-PE" smtClean="0"/>
              <a:pPr/>
              <a:t>‹Nº›</a:t>
            </a:fld>
            <a:endParaRPr lang="es-P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92D2748-D57D-4CE1-9A2B-FCE6F0F0251A}" type="datetime1">
              <a:rPr lang="es-PE" smtClean="0"/>
              <a:pPr/>
              <a:t>29/01/2014</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C9DBC9F4-B2D5-4027-8B7F-135326231FE3}" type="slidenum">
              <a:rPr lang="es-PE" smtClean="0"/>
              <a:pPr/>
              <a:t>‹Nº›</a:t>
            </a:fld>
            <a:endParaRPr lang="es-PE"/>
          </a:p>
        </p:txBody>
      </p:sp>
      <p:sp>
        <p:nvSpPr>
          <p:cNvPr id="7" name="6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Conector recto"/>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A84CB086-DFF7-4F48-B02E-D08B7CC652DC}" type="datetime1">
              <a:rPr lang="es-PE" smtClean="0"/>
              <a:pPr/>
              <a:t>29/01/2014</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C9DBC9F4-B2D5-4027-8B7F-135326231FE3}" type="slidenum">
              <a:rPr lang="es-PE" smtClean="0"/>
              <a:pPr/>
              <a:t>‹Nº›</a:t>
            </a:fld>
            <a:endParaRPr lang="es-PE"/>
          </a:p>
        </p:txBody>
      </p:sp>
      <p:sp>
        <p:nvSpPr>
          <p:cNvPr id="8" name="7 Marcador de contenido"/>
          <p:cNvSpPr>
            <a:spLocks noGrp="1"/>
          </p:cNvSpPr>
          <p:nvPr>
            <p:ph sz="quarter" idx="1"/>
          </p:nvPr>
        </p:nvSpPr>
        <p:spPr>
          <a:xfrm>
            <a:off x="457200" y="1219200"/>
            <a:ext cx="8229600" cy="493776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6400800" y="6355080"/>
            <a:ext cx="2286000" cy="365760"/>
          </a:xfrm>
        </p:spPr>
        <p:txBody>
          <a:bodyPr/>
          <a:lstStyle/>
          <a:p>
            <a:fld id="{BA2BC5EF-C3F7-44E7-A7D5-1F90FDA93775}" type="datetime1">
              <a:rPr lang="es-PE" smtClean="0"/>
              <a:pPr/>
              <a:t>29/01/2014</a:t>
            </a:fld>
            <a:endParaRPr lang="es-PE"/>
          </a:p>
        </p:txBody>
      </p:sp>
      <p:sp>
        <p:nvSpPr>
          <p:cNvPr id="5" name="4 Marcador de pie de página"/>
          <p:cNvSpPr>
            <a:spLocks noGrp="1"/>
          </p:cNvSpPr>
          <p:nvPr>
            <p:ph type="ftr" sz="quarter" idx="11"/>
          </p:nvPr>
        </p:nvSpPr>
        <p:spPr>
          <a:xfrm>
            <a:off x="2898648" y="6355080"/>
            <a:ext cx="3474720" cy="365760"/>
          </a:xfrm>
        </p:spPr>
        <p:txBody>
          <a:bodyPr/>
          <a:lstStyle/>
          <a:p>
            <a:endParaRPr lang="es-PE"/>
          </a:p>
        </p:txBody>
      </p:sp>
      <p:sp>
        <p:nvSpPr>
          <p:cNvPr id="6" name="5 Marcador de número de diapositiva"/>
          <p:cNvSpPr>
            <a:spLocks noGrp="1"/>
          </p:cNvSpPr>
          <p:nvPr>
            <p:ph type="sldNum" sz="quarter" idx="12"/>
          </p:nvPr>
        </p:nvSpPr>
        <p:spPr>
          <a:xfrm>
            <a:off x="1069848" y="6355080"/>
            <a:ext cx="1520952" cy="365760"/>
          </a:xfrm>
        </p:spPr>
        <p:txBody>
          <a:bodyPr/>
          <a:lstStyle/>
          <a:p>
            <a:fld id="{C9DBC9F4-B2D5-4027-8B7F-135326231FE3}" type="slidenum">
              <a:rPr lang="es-PE" smtClean="0"/>
              <a:pPr/>
              <a:t>‹Nº›</a:t>
            </a:fld>
            <a:endParaRPr lang="es-PE"/>
          </a:p>
        </p:txBody>
      </p:sp>
      <p:sp>
        <p:nvSpPr>
          <p:cNvPr id="7" name="6 Rectángulo"/>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5BB75396-18E1-43E1-A547-F432237D69D9}" type="datetime1">
              <a:rPr lang="es-PE" smtClean="0"/>
              <a:pPr/>
              <a:t>29/01/2014</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C9DBC9F4-B2D5-4027-8B7F-135326231FE3}" type="slidenum">
              <a:rPr lang="es-PE" smtClean="0"/>
              <a:pPr/>
              <a:t>‹Nº›</a:t>
            </a:fld>
            <a:endParaRPr lang="es-PE"/>
          </a:p>
        </p:txBody>
      </p:sp>
      <p:sp>
        <p:nvSpPr>
          <p:cNvPr id="9" name="8 Marcador de contenido"/>
          <p:cNvSpPr>
            <a:spLocks noGrp="1"/>
          </p:cNvSpPr>
          <p:nvPr>
            <p:ph sz="quarter" idx="1"/>
          </p:nvPr>
        </p:nvSpPr>
        <p:spPr>
          <a:xfrm>
            <a:off x="457200" y="1219200"/>
            <a:ext cx="4041648" cy="493776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632198" y="1216152"/>
            <a:ext cx="4041648" cy="493776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698DDE77-527B-459A-BB09-997C01F05E81}" type="datetime1">
              <a:rPr lang="es-PE" smtClean="0"/>
              <a:pPr/>
              <a:t>29/01/2014</a:t>
            </a:fld>
            <a:endParaRPr lang="es-PE"/>
          </a:p>
        </p:txBody>
      </p:sp>
      <p:sp>
        <p:nvSpPr>
          <p:cNvPr id="8" name="7 Marcador de pie de página"/>
          <p:cNvSpPr>
            <a:spLocks noGrp="1"/>
          </p:cNvSpPr>
          <p:nvPr>
            <p:ph type="ftr" sz="quarter" idx="11"/>
          </p:nvPr>
        </p:nvSpPr>
        <p:spPr/>
        <p:txBody>
          <a:bodyPr/>
          <a:lstStyle/>
          <a:p>
            <a:endParaRPr lang="es-PE"/>
          </a:p>
        </p:txBody>
      </p:sp>
      <p:sp>
        <p:nvSpPr>
          <p:cNvPr id="9" name="8 Marcador de número de diapositiva"/>
          <p:cNvSpPr>
            <a:spLocks noGrp="1"/>
          </p:cNvSpPr>
          <p:nvPr>
            <p:ph type="sldNum" sz="quarter" idx="12"/>
          </p:nvPr>
        </p:nvSpPr>
        <p:spPr/>
        <p:txBody>
          <a:bodyPr/>
          <a:lstStyle/>
          <a:p>
            <a:fld id="{C9DBC9F4-B2D5-4027-8B7F-135326231FE3}" type="slidenum">
              <a:rPr lang="es-PE" smtClean="0"/>
              <a:pPr/>
              <a:t>‹Nº›</a:t>
            </a:fld>
            <a:endParaRPr lang="es-PE"/>
          </a:p>
        </p:txBody>
      </p:sp>
      <p:sp>
        <p:nvSpPr>
          <p:cNvPr id="11" name="10 Marcador de contenido"/>
          <p:cNvSpPr>
            <a:spLocks noGrp="1"/>
          </p:cNvSpPr>
          <p:nvPr>
            <p:ph sz="quarter" idx="2"/>
          </p:nvPr>
        </p:nvSpPr>
        <p:spPr>
          <a:xfrm>
            <a:off x="457200" y="2133600"/>
            <a:ext cx="4038600" cy="4038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648200" y="2133600"/>
            <a:ext cx="4038600" cy="4038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229600" cy="914400"/>
          </a:xfrm>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2DB6CD1-17E2-4486-8302-5B82F28A17D3}" type="datetime1">
              <a:rPr lang="es-PE" smtClean="0"/>
              <a:pPr/>
              <a:t>29/01/2014</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p:txBody>
          <a:bodyPr/>
          <a:lstStyle/>
          <a:p>
            <a:fld id="{C9DBC9F4-B2D5-4027-8B7F-135326231FE3}" type="slidenum">
              <a:rPr lang="es-PE" smtClean="0"/>
              <a:pPr/>
              <a:t>‹Nº›</a:t>
            </a:fld>
            <a:endParaRPr lang="es-PE"/>
          </a:p>
        </p:txBody>
      </p:sp>
      <p:sp>
        <p:nvSpPr>
          <p:cNvPr id="6" name="5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E462D2F-5407-44F3-A353-8A46E7739B75}" type="datetime1">
              <a:rPr lang="es-PE" smtClean="0"/>
              <a:pPr/>
              <a:t>29/01/2014</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p:txBody>
          <a:bodyPr/>
          <a:lstStyle/>
          <a:p>
            <a:fld id="{C9DBC9F4-B2D5-4027-8B7F-135326231FE3}" type="slidenum">
              <a:rPr lang="es-PE" smtClean="0"/>
              <a:pPr/>
              <a:t>‹Nº›</a:t>
            </a:fld>
            <a:endParaRPr lang="es-PE"/>
          </a:p>
        </p:txBody>
      </p:sp>
      <p:sp>
        <p:nvSpPr>
          <p:cNvPr id="5" name="4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A6A7611F-C1E3-4953-A169-615AC52C63DB}" type="datetime1">
              <a:rPr lang="es-PE" smtClean="0"/>
              <a:pPr/>
              <a:t>29/01/2014</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C9DBC9F4-B2D5-4027-8B7F-135326231FE3}" type="slidenum">
              <a:rPr lang="es-PE" smtClean="0"/>
              <a:pPr/>
              <a:t>‹Nº›</a:t>
            </a:fld>
            <a:endParaRPr lang="es-PE"/>
          </a:p>
        </p:txBody>
      </p:sp>
      <p:sp>
        <p:nvSpPr>
          <p:cNvPr id="8" name="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Conector recto"/>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contenido"/>
          <p:cNvSpPr>
            <a:spLocks noGrp="1"/>
          </p:cNvSpPr>
          <p:nvPr>
            <p:ph sz="quarter" idx="1"/>
          </p:nvPr>
        </p:nvSpPr>
        <p:spPr>
          <a:xfrm>
            <a:off x="304800" y="304800"/>
            <a:ext cx="57150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740A9BCA-5BC6-4928-BE08-A4F7484FF6E0}" type="datetime1">
              <a:rPr lang="es-PE" smtClean="0"/>
              <a:pPr/>
              <a:t>29/01/2014</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C9DBC9F4-B2D5-4027-8B7F-135326231FE3}" type="slidenum">
              <a:rPr lang="es-PE" smtClean="0"/>
              <a:pPr/>
              <a:t>‹Nº›</a:t>
            </a:fld>
            <a:endParaRPr lang="es-PE"/>
          </a:p>
        </p:txBody>
      </p:sp>
      <p:sp>
        <p:nvSpPr>
          <p:cNvPr id="8" name="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152400"/>
            <a:ext cx="8229600" cy="990600"/>
          </a:xfrm>
          <a:prstGeom prst="rect">
            <a:avLst/>
          </a:prstGeom>
        </p:spPr>
        <p:txBody>
          <a:bodyPr vert="horz"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260B24B-2346-4D49-9EBD-0D0E765EC03F}" type="datetime1">
              <a:rPr lang="es-PE" smtClean="0"/>
              <a:pPr/>
              <a:t>29/01/2014</a:t>
            </a:fld>
            <a:endParaRPr lang="es-PE"/>
          </a:p>
        </p:txBody>
      </p:sp>
      <p:sp>
        <p:nvSpPr>
          <p:cNvPr id="3" name="2 Marcador de pie de página"/>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s-PE"/>
          </a:p>
        </p:txBody>
      </p:sp>
      <p:sp>
        <p:nvSpPr>
          <p:cNvPr id="23" name="22 Marcador de número de diapositiva"/>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9DBC9F4-B2D5-4027-8B7F-135326231FE3}" type="slidenum">
              <a:rPr lang="es-PE" smtClean="0"/>
              <a:pPr/>
              <a:t>‹Nº›</a:t>
            </a:fld>
            <a:endParaRPr lang="es-PE"/>
          </a:p>
        </p:txBody>
      </p:sp>
      <p:sp>
        <p:nvSpPr>
          <p:cNvPr id="28" name="27 Conector recto"/>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Conector recto"/>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Triángulo isósceles"/>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diagramLayout" Target="../diagrams/layout12.xml"/><Relationship Id="rId3" Type="http://schemas.openxmlformats.org/officeDocument/2006/relationships/diagramLayout" Target="../diagrams/layout11.xml"/><Relationship Id="rId7" Type="http://schemas.openxmlformats.org/officeDocument/2006/relationships/diagramData" Target="../diagrams/data12.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acerosarequipa.co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5.xml"/><Relationship Id="rId7" Type="http://schemas.openxmlformats.org/officeDocument/2006/relationships/hyperlink" Target="http://www.acerosarequipa.com/" TargetMode="Externa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8.xml.rels><?xml version="1.0" encoding="UTF-8" standalone="yes"?>
<Relationships xmlns="http://schemas.openxmlformats.org/package/2006/relationships"><Relationship Id="rId8" Type="http://schemas.openxmlformats.org/officeDocument/2006/relationships/hyperlink" Target="http://www.sedapal.com.pe/inicio" TargetMode="External"/><Relationship Id="rId3" Type="http://schemas.openxmlformats.org/officeDocument/2006/relationships/image" Target="../media/image16.jpeg"/><Relationship Id="rId7" Type="http://schemas.openxmlformats.org/officeDocument/2006/relationships/image" Target="../media/image18.jpeg"/><Relationship Id="rId2" Type="http://schemas.openxmlformats.org/officeDocument/2006/relationships/hyperlink" Target="http://www.sedapal.com.pe/5" TargetMode="External"/><Relationship Id="rId1" Type="http://schemas.openxmlformats.org/officeDocument/2006/relationships/slideLayout" Target="../slideLayouts/slideLayout2.xml"/><Relationship Id="rId6" Type="http://schemas.openxmlformats.org/officeDocument/2006/relationships/hyperlink" Target="http://www.sedapal.com.pe/4" TargetMode="External"/><Relationship Id="rId5" Type="http://schemas.openxmlformats.org/officeDocument/2006/relationships/image" Target="../media/image17.jpeg"/><Relationship Id="rId4" Type="http://schemas.openxmlformats.org/officeDocument/2006/relationships/hyperlink" Target="http://www.sedapal.com.pe/3"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PE" dirty="0" smtClean="0"/>
              <a:t>Aspectos Fundamentales para una Gestión de Calidad</a:t>
            </a:r>
            <a:endParaRPr lang="es-PE" dirty="0"/>
          </a:p>
        </p:txBody>
      </p:sp>
      <p:sp>
        <p:nvSpPr>
          <p:cNvPr id="3" name="2 Subtítulo"/>
          <p:cNvSpPr>
            <a:spLocks noGrp="1"/>
          </p:cNvSpPr>
          <p:nvPr>
            <p:ph type="subTitle" idx="1"/>
          </p:nvPr>
        </p:nvSpPr>
        <p:spPr/>
        <p:txBody>
          <a:bodyPr/>
          <a:lstStyle/>
          <a:p>
            <a:r>
              <a:rPr lang="es-PE" dirty="0" smtClean="0"/>
              <a:t>Lima, Enero 2014</a:t>
            </a:r>
            <a:endParaRPr lang="es-PE" dirty="0"/>
          </a:p>
        </p:txBody>
      </p:sp>
      <p:sp>
        <p:nvSpPr>
          <p:cNvPr id="4" name="3 Marcador de número de diapositiva"/>
          <p:cNvSpPr>
            <a:spLocks noGrp="1"/>
          </p:cNvSpPr>
          <p:nvPr>
            <p:ph type="sldNum" sz="quarter" idx="12"/>
          </p:nvPr>
        </p:nvSpPr>
        <p:spPr/>
        <p:txBody>
          <a:bodyPr/>
          <a:lstStyle/>
          <a:p>
            <a:fld id="{C9DBC9F4-B2D5-4027-8B7F-135326231FE3}" type="slidenum">
              <a:rPr lang="es-PE" smtClean="0"/>
              <a:pPr/>
              <a:t>1</a:t>
            </a:fld>
            <a:endParaRPr lang="es-P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Evolución de la Calidad</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10</a:t>
            </a:fld>
            <a:endParaRPr lang="es-PE"/>
          </a:p>
        </p:txBody>
      </p:sp>
      <p:sp>
        <p:nvSpPr>
          <p:cNvPr id="8" name="7 Marcador de contenido"/>
          <p:cNvSpPr>
            <a:spLocks noGrp="1"/>
          </p:cNvSpPr>
          <p:nvPr>
            <p:ph sz="quarter" idx="1"/>
          </p:nvPr>
        </p:nvSpPr>
        <p:spPr/>
        <p:txBody>
          <a:bodyPr/>
          <a:lstStyle/>
          <a:p>
            <a:pPr algn="just"/>
            <a:r>
              <a:rPr lang="es-PE" dirty="0" smtClean="0">
                <a:latin typeface="+mj-lt"/>
              </a:rPr>
              <a:t>Hoy en día, las empresas pueden estar en cualquiera de las distintas etapas de la implementación de calidad.</a:t>
            </a:r>
            <a:endParaRPr lang="es-PE" dirty="0">
              <a:latin typeface="+mj-lt"/>
            </a:endParaRPr>
          </a:p>
        </p:txBody>
      </p:sp>
      <p:graphicFrame>
        <p:nvGraphicFramePr>
          <p:cNvPr id="9" name="4 Marcador de contenido"/>
          <p:cNvGraphicFramePr>
            <a:graphicFrameLocks/>
          </p:cNvGraphicFramePr>
          <p:nvPr/>
        </p:nvGraphicFramePr>
        <p:xfrm>
          <a:off x="1115616" y="2636912"/>
          <a:ext cx="6933456" cy="3672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…Control de la Calidad</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11</a:t>
            </a:fld>
            <a:endParaRPr lang="es-PE"/>
          </a:p>
        </p:txBody>
      </p:sp>
      <p:sp>
        <p:nvSpPr>
          <p:cNvPr id="4" name="3 Marcador de contenido"/>
          <p:cNvSpPr>
            <a:spLocks noGrp="1"/>
          </p:cNvSpPr>
          <p:nvPr>
            <p:ph sz="quarter" idx="1"/>
          </p:nvPr>
        </p:nvSpPr>
        <p:spPr/>
        <p:txBody>
          <a:bodyPr>
            <a:normAutofit/>
          </a:bodyPr>
          <a:lstStyle/>
          <a:p>
            <a:pPr algn="just"/>
            <a:r>
              <a:rPr lang="es-PE" dirty="0" smtClean="0">
                <a:latin typeface="+mj-lt"/>
              </a:rPr>
              <a:t>Conjunto de técnicas y actividades de carácter operativo responsable de la inspección y ensayo de los productos para verificar su conformidad con las especificaciones.</a:t>
            </a:r>
          </a:p>
          <a:p>
            <a:pPr algn="just"/>
            <a:r>
              <a:rPr lang="es-PE" dirty="0" smtClean="0">
                <a:latin typeface="+mj-lt"/>
              </a:rPr>
              <a:t>Estas inspecciones se realizaban sobre el producto elaborado y posteriormente durante el proceso de fabricación.</a:t>
            </a:r>
          </a:p>
        </p:txBody>
      </p:sp>
      <p:pic>
        <p:nvPicPr>
          <p:cNvPr id="26626" name="Picture 2" descr="https://encrypted-tbn1.gstatic.com/images?q=tbn:ANd9GcQpjSIVq7PXgZWBLZrIlvw0Uu7x2vvMDpFasp9rzzBmw8Jc0fVYtA"/>
          <p:cNvPicPr>
            <a:picLocks noChangeAspect="1" noChangeArrowheads="1"/>
          </p:cNvPicPr>
          <p:nvPr/>
        </p:nvPicPr>
        <p:blipFill>
          <a:blip r:embed="rId2" cstate="print"/>
          <a:srcRect/>
          <a:stretch>
            <a:fillRect/>
          </a:stretch>
        </p:blipFill>
        <p:spPr bwMode="auto">
          <a:xfrm>
            <a:off x="3275856" y="4365104"/>
            <a:ext cx="2619375" cy="174307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…Gestión de Calidad</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12</a:t>
            </a:fld>
            <a:endParaRPr lang="es-PE"/>
          </a:p>
        </p:txBody>
      </p:sp>
      <p:graphicFrame>
        <p:nvGraphicFramePr>
          <p:cNvPr id="5" name="4 Marcador de contenido"/>
          <p:cNvGraphicFramePr>
            <a:graphicFrameLocks noGrp="1"/>
          </p:cNvGraphicFramePr>
          <p:nvPr>
            <p:ph sz="quarter" idx="1"/>
          </p:nvPr>
        </p:nvGraphicFramePr>
        <p:xfrm>
          <a:off x="457200" y="1219200"/>
          <a:ext cx="8229600" cy="4937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…Gestión de Calidad</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13</a:t>
            </a:fld>
            <a:endParaRPr lang="es-PE"/>
          </a:p>
        </p:txBody>
      </p:sp>
      <p:graphicFrame>
        <p:nvGraphicFramePr>
          <p:cNvPr id="5" name="4 Marcador de contenido"/>
          <p:cNvGraphicFramePr>
            <a:graphicFrameLocks noGrp="1"/>
          </p:cNvGraphicFramePr>
          <p:nvPr>
            <p:ph sz="quarter" idx="1"/>
          </p:nvPr>
        </p:nvGraphicFramePr>
        <p:xfrm>
          <a:off x="457200" y="1219200"/>
          <a:ext cx="8229600" cy="4937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PE" dirty="0" smtClean="0"/>
              <a:t>Algunas Características del Sistema de Gestión de Calidad – ISO 9001</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14</a:t>
            </a:fld>
            <a:endParaRPr lang="es-PE"/>
          </a:p>
        </p:txBody>
      </p:sp>
      <p:graphicFrame>
        <p:nvGraphicFramePr>
          <p:cNvPr id="5" name="4 Marcador de contenido"/>
          <p:cNvGraphicFramePr>
            <a:graphicFrameLocks noGrp="1"/>
          </p:cNvGraphicFramePr>
          <p:nvPr>
            <p:ph sz="quarter" idx="1"/>
          </p:nvPr>
        </p:nvGraphicFramePr>
        <p:xfrm>
          <a:off x="457200" y="1219200"/>
          <a:ext cx="8229600" cy="49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lvl="0"/>
            <a:r>
              <a:rPr lang="es-PE" dirty="0" smtClean="0"/>
              <a:t>…Calidad Total</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15</a:t>
            </a:fld>
            <a:endParaRPr lang="es-PE"/>
          </a:p>
        </p:txBody>
      </p:sp>
      <p:graphicFrame>
        <p:nvGraphicFramePr>
          <p:cNvPr id="5" name="4 Marcador de contenido"/>
          <p:cNvGraphicFramePr>
            <a:graphicFrameLocks noGrp="1"/>
          </p:cNvGraphicFramePr>
          <p:nvPr>
            <p:ph sz="quarter" idx="1"/>
          </p:nvPr>
        </p:nvGraphicFramePr>
        <p:xfrm>
          <a:off x="457200" y="1219200"/>
          <a:ext cx="5987008" cy="49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CuadroTexto"/>
          <p:cNvSpPr txBox="1"/>
          <p:nvPr/>
        </p:nvSpPr>
        <p:spPr>
          <a:xfrm>
            <a:off x="6660232" y="1556792"/>
            <a:ext cx="2016224" cy="4524315"/>
          </a:xfrm>
          <a:prstGeom prst="rect">
            <a:avLst/>
          </a:prstGeom>
          <a:noFill/>
        </p:spPr>
        <p:txBody>
          <a:bodyPr wrap="square" rtlCol="0">
            <a:spAutoFit/>
          </a:bodyPr>
          <a:lstStyle/>
          <a:p>
            <a:r>
              <a:rPr lang="es-PE" dirty="0" smtClean="0">
                <a:latin typeface="+mj-lt"/>
              </a:rPr>
              <a:t>La Calidad Total es una estrategia global de gestión de toda la organización orientado a satisfacer de manera equilibrada las necesidades, expectativas de los clientes, empleados, accionistas y sociedad.</a:t>
            </a:r>
            <a:endParaRPr lang="es-PE"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lvl="0"/>
            <a:r>
              <a:rPr lang="es-PE" dirty="0" smtClean="0"/>
              <a:t>…Fundamentos de la Calidad Total</a:t>
            </a:r>
            <a:endParaRPr lang="es-PE" dirty="0"/>
          </a:p>
        </p:txBody>
      </p:sp>
      <p:sp>
        <p:nvSpPr>
          <p:cNvPr id="8" name="7 Rectángulo"/>
          <p:cNvSpPr/>
          <p:nvPr/>
        </p:nvSpPr>
        <p:spPr>
          <a:xfrm>
            <a:off x="1475656" y="5517232"/>
            <a:ext cx="6840760" cy="36004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ES" dirty="0" smtClean="0"/>
              <a:t>Cosas correctas y eficientes desde el principio</a:t>
            </a:r>
            <a:endParaRPr lang="es-PE" dirty="0"/>
          </a:p>
        </p:txBody>
      </p:sp>
      <p:sp>
        <p:nvSpPr>
          <p:cNvPr id="9" name="8 Rectángulo"/>
          <p:cNvSpPr/>
          <p:nvPr/>
        </p:nvSpPr>
        <p:spPr>
          <a:xfrm>
            <a:off x="827584" y="3861048"/>
            <a:ext cx="3096344"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PE" sz="1400" dirty="0" smtClean="0">
                <a:solidFill>
                  <a:schemeClr val="tx1"/>
                </a:solidFill>
                <a:latin typeface="+mj-lt"/>
              </a:rPr>
              <a:t>Reducir costos</a:t>
            </a:r>
          </a:p>
          <a:p>
            <a:pPr algn="ctr"/>
            <a:r>
              <a:rPr lang="es-PE" sz="1400" dirty="0" smtClean="0">
                <a:solidFill>
                  <a:schemeClr val="tx1"/>
                </a:solidFill>
                <a:latin typeface="+mj-lt"/>
              </a:rPr>
              <a:t>Incrementar ventas</a:t>
            </a:r>
            <a:endParaRPr lang="es-PE" sz="1400" dirty="0">
              <a:solidFill>
                <a:schemeClr val="tx1"/>
              </a:solidFill>
              <a:latin typeface="+mj-lt"/>
            </a:endParaRPr>
          </a:p>
        </p:txBody>
      </p:sp>
      <p:sp>
        <p:nvSpPr>
          <p:cNvPr id="11" name="10 Rectángulo"/>
          <p:cNvSpPr/>
          <p:nvPr/>
        </p:nvSpPr>
        <p:spPr>
          <a:xfrm>
            <a:off x="4788024" y="3861048"/>
            <a:ext cx="3888432" cy="108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s-PE" sz="1400" dirty="0" smtClean="0">
                <a:solidFill>
                  <a:schemeClr val="tx1"/>
                </a:solidFill>
                <a:latin typeface="+mj-lt"/>
              </a:rPr>
              <a:t>Trabajo en equipo</a:t>
            </a:r>
          </a:p>
          <a:p>
            <a:r>
              <a:rPr lang="es-PE" sz="1400" dirty="0" smtClean="0">
                <a:solidFill>
                  <a:schemeClr val="tx1"/>
                </a:solidFill>
                <a:latin typeface="+mj-lt"/>
              </a:rPr>
              <a:t>Mejor comunicación</a:t>
            </a:r>
          </a:p>
          <a:p>
            <a:r>
              <a:rPr lang="es-PE" sz="1400" dirty="0" smtClean="0">
                <a:solidFill>
                  <a:schemeClr val="tx1"/>
                </a:solidFill>
                <a:latin typeface="+mj-lt"/>
              </a:rPr>
              <a:t>Mayor participación del empleado</a:t>
            </a:r>
          </a:p>
          <a:p>
            <a:r>
              <a:rPr lang="es-ES" sz="1400" dirty="0" smtClean="0">
                <a:solidFill>
                  <a:schemeClr val="tx1"/>
                </a:solidFill>
                <a:latin typeface="+mj-lt"/>
              </a:rPr>
              <a:t>Mejor conocimiento de los objetivos</a:t>
            </a:r>
          </a:p>
          <a:p>
            <a:r>
              <a:rPr lang="es-PE" sz="1400" dirty="0" smtClean="0">
                <a:solidFill>
                  <a:schemeClr val="tx1"/>
                </a:solidFill>
                <a:latin typeface="+mj-lt"/>
              </a:rPr>
              <a:t>Mejores relaciones dirección-empleados</a:t>
            </a:r>
            <a:endParaRPr lang="es-PE" sz="1400" dirty="0">
              <a:solidFill>
                <a:schemeClr val="tx1"/>
              </a:solidFill>
              <a:latin typeface="+mj-lt"/>
            </a:endParaRPr>
          </a:p>
        </p:txBody>
      </p:sp>
      <p:sp>
        <p:nvSpPr>
          <p:cNvPr id="12" name="11 Redondear rectángulo de esquina diagonal"/>
          <p:cNvSpPr/>
          <p:nvPr/>
        </p:nvSpPr>
        <p:spPr>
          <a:xfrm>
            <a:off x="1331640" y="2060848"/>
            <a:ext cx="2016224" cy="1080120"/>
          </a:xfrm>
          <a:prstGeom prst="round2Diag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PE" dirty="0" smtClean="0"/>
              <a:t>Mayor Rentabilidad y Competitividad</a:t>
            </a:r>
            <a:endParaRPr lang="es-PE" dirty="0"/>
          </a:p>
        </p:txBody>
      </p:sp>
      <p:sp>
        <p:nvSpPr>
          <p:cNvPr id="13" name="12 Redondear rectángulo de esquina diagonal"/>
          <p:cNvSpPr/>
          <p:nvPr/>
        </p:nvSpPr>
        <p:spPr>
          <a:xfrm>
            <a:off x="5724128" y="2060848"/>
            <a:ext cx="2016224" cy="108012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dirty="0" smtClean="0"/>
              <a:t>Organización Eficiente</a:t>
            </a:r>
            <a:endParaRPr lang="es-PE" dirty="0"/>
          </a:p>
        </p:txBody>
      </p:sp>
      <p:sp>
        <p:nvSpPr>
          <p:cNvPr id="14" name="13 Flecha derecha"/>
          <p:cNvSpPr/>
          <p:nvPr/>
        </p:nvSpPr>
        <p:spPr>
          <a:xfrm rot="16200000">
            <a:off x="2123728" y="3320989"/>
            <a:ext cx="504056" cy="28803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PE"/>
          </a:p>
        </p:txBody>
      </p:sp>
      <p:sp>
        <p:nvSpPr>
          <p:cNvPr id="15" name="14 Flecha derecha"/>
          <p:cNvSpPr/>
          <p:nvPr/>
        </p:nvSpPr>
        <p:spPr>
          <a:xfrm rot="16200000">
            <a:off x="6552220" y="3320989"/>
            <a:ext cx="504056" cy="28803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PE"/>
          </a:p>
        </p:txBody>
      </p:sp>
      <p:sp>
        <p:nvSpPr>
          <p:cNvPr id="16" name="15 Rectángulo"/>
          <p:cNvSpPr/>
          <p:nvPr/>
        </p:nvSpPr>
        <p:spPr>
          <a:xfrm>
            <a:off x="1259632" y="1268760"/>
            <a:ext cx="6840760" cy="36004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s-ES" dirty="0" smtClean="0"/>
              <a:t>Mayor Satisfacción al Cliente</a:t>
            </a:r>
            <a:endParaRPr lang="es-PE"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Principios Básicos de la Calidad Total</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17</a:t>
            </a:fld>
            <a:endParaRPr lang="es-PE"/>
          </a:p>
        </p:txBody>
      </p:sp>
      <p:graphicFrame>
        <p:nvGraphicFramePr>
          <p:cNvPr id="5" name="4 Marcador de contenido"/>
          <p:cNvGraphicFramePr>
            <a:graphicFrameLocks noGrp="1"/>
          </p:cNvGraphicFramePr>
          <p:nvPr>
            <p:ph sz="quarter" idx="1"/>
          </p:nvPr>
        </p:nvGraphicFramePr>
        <p:xfrm>
          <a:off x="457200" y="1219200"/>
          <a:ext cx="8229600" cy="49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12"/>
          </p:nvPr>
        </p:nvSpPr>
        <p:spPr/>
        <p:txBody>
          <a:bodyPr/>
          <a:lstStyle/>
          <a:p>
            <a:fld id="{C9DBC9F4-B2D5-4027-8B7F-135326231FE3}" type="slidenum">
              <a:rPr lang="es-PE" smtClean="0"/>
              <a:pPr/>
              <a:t>18</a:t>
            </a:fld>
            <a:endParaRPr lang="es-PE"/>
          </a:p>
        </p:txBody>
      </p:sp>
      <p:sp>
        <p:nvSpPr>
          <p:cNvPr id="4" name="3 Marcador de contenido"/>
          <p:cNvSpPr>
            <a:spLocks noGrp="1"/>
          </p:cNvSpPr>
          <p:nvPr>
            <p:ph sz="quarter" idx="1"/>
          </p:nvPr>
        </p:nvSpPr>
        <p:spPr/>
        <p:txBody>
          <a:bodyPr>
            <a:normAutofit/>
          </a:bodyPr>
          <a:lstStyle/>
          <a:p>
            <a:pPr algn="just"/>
            <a:r>
              <a:rPr lang="es-ES" dirty="0" smtClean="0">
                <a:latin typeface="+mj-lt"/>
              </a:rPr>
              <a:t>En el 2003, un estudio sobre la Calidad en China establecieron un indicador basado en 40 preguntas divididas en 8 factores, que formaron parte de una encuesta para identificar y evaluar el grado de TQM.</a:t>
            </a:r>
          </a:p>
          <a:p>
            <a:pPr algn="just"/>
            <a:r>
              <a:rPr lang="es-ES" dirty="0" err="1" smtClean="0">
                <a:latin typeface="+mj-lt"/>
              </a:rPr>
              <a:t>Shenawy</a:t>
            </a:r>
            <a:r>
              <a:rPr lang="es-ES" dirty="0" smtClean="0">
                <a:latin typeface="+mj-lt"/>
              </a:rPr>
              <a:t>, Baker y </a:t>
            </a:r>
            <a:r>
              <a:rPr lang="es-ES" dirty="0" err="1" smtClean="0">
                <a:latin typeface="+mj-lt"/>
              </a:rPr>
              <a:t>Lemark</a:t>
            </a:r>
            <a:r>
              <a:rPr lang="es-ES" dirty="0" smtClean="0">
                <a:latin typeface="+mj-lt"/>
              </a:rPr>
              <a:t>, (2007) agrupó en cinco factores principales para establecer la calidad de una organización: (a) compromiso de la alta gerencia, (b) cultura organizacional, (c) eficiencia en los procesos, (d) trabajo en equipo y (e) formación del personal.</a:t>
            </a:r>
            <a:endParaRPr lang="es-PE" dirty="0">
              <a:latin typeface="+mj-lt"/>
            </a:endParaRPr>
          </a:p>
        </p:txBody>
      </p:sp>
      <p:sp>
        <p:nvSpPr>
          <p:cNvPr id="5" name="1 Título"/>
          <p:cNvSpPr>
            <a:spLocks noGrp="1"/>
          </p:cNvSpPr>
          <p:nvPr>
            <p:ph type="title"/>
          </p:nvPr>
        </p:nvSpPr>
        <p:spPr>
          <a:xfrm>
            <a:off x="457200" y="152400"/>
            <a:ext cx="8229600" cy="990600"/>
          </a:xfrm>
        </p:spPr>
        <p:txBody>
          <a:bodyPr>
            <a:normAutofit/>
          </a:bodyPr>
          <a:lstStyle/>
          <a:p>
            <a:pPr lvl="0"/>
            <a:r>
              <a:rPr lang="es-PE" dirty="0" smtClean="0"/>
              <a:t>Otras Definiciones de Calidad</a:t>
            </a:r>
            <a:endParaRPr lang="es-PE"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PE" dirty="0" smtClean="0"/>
              <a:t>3. Modelos de Gestión de Calidad</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19</a:t>
            </a:fld>
            <a:endParaRPr lang="es-P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28625" y="71438"/>
            <a:ext cx="8229600" cy="1143000"/>
          </a:xfrm>
        </p:spPr>
        <p:txBody>
          <a:bodyPr/>
          <a:lstStyle/>
          <a:p>
            <a:pPr eaLnBrk="1" hangingPunct="1"/>
            <a:r>
              <a:rPr lang="es-PE" dirty="0" smtClean="0">
                <a:latin typeface="Calibri" pitchFamily="34" charset="0"/>
              </a:rPr>
              <a:t>CONTENIDO</a:t>
            </a:r>
          </a:p>
        </p:txBody>
      </p:sp>
      <p:sp>
        <p:nvSpPr>
          <p:cNvPr id="4" name="3 Marcador de número de diapositiva"/>
          <p:cNvSpPr>
            <a:spLocks noGrp="1"/>
          </p:cNvSpPr>
          <p:nvPr>
            <p:ph type="sldNum" sz="quarter" idx="12"/>
          </p:nvPr>
        </p:nvSpPr>
        <p:spPr/>
        <p:txBody>
          <a:bodyPr/>
          <a:lstStyle/>
          <a:p>
            <a:fld id="{3CBA6EE4-A2C9-446E-A0D5-13900A3364C6}" type="slidenum">
              <a:rPr lang="es-PE" smtClean="0"/>
              <a:pPr/>
              <a:t>2</a:t>
            </a:fld>
            <a:endParaRPr lang="es-PE"/>
          </a:p>
        </p:txBody>
      </p:sp>
      <p:sp>
        <p:nvSpPr>
          <p:cNvPr id="3" name="Content Placeholder 2"/>
          <p:cNvSpPr>
            <a:spLocks noGrp="1"/>
          </p:cNvSpPr>
          <p:nvPr>
            <p:ph sz="quarter" idx="1"/>
          </p:nvPr>
        </p:nvSpPr>
        <p:spPr>
          <a:xfrm>
            <a:off x="457200" y="1785938"/>
            <a:ext cx="8229600" cy="4340225"/>
          </a:xfrm>
        </p:spPr>
        <p:txBody>
          <a:bodyPr rtlCol="0">
            <a:normAutofit/>
          </a:bodyPr>
          <a:lstStyle/>
          <a:p>
            <a:pPr marL="531813" indent="-531813" eaLnBrk="1" fontAlgn="auto" hangingPunct="1">
              <a:spcAft>
                <a:spcPts val="0"/>
              </a:spcAft>
              <a:buFont typeface="+mj-lt"/>
              <a:buAutoNum type="arabicPeriod"/>
              <a:defRPr/>
            </a:pPr>
            <a:r>
              <a:rPr lang="es-PE" sz="2400" dirty="0" smtClean="0">
                <a:latin typeface="+mj-lt"/>
              </a:rPr>
              <a:t>Aspectos Generales</a:t>
            </a:r>
          </a:p>
          <a:p>
            <a:pPr marL="457200" indent="-457200" eaLnBrk="1" fontAlgn="auto" hangingPunct="1">
              <a:spcAft>
                <a:spcPts val="0"/>
              </a:spcAft>
              <a:buFont typeface="+mj-lt"/>
              <a:buAutoNum type="arabicPeriod"/>
              <a:defRPr/>
            </a:pPr>
            <a:r>
              <a:rPr lang="es-PE" sz="2400" dirty="0" smtClean="0">
                <a:latin typeface="+mj-lt"/>
              </a:rPr>
              <a:t>Conceptos</a:t>
            </a:r>
          </a:p>
          <a:p>
            <a:pPr marL="531813" indent="-531813">
              <a:buFont typeface="+mj-lt"/>
              <a:buAutoNum type="arabicPeriod"/>
              <a:defRPr/>
            </a:pPr>
            <a:r>
              <a:rPr lang="es-PE" sz="2400" dirty="0" smtClean="0">
                <a:latin typeface="+mj-lt"/>
              </a:rPr>
              <a:t>Modelos</a:t>
            </a:r>
          </a:p>
          <a:p>
            <a:pPr marL="531813" indent="-531813">
              <a:buFont typeface="+mj-lt"/>
              <a:buAutoNum type="arabicPeriod"/>
              <a:defRPr/>
            </a:pPr>
            <a:r>
              <a:rPr lang="es-PE" sz="2400" dirty="0" smtClean="0">
                <a:latin typeface="+mj-lt"/>
              </a:rPr>
              <a:t>Tendencias</a:t>
            </a:r>
          </a:p>
          <a:p>
            <a:pPr marL="531813" indent="-531813" eaLnBrk="1" fontAlgn="auto" hangingPunct="1">
              <a:spcAft>
                <a:spcPts val="0"/>
              </a:spcAft>
              <a:buFont typeface="+mj-lt"/>
              <a:buAutoNum type="arabicPeriod"/>
              <a:defRPr/>
            </a:pPr>
            <a:r>
              <a:rPr lang="es-PE" sz="2400" dirty="0" smtClean="0">
                <a:latin typeface="+mj-lt"/>
              </a:rPr>
              <a:t>Perú: Avances en Gestión de Calidad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Importancia de la Gestión de la Calidad</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20</a:t>
            </a:fld>
            <a:endParaRPr lang="es-PE"/>
          </a:p>
        </p:txBody>
      </p:sp>
      <p:sp>
        <p:nvSpPr>
          <p:cNvPr id="5" name="4 Rectángulo redondeado"/>
          <p:cNvSpPr/>
          <p:nvPr/>
        </p:nvSpPr>
        <p:spPr>
          <a:xfrm>
            <a:off x="539552" y="1412776"/>
            <a:ext cx="2088232" cy="9361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PE" sz="1000" dirty="0" smtClean="0">
                <a:latin typeface="+mj-lt"/>
              </a:rPr>
              <a:t>Mejoras en la calidad del diseño adecuada a las expectativas del cliente. </a:t>
            </a:r>
          </a:p>
          <a:p>
            <a:pPr algn="ctr"/>
            <a:r>
              <a:rPr lang="es-PE" sz="1000" dirty="0" smtClean="0">
                <a:latin typeface="+mj-lt"/>
              </a:rPr>
              <a:t>No errores no quejas, no reclamaciones</a:t>
            </a:r>
            <a:endParaRPr lang="es-PE" sz="1000" dirty="0">
              <a:latin typeface="+mj-lt"/>
            </a:endParaRPr>
          </a:p>
        </p:txBody>
      </p:sp>
      <p:sp>
        <p:nvSpPr>
          <p:cNvPr id="7" name="6 Rectángulo redondeado"/>
          <p:cNvSpPr/>
          <p:nvPr/>
        </p:nvSpPr>
        <p:spPr>
          <a:xfrm>
            <a:off x="539552" y="2780928"/>
            <a:ext cx="2088232" cy="57606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1000" dirty="0" smtClean="0">
                <a:latin typeface="+mj-lt"/>
              </a:rPr>
              <a:t>Mayor valor percibido. </a:t>
            </a:r>
          </a:p>
          <a:p>
            <a:pPr algn="ctr"/>
            <a:r>
              <a:rPr lang="es-ES" sz="1000" dirty="0" smtClean="0">
                <a:latin typeface="+mj-lt"/>
              </a:rPr>
              <a:t>Mejor imagen de calidad</a:t>
            </a:r>
            <a:endParaRPr lang="es-PE" sz="1000" dirty="0">
              <a:latin typeface="+mj-lt"/>
            </a:endParaRPr>
          </a:p>
        </p:txBody>
      </p:sp>
      <p:sp>
        <p:nvSpPr>
          <p:cNvPr id="8" name="7 Rectángulo redondeado"/>
          <p:cNvSpPr/>
          <p:nvPr/>
        </p:nvSpPr>
        <p:spPr>
          <a:xfrm>
            <a:off x="539552" y="3789040"/>
            <a:ext cx="2088232" cy="57606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1000" dirty="0" smtClean="0">
                <a:latin typeface="+mj-lt"/>
              </a:rPr>
              <a:t>Incremento de la cuota de mercado</a:t>
            </a:r>
            <a:endParaRPr lang="es-PE" sz="1000" dirty="0">
              <a:latin typeface="+mj-lt"/>
            </a:endParaRPr>
          </a:p>
        </p:txBody>
      </p:sp>
      <p:sp>
        <p:nvSpPr>
          <p:cNvPr id="9" name="8 Rectángulo redondeado"/>
          <p:cNvSpPr/>
          <p:nvPr/>
        </p:nvSpPr>
        <p:spPr>
          <a:xfrm>
            <a:off x="3203848" y="3933056"/>
            <a:ext cx="2088232" cy="57606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1000" dirty="0" smtClean="0">
                <a:latin typeface="+mj-lt"/>
              </a:rPr>
              <a:t>Incremento de los ingresos por ventas</a:t>
            </a:r>
            <a:endParaRPr lang="es-PE" sz="1000" dirty="0">
              <a:latin typeface="+mj-lt"/>
            </a:endParaRPr>
          </a:p>
        </p:txBody>
      </p:sp>
      <p:sp>
        <p:nvSpPr>
          <p:cNvPr id="10" name="9 Rectángulo redondeado"/>
          <p:cNvSpPr/>
          <p:nvPr/>
        </p:nvSpPr>
        <p:spPr>
          <a:xfrm>
            <a:off x="3203848" y="5445224"/>
            <a:ext cx="2088232" cy="57606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1000" dirty="0" smtClean="0">
                <a:latin typeface="+mj-lt"/>
              </a:rPr>
              <a:t>Incremento de los beneficios</a:t>
            </a:r>
            <a:endParaRPr lang="es-PE" sz="1000" dirty="0">
              <a:latin typeface="+mj-lt"/>
            </a:endParaRPr>
          </a:p>
        </p:txBody>
      </p:sp>
      <p:sp>
        <p:nvSpPr>
          <p:cNvPr id="11" name="10 Rectángulo redondeado"/>
          <p:cNvSpPr/>
          <p:nvPr/>
        </p:nvSpPr>
        <p:spPr>
          <a:xfrm>
            <a:off x="5724128" y="1412776"/>
            <a:ext cx="2088232" cy="9361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PE" sz="1000" dirty="0" smtClean="0">
                <a:latin typeface="+mj-lt"/>
              </a:rPr>
              <a:t>Control </a:t>
            </a:r>
            <a:r>
              <a:rPr lang="es-ES" sz="1000" dirty="0" smtClean="0">
                <a:latin typeface="+mj-lt"/>
              </a:rPr>
              <a:t>de la conformidad de</a:t>
            </a:r>
          </a:p>
          <a:p>
            <a:pPr algn="ctr"/>
            <a:r>
              <a:rPr lang="es-ES" sz="1000" dirty="0" smtClean="0">
                <a:latin typeface="+mj-lt"/>
              </a:rPr>
              <a:t>productos, servicios y</a:t>
            </a:r>
          </a:p>
          <a:p>
            <a:pPr algn="ctr"/>
            <a:r>
              <a:rPr lang="es-ES" sz="1000" dirty="0" smtClean="0">
                <a:latin typeface="+mj-lt"/>
              </a:rPr>
              <a:t>procesos</a:t>
            </a:r>
            <a:endParaRPr lang="es-PE" sz="1000" dirty="0">
              <a:latin typeface="+mj-lt"/>
            </a:endParaRPr>
          </a:p>
        </p:txBody>
      </p:sp>
      <p:sp>
        <p:nvSpPr>
          <p:cNvPr id="12" name="11 Rectángulo redondeado"/>
          <p:cNvSpPr/>
          <p:nvPr/>
        </p:nvSpPr>
        <p:spPr>
          <a:xfrm>
            <a:off x="5724128" y="2780928"/>
            <a:ext cx="2088232" cy="57606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1000" dirty="0" smtClean="0">
                <a:latin typeface="+mj-lt"/>
              </a:rPr>
              <a:t>Menos productos defectuosos,</a:t>
            </a:r>
          </a:p>
          <a:p>
            <a:pPr algn="ctr"/>
            <a:r>
              <a:rPr lang="es-ES" sz="1000" dirty="0" smtClean="0">
                <a:latin typeface="+mj-lt"/>
              </a:rPr>
              <a:t>procesos eficientes, etc.</a:t>
            </a:r>
            <a:endParaRPr lang="es-PE" sz="1000" dirty="0">
              <a:latin typeface="+mj-lt"/>
            </a:endParaRPr>
          </a:p>
        </p:txBody>
      </p:sp>
      <p:sp>
        <p:nvSpPr>
          <p:cNvPr id="13" name="12 Rectángulo redondeado"/>
          <p:cNvSpPr/>
          <p:nvPr/>
        </p:nvSpPr>
        <p:spPr>
          <a:xfrm>
            <a:off x="5796136" y="3861048"/>
            <a:ext cx="2088232" cy="57606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1000" dirty="0" smtClean="0">
                <a:latin typeface="+mj-lt"/>
              </a:rPr>
              <a:t>Mejora de la productividad (unidades producidas con calidad).</a:t>
            </a:r>
            <a:endParaRPr lang="es-PE" sz="1000" dirty="0">
              <a:latin typeface="+mj-lt"/>
            </a:endParaRPr>
          </a:p>
        </p:txBody>
      </p:sp>
      <p:sp>
        <p:nvSpPr>
          <p:cNvPr id="14" name="13 Rectángulo redondeado"/>
          <p:cNvSpPr/>
          <p:nvPr/>
        </p:nvSpPr>
        <p:spPr>
          <a:xfrm>
            <a:off x="5796136" y="4797152"/>
            <a:ext cx="2088232" cy="57606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ES" sz="1000" dirty="0" smtClean="0">
                <a:latin typeface="+mj-lt"/>
              </a:rPr>
              <a:t>Costos de fabricación y prestación más bajos</a:t>
            </a:r>
            <a:endParaRPr lang="es-PE" sz="1000" dirty="0">
              <a:latin typeface="+mj-lt"/>
            </a:endParaRPr>
          </a:p>
        </p:txBody>
      </p:sp>
      <p:sp>
        <p:nvSpPr>
          <p:cNvPr id="15" name="14 Flecha derecha"/>
          <p:cNvSpPr/>
          <p:nvPr/>
        </p:nvSpPr>
        <p:spPr>
          <a:xfrm rot="5400000">
            <a:off x="1439652" y="2528900"/>
            <a:ext cx="216024" cy="14401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PE"/>
          </a:p>
        </p:txBody>
      </p:sp>
      <p:sp>
        <p:nvSpPr>
          <p:cNvPr id="16" name="15 Flecha derecha"/>
          <p:cNvSpPr/>
          <p:nvPr/>
        </p:nvSpPr>
        <p:spPr>
          <a:xfrm rot="5400000">
            <a:off x="1439652" y="3537012"/>
            <a:ext cx="216024" cy="14401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PE"/>
          </a:p>
        </p:txBody>
      </p:sp>
      <p:sp>
        <p:nvSpPr>
          <p:cNvPr id="17" name="16 Flecha derecha"/>
          <p:cNvSpPr/>
          <p:nvPr/>
        </p:nvSpPr>
        <p:spPr>
          <a:xfrm rot="5400000">
            <a:off x="6696236" y="2528900"/>
            <a:ext cx="216024" cy="14401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PE"/>
          </a:p>
        </p:txBody>
      </p:sp>
      <p:sp>
        <p:nvSpPr>
          <p:cNvPr id="18" name="17 Flecha derecha"/>
          <p:cNvSpPr/>
          <p:nvPr/>
        </p:nvSpPr>
        <p:spPr>
          <a:xfrm rot="5400000">
            <a:off x="6696236" y="3609020"/>
            <a:ext cx="216024" cy="14401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PE"/>
          </a:p>
        </p:txBody>
      </p:sp>
      <p:sp>
        <p:nvSpPr>
          <p:cNvPr id="19" name="18 Flecha derecha"/>
          <p:cNvSpPr/>
          <p:nvPr/>
        </p:nvSpPr>
        <p:spPr>
          <a:xfrm rot="5400000">
            <a:off x="6696236" y="4545124"/>
            <a:ext cx="216024" cy="14401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PE"/>
          </a:p>
        </p:txBody>
      </p:sp>
      <p:sp>
        <p:nvSpPr>
          <p:cNvPr id="20" name="19 Flecha derecha"/>
          <p:cNvSpPr/>
          <p:nvPr/>
        </p:nvSpPr>
        <p:spPr>
          <a:xfrm rot="5400000">
            <a:off x="4103948" y="4977172"/>
            <a:ext cx="216024" cy="14401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PE"/>
          </a:p>
        </p:txBody>
      </p:sp>
      <p:sp>
        <p:nvSpPr>
          <p:cNvPr id="21" name="20 Flecha derecha"/>
          <p:cNvSpPr/>
          <p:nvPr/>
        </p:nvSpPr>
        <p:spPr>
          <a:xfrm>
            <a:off x="2843808" y="4149080"/>
            <a:ext cx="216024" cy="14401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PE"/>
          </a:p>
        </p:txBody>
      </p:sp>
      <p:cxnSp>
        <p:nvCxnSpPr>
          <p:cNvPr id="25" name="24 Conector angular"/>
          <p:cNvCxnSpPr/>
          <p:nvPr/>
        </p:nvCxnSpPr>
        <p:spPr>
          <a:xfrm rot="5400000">
            <a:off x="6066166" y="4995174"/>
            <a:ext cx="360040" cy="1260140"/>
          </a:xfrm>
          <a:prstGeom prst="bentConnector2">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Modelo Deming – Circulo de Deming</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21</a:t>
            </a:fld>
            <a:endParaRPr lang="es-PE"/>
          </a:p>
        </p:txBody>
      </p:sp>
      <p:pic>
        <p:nvPicPr>
          <p:cNvPr id="18436" name="Picture 4" descr="https://encrypted-tbn1.gstatic.com/images?q=tbn:ANd9GcREX5L3fI7y72Q7Y_h4GIJumAnu4jr4E02bLTQdAv2nyX1y5E59dA"/>
          <p:cNvPicPr>
            <a:picLocks noChangeAspect="1" noChangeArrowheads="1"/>
          </p:cNvPicPr>
          <p:nvPr/>
        </p:nvPicPr>
        <p:blipFill>
          <a:blip r:embed="rId2" cstate="print"/>
          <a:srcRect/>
          <a:stretch>
            <a:fillRect/>
          </a:stretch>
        </p:blipFill>
        <p:spPr bwMode="auto">
          <a:xfrm>
            <a:off x="755576" y="1340768"/>
            <a:ext cx="4464496" cy="4248472"/>
          </a:xfrm>
          <a:prstGeom prst="rect">
            <a:avLst/>
          </a:prstGeom>
          <a:noFill/>
        </p:spPr>
      </p:pic>
      <p:sp>
        <p:nvSpPr>
          <p:cNvPr id="7" name="6 Rectángulo"/>
          <p:cNvSpPr/>
          <p:nvPr/>
        </p:nvSpPr>
        <p:spPr>
          <a:xfrm>
            <a:off x="5580112" y="1484784"/>
            <a:ext cx="3096344" cy="4770537"/>
          </a:xfrm>
          <a:prstGeom prst="rect">
            <a:avLst/>
          </a:prstGeom>
        </p:spPr>
        <p:txBody>
          <a:bodyPr wrap="square">
            <a:spAutoFit/>
          </a:bodyPr>
          <a:lstStyle/>
          <a:p>
            <a:pPr algn="just"/>
            <a:r>
              <a:rPr lang="es-ES" sz="1600" dirty="0" smtClean="0">
                <a:latin typeface="+mj-lt"/>
              </a:rPr>
              <a:t>También se denomina </a:t>
            </a:r>
            <a:r>
              <a:rPr lang="es-ES" sz="1600" i="1" dirty="0" smtClean="0">
                <a:latin typeface="+mj-lt"/>
              </a:rPr>
              <a:t>espiral </a:t>
            </a:r>
            <a:r>
              <a:rPr lang="es-ES" sz="1600" dirty="0" smtClean="0">
                <a:latin typeface="+mj-lt"/>
              </a:rPr>
              <a:t>de mejora continua. Es muy utilizado por los Sistemas de Gestión de Calidad (SGC).</a:t>
            </a:r>
          </a:p>
          <a:p>
            <a:pPr algn="just"/>
            <a:endParaRPr lang="es-ES" sz="1600" dirty="0" smtClean="0">
              <a:latin typeface="+mj-lt"/>
            </a:endParaRPr>
          </a:p>
          <a:p>
            <a:pPr algn="just"/>
            <a:r>
              <a:rPr lang="es-ES" sz="1600" dirty="0" smtClean="0">
                <a:latin typeface="+mj-lt"/>
              </a:rPr>
              <a:t>Permiten a las empresas una mejora integral de la competitividad, de los productos y servicios, mejorando continuamente la calidad, reduciendo los costes, optimizando la productividad, reduciendo los precios, incrementando la participación del mercado y aumentando la rentabilidad de la empresa u organización</a:t>
            </a:r>
            <a:endParaRPr lang="es-ES" sz="1600" dirty="0">
              <a:latin typeface="+mj-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Modelo Malcolm </a:t>
            </a:r>
            <a:r>
              <a:rPr lang="es-PE" dirty="0" err="1" smtClean="0"/>
              <a:t>Baldrige</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22</a:t>
            </a:fld>
            <a:endParaRPr lang="es-PE"/>
          </a:p>
        </p:txBody>
      </p:sp>
      <p:pic>
        <p:nvPicPr>
          <p:cNvPr id="17411" name="Picture 3"/>
          <p:cNvPicPr>
            <a:picLocks noChangeAspect="1" noChangeArrowheads="1"/>
          </p:cNvPicPr>
          <p:nvPr/>
        </p:nvPicPr>
        <p:blipFill>
          <a:blip r:embed="rId2" cstate="print"/>
          <a:srcRect/>
          <a:stretch>
            <a:fillRect/>
          </a:stretch>
        </p:blipFill>
        <p:spPr bwMode="auto">
          <a:xfrm>
            <a:off x="995363" y="1319213"/>
            <a:ext cx="7153275" cy="4219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Modelo EFQM* de Excelencia</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23</a:t>
            </a:fld>
            <a:endParaRPr lang="es-PE"/>
          </a:p>
        </p:txBody>
      </p:sp>
      <p:pic>
        <p:nvPicPr>
          <p:cNvPr id="16386" name="Picture 2" descr="http://collellca.files.wordpress.com/2012/08/modelo-efqm.png"/>
          <p:cNvPicPr>
            <a:picLocks noChangeAspect="1" noChangeArrowheads="1"/>
          </p:cNvPicPr>
          <p:nvPr/>
        </p:nvPicPr>
        <p:blipFill>
          <a:blip r:embed="rId2" cstate="print"/>
          <a:srcRect/>
          <a:stretch>
            <a:fillRect/>
          </a:stretch>
        </p:blipFill>
        <p:spPr bwMode="auto">
          <a:xfrm>
            <a:off x="1115616" y="1556792"/>
            <a:ext cx="7128792" cy="3816424"/>
          </a:xfrm>
          <a:prstGeom prst="rect">
            <a:avLst/>
          </a:prstGeom>
          <a:noFill/>
        </p:spPr>
      </p:pic>
      <p:sp>
        <p:nvSpPr>
          <p:cNvPr id="5" name="4 CuadroTexto"/>
          <p:cNvSpPr txBox="1"/>
          <p:nvPr/>
        </p:nvSpPr>
        <p:spPr>
          <a:xfrm>
            <a:off x="971600" y="6381328"/>
            <a:ext cx="3816424" cy="215444"/>
          </a:xfrm>
          <a:prstGeom prst="rect">
            <a:avLst/>
          </a:prstGeom>
          <a:noFill/>
        </p:spPr>
        <p:txBody>
          <a:bodyPr wrap="square" rtlCol="0">
            <a:spAutoFit/>
          </a:bodyPr>
          <a:lstStyle/>
          <a:p>
            <a:r>
              <a:rPr lang="es-PE" sz="800" dirty="0" smtClean="0"/>
              <a:t>* Fundación Europea para la Gestión de Calidad </a:t>
            </a:r>
            <a:endParaRPr lang="es-PE" sz="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Dimensión Económica de la Calidad</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24</a:t>
            </a:fld>
            <a:endParaRPr lang="es-PE"/>
          </a:p>
        </p:txBody>
      </p:sp>
      <p:sp>
        <p:nvSpPr>
          <p:cNvPr id="4" name="3 Marcador de contenido"/>
          <p:cNvSpPr>
            <a:spLocks noGrp="1"/>
          </p:cNvSpPr>
          <p:nvPr>
            <p:ph sz="quarter" idx="1"/>
          </p:nvPr>
        </p:nvSpPr>
        <p:spPr/>
        <p:txBody>
          <a:bodyPr/>
          <a:lstStyle/>
          <a:p>
            <a:pPr algn="just"/>
            <a:r>
              <a:rPr lang="es-ES" sz="2400" dirty="0" smtClean="0">
                <a:latin typeface="+mj-lt"/>
              </a:rPr>
              <a:t>El coste de los errores aumenta considerablemente cada vez que un producto avanza un paso en la cadena de valor lo que implica la importancia de la prevención, del diseño y de la detección en las fases iniciales.</a:t>
            </a:r>
          </a:p>
          <a:p>
            <a:endParaRPr lang="es-ES" dirty="0" smtClean="0">
              <a:latin typeface="+mj-lt"/>
            </a:endParaRPr>
          </a:p>
          <a:p>
            <a:endParaRPr lang="es-PE" dirty="0">
              <a:latin typeface="+mj-lt"/>
            </a:endParaRPr>
          </a:p>
        </p:txBody>
      </p:sp>
      <p:graphicFrame>
        <p:nvGraphicFramePr>
          <p:cNvPr id="5" name="4 Diagrama"/>
          <p:cNvGraphicFramePr/>
          <p:nvPr/>
        </p:nvGraphicFramePr>
        <p:xfrm>
          <a:off x="827584" y="3356992"/>
          <a:ext cx="7704856" cy="2952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PE" dirty="0" smtClean="0"/>
              <a:t>4. Tendencias en la Gestión de Calidad </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25</a:t>
            </a:fld>
            <a:endParaRPr lang="es-PE"/>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Reingeniería</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26</a:t>
            </a:fld>
            <a:endParaRPr lang="es-PE"/>
          </a:p>
        </p:txBody>
      </p:sp>
      <p:pic>
        <p:nvPicPr>
          <p:cNvPr id="14338" name="Picture 2" descr="http://www.gestiopolis.com/Canales4/ger/diagrama_caso_reingenieria_procesos.gif"/>
          <p:cNvPicPr>
            <a:picLocks noChangeAspect="1" noChangeArrowheads="1"/>
          </p:cNvPicPr>
          <p:nvPr/>
        </p:nvPicPr>
        <p:blipFill>
          <a:blip r:embed="rId2" cstate="print"/>
          <a:srcRect/>
          <a:stretch>
            <a:fillRect/>
          </a:stretch>
        </p:blipFill>
        <p:spPr bwMode="auto">
          <a:xfrm>
            <a:off x="611561" y="1268760"/>
            <a:ext cx="6120679" cy="3528392"/>
          </a:xfrm>
          <a:prstGeom prst="rect">
            <a:avLst/>
          </a:prstGeom>
          <a:noFill/>
        </p:spPr>
      </p:pic>
      <p:sp>
        <p:nvSpPr>
          <p:cNvPr id="6" name="5 Rectángulo"/>
          <p:cNvSpPr/>
          <p:nvPr/>
        </p:nvSpPr>
        <p:spPr>
          <a:xfrm>
            <a:off x="539552" y="4985881"/>
            <a:ext cx="8136904" cy="1323439"/>
          </a:xfrm>
          <a:prstGeom prst="rect">
            <a:avLst/>
          </a:prstGeom>
        </p:spPr>
        <p:txBody>
          <a:bodyPr wrap="square">
            <a:spAutoFit/>
          </a:bodyPr>
          <a:lstStyle/>
          <a:p>
            <a:pPr algn="just"/>
            <a:r>
              <a:rPr lang="es-ES" sz="1600" dirty="0" smtClean="0">
                <a:latin typeface="+mj-lt"/>
              </a:rPr>
              <a:t>El rediseño de procesos implica cambios radicales dentro de su estructura, roles, responsabilidades, valores, relaciones internas y forma de ejercer el liderazgo. Dentro de los </a:t>
            </a:r>
            <a:r>
              <a:rPr lang="es-PE" sz="1600" dirty="0" smtClean="0">
                <a:latin typeface="+mj-lt"/>
              </a:rPr>
              <a:t>cambios más significativos: varias tareas se combinan, integran, se comprimen provocando un reducción del tiempo del ciclo, disminución de errores, y de costos, principalmente.</a:t>
            </a:r>
            <a:endParaRPr lang="es-PE" sz="1600" dirty="0">
              <a:latin typeface="+mj-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Ejemplo</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27</a:t>
            </a:fld>
            <a:endParaRPr lang="es-PE"/>
          </a:p>
        </p:txBody>
      </p:sp>
      <p:graphicFrame>
        <p:nvGraphicFramePr>
          <p:cNvPr id="5" name="4 Marcador de contenido"/>
          <p:cNvGraphicFramePr>
            <a:graphicFrameLocks noGrp="1"/>
          </p:cNvGraphicFramePr>
          <p:nvPr>
            <p:ph sz="quarter" idx="1"/>
          </p:nvPr>
        </p:nvGraphicFramePr>
        <p:xfrm>
          <a:off x="457200" y="1219200"/>
          <a:ext cx="8229600" cy="4937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err="1" smtClean="0"/>
              <a:t>Outsourcing</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28</a:t>
            </a:fld>
            <a:endParaRPr lang="es-PE"/>
          </a:p>
        </p:txBody>
      </p:sp>
      <p:sp>
        <p:nvSpPr>
          <p:cNvPr id="4" name="3 Marcador de contenido"/>
          <p:cNvSpPr>
            <a:spLocks noGrp="1"/>
          </p:cNvSpPr>
          <p:nvPr>
            <p:ph sz="quarter" idx="1"/>
          </p:nvPr>
        </p:nvSpPr>
        <p:spPr>
          <a:xfrm>
            <a:off x="323528" y="1219200"/>
            <a:ext cx="3456384" cy="5090120"/>
          </a:xfrm>
        </p:spPr>
        <p:txBody>
          <a:bodyPr>
            <a:normAutofit fontScale="70000" lnSpcReduction="20000"/>
          </a:bodyPr>
          <a:lstStyle/>
          <a:p>
            <a:pPr algn="just"/>
            <a:r>
              <a:rPr lang="es-ES" dirty="0" smtClean="0">
                <a:latin typeface="+mj-lt"/>
              </a:rPr>
              <a:t>La Reingeniería está orientada a hacer los procesos más efectivos, pero, ¿Acaso no es posible hacer un proceso más efectivo contratando los servicios de un asesor experto en vez de desarrollar internamente estructuras diversas no relacionadas con el objetivo primordial de la empresa pero necesarias para su funcionamiento?.</a:t>
            </a:r>
          </a:p>
          <a:p>
            <a:pPr algn="just"/>
            <a:r>
              <a:rPr lang="es-ES" dirty="0" smtClean="0">
                <a:latin typeface="+mj-lt"/>
              </a:rPr>
              <a:t>Es encargar a proveedores externos de aquellas actividades que no son la columna vertebral del negocio.</a:t>
            </a:r>
            <a:endParaRPr lang="es-PE" dirty="0">
              <a:latin typeface="+mj-lt"/>
            </a:endParaRPr>
          </a:p>
        </p:txBody>
      </p:sp>
      <p:pic>
        <p:nvPicPr>
          <p:cNvPr id="13314" name="Picture 2" descr="http://www.empresate.org/wp-content/uploads/2011/12/outsourcing-300x225.jpg"/>
          <p:cNvPicPr>
            <a:picLocks noChangeAspect="1" noChangeArrowheads="1"/>
          </p:cNvPicPr>
          <p:nvPr/>
        </p:nvPicPr>
        <p:blipFill>
          <a:blip r:embed="rId2" cstate="print"/>
          <a:srcRect/>
          <a:stretch>
            <a:fillRect/>
          </a:stretch>
        </p:blipFill>
        <p:spPr bwMode="auto">
          <a:xfrm>
            <a:off x="5508104" y="1268760"/>
            <a:ext cx="2016224" cy="1368152"/>
          </a:xfrm>
          <a:prstGeom prst="rect">
            <a:avLst/>
          </a:prstGeom>
          <a:noFill/>
        </p:spPr>
      </p:pic>
      <p:pic>
        <p:nvPicPr>
          <p:cNvPr id="13316" name="Picture 4" descr="http://4.bp.blogspot.com/-t2hB7dzr8R4/TuuH_kqgM-I/AAAAAAAAAFQ/7QgIEoHlC7s/s1600/OUTSOURSCING.png"/>
          <p:cNvPicPr>
            <a:picLocks noChangeAspect="1" noChangeArrowheads="1"/>
          </p:cNvPicPr>
          <p:nvPr/>
        </p:nvPicPr>
        <p:blipFill>
          <a:blip r:embed="rId3" cstate="print"/>
          <a:srcRect l="2975" t="10430" r="2695" b="5936"/>
          <a:stretch>
            <a:fillRect/>
          </a:stretch>
        </p:blipFill>
        <p:spPr bwMode="auto">
          <a:xfrm>
            <a:off x="4067944" y="2924944"/>
            <a:ext cx="5040560" cy="3672408"/>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Ejemplo</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29</a:t>
            </a:fld>
            <a:endParaRPr lang="es-PE"/>
          </a:p>
        </p:txBody>
      </p:sp>
      <p:sp>
        <p:nvSpPr>
          <p:cNvPr id="4" name="3 Marcador de contenido"/>
          <p:cNvSpPr>
            <a:spLocks noGrp="1"/>
          </p:cNvSpPr>
          <p:nvPr>
            <p:ph sz="quarter" idx="1"/>
          </p:nvPr>
        </p:nvSpPr>
        <p:spPr/>
        <p:txBody>
          <a:bodyPr>
            <a:normAutofit lnSpcReduction="10000"/>
          </a:bodyPr>
          <a:lstStyle/>
          <a:p>
            <a:pPr algn="just"/>
            <a:r>
              <a:rPr lang="es-ES" dirty="0" smtClean="0">
                <a:latin typeface="+mj-lt"/>
              </a:rPr>
              <a:t>En un contexto de globalización de mercados, las empresas deben dedicarse a innovar y a concentrar sus recursos en el negocio principal. Por ello la tercerización o </a:t>
            </a:r>
            <a:r>
              <a:rPr lang="es-ES" dirty="0" err="1" smtClean="0">
                <a:latin typeface="+mj-lt"/>
              </a:rPr>
              <a:t>Outsourcing</a:t>
            </a:r>
            <a:r>
              <a:rPr lang="es-ES" dirty="0" smtClean="0">
                <a:latin typeface="+mj-lt"/>
              </a:rPr>
              <a:t> ofrece una solución óptima y es motivo de permanentes alianzas estratégicas. </a:t>
            </a:r>
          </a:p>
          <a:p>
            <a:pPr algn="just"/>
            <a:r>
              <a:rPr lang="es-ES" dirty="0" smtClean="0">
                <a:latin typeface="+mj-lt"/>
              </a:rPr>
              <a:t>El proceso de </a:t>
            </a:r>
            <a:r>
              <a:rPr lang="es-ES" dirty="0" err="1" smtClean="0">
                <a:latin typeface="+mj-lt"/>
              </a:rPr>
              <a:t>Outsourcing</a:t>
            </a:r>
            <a:r>
              <a:rPr lang="es-ES" dirty="0" smtClean="0">
                <a:latin typeface="+mj-lt"/>
              </a:rPr>
              <a:t> se ha implantado en compañías manufactureras, en el área de servicios, en el sector financiero y en diversas organizaciones general.</a:t>
            </a:r>
            <a:endParaRPr lang="es-PE" dirty="0" smtClean="0">
              <a:latin typeface="+mj-lt"/>
            </a:endParaRPr>
          </a:p>
          <a:p>
            <a:pPr algn="just"/>
            <a:r>
              <a:rPr lang="es-ES" dirty="0" smtClean="0">
                <a:latin typeface="+mj-lt"/>
              </a:rPr>
              <a:t>Un Hospital puede tercerizar el servicio de alimentación (comedor) a otra empresa.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PE" dirty="0" smtClean="0"/>
              <a:t>1. Aspectos Generales</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3</a:t>
            </a:fld>
            <a:endParaRPr lang="es-PE"/>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err="1" smtClean="0"/>
              <a:t>Networking</a:t>
            </a:r>
            <a:r>
              <a:rPr lang="es-PE" dirty="0" smtClean="0"/>
              <a:t> en la Empresa</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30</a:t>
            </a:fld>
            <a:endParaRPr lang="es-PE"/>
          </a:p>
        </p:txBody>
      </p:sp>
      <p:sp>
        <p:nvSpPr>
          <p:cNvPr id="4" name="3 Marcador de contenido"/>
          <p:cNvSpPr>
            <a:spLocks noGrp="1"/>
          </p:cNvSpPr>
          <p:nvPr>
            <p:ph sz="quarter" idx="1"/>
          </p:nvPr>
        </p:nvSpPr>
        <p:spPr>
          <a:xfrm>
            <a:off x="457200" y="1219200"/>
            <a:ext cx="4762872" cy="5162128"/>
          </a:xfrm>
        </p:spPr>
        <p:txBody>
          <a:bodyPr>
            <a:noAutofit/>
          </a:bodyPr>
          <a:lstStyle/>
          <a:p>
            <a:pPr algn="just"/>
            <a:r>
              <a:rPr lang="es-ES" sz="1800" dirty="0" smtClean="0">
                <a:latin typeface="+mj-lt"/>
              </a:rPr>
              <a:t>Para lograr los objetivos de una empresa es preciso trabajar con personas que estén fuera de la organización propia.</a:t>
            </a:r>
          </a:p>
          <a:p>
            <a:pPr algn="just"/>
            <a:r>
              <a:rPr lang="es-ES" sz="1800" dirty="0" smtClean="0">
                <a:latin typeface="+mj-lt"/>
              </a:rPr>
              <a:t>“Trabajar en la red” de contactos es una actividad externa de la empresa, cuyo objetivo es conseguir una red de contactos, de carácter bidireccional y centrada en el “dar para recibir”, que proporcionen promoción y difusión.</a:t>
            </a:r>
          </a:p>
          <a:p>
            <a:pPr algn="just"/>
            <a:r>
              <a:rPr lang="es-ES" sz="1800" dirty="0" smtClean="0">
                <a:latin typeface="+mj-lt"/>
              </a:rPr>
              <a:t>Intercambio de información con el propósito de hacer negocios, adquirir conocimientos, compartir información y conocimiento, solucionar problemas, etc.</a:t>
            </a:r>
          </a:p>
          <a:p>
            <a:pPr algn="just"/>
            <a:r>
              <a:rPr lang="es-ES" sz="1800" dirty="0" smtClean="0">
                <a:latin typeface="+mj-lt"/>
              </a:rPr>
              <a:t>Por ello, es fundamental la creación de redes de contacto y negocios con el fin de maximizar las oportunidades.</a:t>
            </a:r>
            <a:endParaRPr lang="es-PE" sz="1800" dirty="0">
              <a:latin typeface="+mj-lt"/>
            </a:endParaRPr>
          </a:p>
        </p:txBody>
      </p:sp>
      <p:pic>
        <p:nvPicPr>
          <p:cNvPr id="12290" name="Picture 2" descr="http://www.perey.com/images/social_networking.jpg"/>
          <p:cNvPicPr>
            <a:picLocks noChangeAspect="1" noChangeArrowheads="1"/>
          </p:cNvPicPr>
          <p:nvPr/>
        </p:nvPicPr>
        <p:blipFill>
          <a:blip r:embed="rId2" cstate="print"/>
          <a:srcRect/>
          <a:stretch>
            <a:fillRect/>
          </a:stretch>
        </p:blipFill>
        <p:spPr bwMode="auto">
          <a:xfrm>
            <a:off x="5652120" y="1124744"/>
            <a:ext cx="3096344" cy="2592288"/>
          </a:xfrm>
          <a:prstGeom prst="rect">
            <a:avLst/>
          </a:prstGeom>
          <a:noFill/>
        </p:spPr>
      </p:pic>
      <p:pic>
        <p:nvPicPr>
          <p:cNvPr id="1027" name="Picture 3"/>
          <p:cNvPicPr>
            <a:picLocks noChangeAspect="1" noChangeArrowheads="1"/>
          </p:cNvPicPr>
          <p:nvPr/>
        </p:nvPicPr>
        <p:blipFill>
          <a:blip r:embed="rId3" cstate="print"/>
          <a:srcRect/>
          <a:stretch>
            <a:fillRect/>
          </a:stretch>
        </p:blipFill>
        <p:spPr bwMode="auto">
          <a:xfrm>
            <a:off x="6156176" y="4005064"/>
            <a:ext cx="2592288" cy="2278013"/>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Ejemplo</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31</a:t>
            </a:fld>
            <a:endParaRPr lang="es-PE"/>
          </a:p>
        </p:txBody>
      </p:sp>
      <p:graphicFrame>
        <p:nvGraphicFramePr>
          <p:cNvPr id="5" name="4 Marcador de contenido"/>
          <p:cNvGraphicFramePr>
            <a:graphicFrameLocks noGrp="1"/>
          </p:cNvGraphicFramePr>
          <p:nvPr>
            <p:ph sz="quarter" idx="1"/>
          </p:nvPr>
        </p:nvGraphicFramePr>
        <p:xfrm>
          <a:off x="457200" y="2780928"/>
          <a:ext cx="8229600" cy="33753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6 Diagrama"/>
          <p:cNvGraphicFramePr/>
          <p:nvPr/>
        </p:nvGraphicFramePr>
        <p:xfrm>
          <a:off x="683568" y="1556792"/>
          <a:ext cx="7776864" cy="70788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err="1" smtClean="0"/>
              <a:t>Just</a:t>
            </a:r>
            <a:r>
              <a:rPr lang="es-PE" dirty="0" smtClean="0"/>
              <a:t> in Time</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32</a:t>
            </a:fld>
            <a:endParaRPr lang="es-PE"/>
          </a:p>
        </p:txBody>
      </p:sp>
      <p:sp>
        <p:nvSpPr>
          <p:cNvPr id="4" name="3 Marcador de contenido"/>
          <p:cNvSpPr>
            <a:spLocks noGrp="1"/>
          </p:cNvSpPr>
          <p:nvPr>
            <p:ph sz="quarter" idx="1"/>
          </p:nvPr>
        </p:nvSpPr>
        <p:spPr/>
        <p:txBody>
          <a:bodyPr/>
          <a:lstStyle/>
          <a:p>
            <a:pPr algn="just"/>
            <a:r>
              <a:rPr lang="es-PE" dirty="0" err="1" smtClean="0">
                <a:latin typeface="+mj-lt"/>
              </a:rPr>
              <a:t>Taiichi</a:t>
            </a:r>
            <a:r>
              <a:rPr lang="es-PE" dirty="0" smtClean="0">
                <a:latin typeface="+mj-lt"/>
              </a:rPr>
              <a:t> Motor, Vicepresidente de la Toyota, desarrollo el sistema de producción de </a:t>
            </a:r>
            <a:r>
              <a:rPr lang="es-PE" dirty="0" err="1" smtClean="0">
                <a:latin typeface="+mj-lt"/>
              </a:rPr>
              <a:t>Just</a:t>
            </a:r>
            <a:r>
              <a:rPr lang="es-PE" dirty="0" smtClean="0">
                <a:latin typeface="+mj-lt"/>
              </a:rPr>
              <a:t> in Time (JIT) orientado a mejorar los resultados con la participación de los empleados a través de la eliminación de las tareas o actividades que no aportan valor.</a:t>
            </a:r>
            <a:endParaRPr lang="es-PE" dirty="0">
              <a:latin typeface="+mj-lt"/>
            </a:endParaRPr>
          </a:p>
        </p:txBody>
      </p:sp>
      <p:graphicFrame>
        <p:nvGraphicFramePr>
          <p:cNvPr id="5" name="4 Diagrama"/>
          <p:cNvGraphicFramePr/>
          <p:nvPr/>
        </p:nvGraphicFramePr>
        <p:xfrm>
          <a:off x="395536" y="3789040"/>
          <a:ext cx="8496944" cy="2320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PE" dirty="0" smtClean="0"/>
              <a:t>5. Perú: Avances en la Gestión de Calidad</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33</a:t>
            </a:fld>
            <a:endParaRPr lang="es-PE"/>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PE" dirty="0" smtClean="0"/>
              <a:t>Crecimiento Económico y productividad</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34</a:t>
            </a:fld>
            <a:endParaRPr lang="es-PE"/>
          </a:p>
        </p:txBody>
      </p:sp>
      <p:sp>
        <p:nvSpPr>
          <p:cNvPr id="4" name="3 Marcador de contenido"/>
          <p:cNvSpPr>
            <a:spLocks noGrp="1"/>
          </p:cNvSpPr>
          <p:nvPr>
            <p:ph sz="quarter" idx="1"/>
          </p:nvPr>
        </p:nvSpPr>
        <p:spPr/>
        <p:txBody>
          <a:bodyPr>
            <a:normAutofit/>
          </a:bodyPr>
          <a:lstStyle/>
          <a:p>
            <a:pPr algn="just"/>
            <a:r>
              <a:rPr lang="es-ES" dirty="0" smtClean="0">
                <a:latin typeface="+mj-lt"/>
              </a:rPr>
              <a:t>En la última década, y sobre todo en el último quinquenio, el crecimiento de la economía peruana ha estado ligado a la mejora de la productividad, que se convirtió en uno de los principales impulsores del crecimiento, a diferencia de décadas anteriores, cuando el stock de capital (maquinaria, instalaciones, equipos, otros.) tuvo la mayor contribución.</a:t>
            </a:r>
          </a:p>
          <a:p>
            <a:pPr algn="just"/>
            <a:r>
              <a:rPr lang="es-ES" dirty="0" smtClean="0">
                <a:latin typeface="+mj-lt"/>
              </a:rPr>
              <a:t>Sin embargo, también en esos años el stock de capital aumentó en ese periodo debido al acelerado crecimiento de la inversión privada y pública.</a:t>
            </a:r>
          </a:p>
        </p:txBody>
      </p:sp>
      <p:sp>
        <p:nvSpPr>
          <p:cNvPr id="5" name="4 CuadroTexto"/>
          <p:cNvSpPr txBox="1"/>
          <p:nvPr/>
        </p:nvSpPr>
        <p:spPr>
          <a:xfrm>
            <a:off x="971600" y="6381328"/>
            <a:ext cx="3816424" cy="215444"/>
          </a:xfrm>
          <a:prstGeom prst="rect">
            <a:avLst/>
          </a:prstGeom>
          <a:noFill/>
        </p:spPr>
        <p:txBody>
          <a:bodyPr wrap="square" rtlCol="0">
            <a:spAutoFit/>
          </a:bodyPr>
          <a:lstStyle/>
          <a:p>
            <a:r>
              <a:rPr lang="es-PE" sz="800" dirty="0" smtClean="0"/>
              <a:t>Fuente:  Banco Central de Reserva del Perú (2012). Lima</a:t>
            </a:r>
            <a:endParaRPr lang="es-PE" sz="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PE" dirty="0" smtClean="0"/>
              <a:t>Perú: Antecedentes de la Gestión de Calidad</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35</a:t>
            </a:fld>
            <a:endParaRPr lang="es-PE"/>
          </a:p>
        </p:txBody>
      </p:sp>
      <p:graphicFrame>
        <p:nvGraphicFramePr>
          <p:cNvPr id="5" name="4 Marcador de contenido"/>
          <p:cNvGraphicFramePr>
            <a:graphicFrameLocks noGrp="1"/>
          </p:cNvGraphicFramePr>
          <p:nvPr>
            <p:ph sz="quarter" idx="1"/>
          </p:nvPr>
        </p:nvGraphicFramePr>
        <p:xfrm>
          <a:off x="457200" y="1219200"/>
          <a:ext cx="8229600" cy="4937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PE" dirty="0" smtClean="0"/>
              <a:t>Ejemplo: Aceros Arequipa</a:t>
            </a:r>
            <a:endParaRPr lang="es-PE" dirty="0"/>
          </a:p>
        </p:txBody>
      </p:sp>
      <p:sp>
        <p:nvSpPr>
          <p:cNvPr id="3" name="2 Marcador de contenido"/>
          <p:cNvSpPr>
            <a:spLocks noGrp="1"/>
          </p:cNvSpPr>
          <p:nvPr>
            <p:ph sz="quarter" idx="1"/>
          </p:nvPr>
        </p:nvSpPr>
        <p:spPr>
          <a:xfrm>
            <a:off x="673224" y="1219200"/>
            <a:ext cx="7787208" cy="3433936"/>
          </a:xfrm>
        </p:spPr>
        <p:txBody>
          <a:bodyPr>
            <a:noAutofit/>
          </a:bodyPr>
          <a:lstStyle/>
          <a:p>
            <a:pPr algn="just"/>
            <a:r>
              <a:rPr lang="es-ES" sz="1800" dirty="0" smtClean="0">
                <a:latin typeface="+mj-lt"/>
              </a:rPr>
              <a:t>Empresa Peruana.</a:t>
            </a:r>
          </a:p>
          <a:p>
            <a:pPr algn="just"/>
            <a:r>
              <a:rPr lang="es-ES" sz="1800" dirty="0" smtClean="0">
                <a:latin typeface="+mj-lt"/>
              </a:rPr>
              <a:t>En 1997, obtuvo la certificación ISO 9002:1994 para el sistema de aseguramiento de la calidad en la producción, instalación y servicio. </a:t>
            </a:r>
          </a:p>
          <a:p>
            <a:pPr algn="just"/>
            <a:r>
              <a:rPr lang="es-ES" sz="1800" dirty="0" smtClean="0">
                <a:latin typeface="+mj-lt"/>
              </a:rPr>
              <a:t>En 2002, se implemento un sistema de calidad bajo la Norma ISO 9001 versión 2000, convirtiéndonos en la primera siderúrgica del Perú que contó con esta certificación para todos sus procesos productivos y comerciales. </a:t>
            </a:r>
          </a:p>
          <a:p>
            <a:pPr algn="just"/>
            <a:r>
              <a:rPr lang="es-ES" sz="1800" dirty="0" smtClean="0">
                <a:latin typeface="+mj-lt"/>
              </a:rPr>
              <a:t>Actualmente, cuenta con la certificación ISO 9001 versión 2008 otorgada el año 2009.</a:t>
            </a:r>
          </a:p>
          <a:p>
            <a:pPr algn="just"/>
            <a:endParaRPr lang="es-PE" sz="1800" dirty="0">
              <a:latin typeface="+mj-lt"/>
            </a:endParaRPr>
          </a:p>
        </p:txBody>
      </p:sp>
      <p:sp>
        <p:nvSpPr>
          <p:cNvPr id="5" name="4 Marcador de número de diapositiva"/>
          <p:cNvSpPr>
            <a:spLocks noGrp="1"/>
          </p:cNvSpPr>
          <p:nvPr>
            <p:ph type="sldNum" sz="quarter" idx="12"/>
          </p:nvPr>
        </p:nvSpPr>
        <p:spPr/>
        <p:txBody>
          <a:bodyPr/>
          <a:lstStyle/>
          <a:p>
            <a:fld id="{C9DBC9F4-B2D5-4027-8B7F-135326231FE3}" type="slidenum">
              <a:rPr lang="es-PE" smtClean="0"/>
              <a:pPr/>
              <a:t>36</a:t>
            </a:fld>
            <a:endParaRPr lang="es-PE" dirty="0"/>
          </a:p>
        </p:txBody>
      </p:sp>
      <p:sp>
        <p:nvSpPr>
          <p:cNvPr id="6" name="5 CuadroTexto"/>
          <p:cNvSpPr txBox="1"/>
          <p:nvPr/>
        </p:nvSpPr>
        <p:spPr>
          <a:xfrm>
            <a:off x="971600" y="6381328"/>
            <a:ext cx="3816424" cy="215444"/>
          </a:xfrm>
          <a:prstGeom prst="rect">
            <a:avLst/>
          </a:prstGeom>
          <a:noFill/>
        </p:spPr>
        <p:txBody>
          <a:bodyPr wrap="square" rtlCol="0">
            <a:spAutoFit/>
          </a:bodyPr>
          <a:lstStyle/>
          <a:p>
            <a:r>
              <a:rPr lang="es-PE" sz="800" dirty="0" smtClean="0"/>
              <a:t>Fuente: </a:t>
            </a:r>
            <a:r>
              <a:rPr lang="es-PE" sz="800" dirty="0" smtClean="0">
                <a:hlinkClick r:id="rId2"/>
              </a:rPr>
              <a:t>http://www.acerosarequipa.com/</a:t>
            </a:r>
            <a:r>
              <a:rPr lang="es-PE" sz="800" dirty="0" smtClean="0"/>
              <a:t>  </a:t>
            </a:r>
            <a:endParaRPr lang="es-PE" sz="800" dirty="0"/>
          </a:p>
        </p:txBody>
      </p:sp>
      <p:pic>
        <p:nvPicPr>
          <p:cNvPr id="5122" name="Picture 2" descr="http://www.acerosarequipa.com/uploads/pics/sis_integradosdegestion.jpg"/>
          <p:cNvPicPr>
            <a:picLocks noChangeAspect="1" noChangeArrowheads="1"/>
          </p:cNvPicPr>
          <p:nvPr/>
        </p:nvPicPr>
        <p:blipFill>
          <a:blip r:embed="rId3" cstate="print"/>
          <a:srcRect/>
          <a:stretch>
            <a:fillRect/>
          </a:stretch>
        </p:blipFill>
        <p:spPr bwMode="auto">
          <a:xfrm>
            <a:off x="1907704" y="4581128"/>
            <a:ext cx="5760640" cy="1417316"/>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PE" dirty="0" smtClean="0"/>
              <a:t>Ejemplo: Aceros Arequipa – Gestión de Calidad</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37</a:t>
            </a:fld>
            <a:endParaRPr lang="es-PE"/>
          </a:p>
        </p:txBody>
      </p:sp>
      <p:graphicFrame>
        <p:nvGraphicFramePr>
          <p:cNvPr id="5" name="4 Marcador de contenido"/>
          <p:cNvGraphicFramePr>
            <a:graphicFrameLocks noGrp="1"/>
          </p:cNvGraphicFramePr>
          <p:nvPr>
            <p:ph sz="quarter" idx="1"/>
          </p:nvPr>
        </p:nvGraphicFramePr>
        <p:xfrm>
          <a:off x="457200" y="1219200"/>
          <a:ext cx="8229600" cy="49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CuadroTexto"/>
          <p:cNvSpPr txBox="1"/>
          <p:nvPr/>
        </p:nvSpPr>
        <p:spPr>
          <a:xfrm>
            <a:off x="971600" y="6381328"/>
            <a:ext cx="3816424" cy="215444"/>
          </a:xfrm>
          <a:prstGeom prst="rect">
            <a:avLst/>
          </a:prstGeom>
          <a:noFill/>
        </p:spPr>
        <p:txBody>
          <a:bodyPr wrap="square" rtlCol="0">
            <a:spAutoFit/>
          </a:bodyPr>
          <a:lstStyle/>
          <a:p>
            <a:r>
              <a:rPr lang="es-PE" sz="800" dirty="0" smtClean="0"/>
              <a:t>Fuente: </a:t>
            </a:r>
            <a:r>
              <a:rPr lang="es-PE" sz="800" dirty="0" smtClean="0">
                <a:hlinkClick r:id="rId7"/>
              </a:rPr>
              <a:t>http://www.acerosarequipa.com/</a:t>
            </a:r>
            <a:r>
              <a:rPr lang="es-PE" sz="800" dirty="0" smtClean="0"/>
              <a:t>  </a:t>
            </a:r>
            <a:endParaRPr lang="es-PE" sz="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PE" dirty="0" smtClean="0"/>
              <a:t>Ejemplo: Sector Público</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38</a:t>
            </a:fld>
            <a:endParaRPr lang="es-PE"/>
          </a:p>
        </p:txBody>
      </p:sp>
      <p:sp>
        <p:nvSpPr>
          <p:cNvPr id="6" name="5 Marcador de contenido"/>
          <p:cNvSpPr>
            <a:spLocks noGrp="1"/>
          </p:cNvSpPr>
          <p:nvPr>
            <p:ph sz="quarter" idx="1"/>
          </p:nvPr>
        </p:nvSpPr>
        <p:spPr>
          <a:xfrm>
            <a:off x="457200" y="1219200"/>
            <a:ext cx="5122912" cy="4937760"/>
          </a:xfrm>
        </p:spPr>
        <p:txBody>
          <a:bodyPr>
            <a:normAutofit fontScale="92500" lnSpcReduction="20000"/>
          </a:bodyPr>
          <a:lstStyle/>
          <a:p>
            <a:pPr algn="just"/>
            <a:r>
              <a:rPr lang="es-ES" dirty="0" smtClean="0">
                <a:latin typeface="+mj-lt"/>
              </a:rPr>
              <a:t>SEDAPAL certificó su Sistema de Gestión Integrado (SGI) en el ISO 9001 (Gestión de Calidad), en cuatro de los procesos más importantes: </a:t>
            </a:r>
          </a:p>
          <a:p>
            <a:r>
              <a:rPr lang="es-ES" dirty="0" smtClean="0">
                <a:latin typeface="+mj-lt"/>
              </a:rPr>
              <a:t>Proceso de tratamiento de agua potable en La Atarjea</a:t>
            </a:r>
          </a:p>
          <a:p>
            <a:r>
              <a:rPr lang="es-ES" dirty="0" smtClean="0">
                <a:latin typeface="+mj-lt"/>
              </a:rPr>
              <a:t>Ejecución de proyectos y obras</a:t>
            </a:r>
          </a:p>
          <a:p>
            <a:r>
              <a:rPr lang="es-ES" dirty="0" smtClean="0">
                <a:latin typeface="+mj-lt"/>
              </a:rPr>
              <a:t>Gestión y operación de las aguas subterráneas</a:t>
            </a:r>
          </a:p>
          <a:p>
            <a:r>
              <a:rPr lang="es-ES" dirty="0" smtClean="0">
                <a:latin typeface="+mj-lt"/>
              </a:rPr>
              <a:t>Distribución del agua potable - ISO 14001 (Gestión Ambiental) - OHSAS 18001 (Gestión de Seguridad y Salud en el Trabajo).</a:t>
            </a:r>
            <a:endParaRPr lang="es-PE" dirty="0">
              <a:latin typeface="+mj-lt"/>
            </a:endParaRPr>
          </a:p>
        </p:txBody>
      </p:sp>
      <p:pic>
        <p:nvPicPr>
          <p:cNvPr id="2050" name="Picture 2" descr="http://www.sedapal.com.pe/image/journal/article?img_id=1014897&amp;t=1334421449793">
            <a:hlinkClick r:id="rId2"/>
          </p:cNvPr>
          <p:cNvPicPr>
            <a:picLocks noChangeAspect="1" noChangeArrowheads="1"/>
          </p:cNvPicPr>
          <p:nvPr/>
        </p:nvPicPr>
        <p:blipFill>
          <a:blip r:embed="rId3" cstate="print"/>
          <a:srcRect b="22358"/>
          <a:stretch>
            <a:fillRect/>
          </a:stretch>
        </p:blipFill>
        <p:spPr bwMode="auto">
          <a:xfrm>
            <a:off x="6444208" y="1268760"/>
            <a:ext cx="1714500" cy="1368152"/>
          </a:xfrm>
          <a:prstGeom prst="rect">
            <a:avLst/>
          </a:prstGeom>
          <a:noFill/>
        </p:spPr>
      </p:pic>
      <p:pic>
        <p:nvPicPr>
          <p:cNvPr id="2054" name="Picture 6" descr="http://www.sedapal.com.pe/image/journal/article?img_id=1014898&amp;t=1334421449822">
            <a:hlinkClick r:id="rId4"/>
          </p:cNvPr>
          <p:cNvPicPr>
            <a:picLocks noChangeAspect="1" noChangeArrowheads="1"/>
          </p:cNvPicPr>
          <p:nvPr/>
        </p:nvPicPr>
        <p:blipFill>
          <a:blip r:embed="rId5" cstate="print"/>
          <a:srcRect/>
          <a:stretch>
            <a:fillRect/>
          </a:stretch>
        </p:blipFill>
        <p:spPr bwMode="auto">
          <a:xfrm>
            <a:off x="6444208" y="2780928"/>
            <a:ext cx="1714500" cy="1762126"/>
          </a:xfrm>
          <a:prstGeom prst="rect">
            <a:avLst/>
          </a:prstGeom>
          <a:noFill/>
        </p:spPr>
      </p:pic>
      <p:pic>
        <p:nvPicPr>
          <p:cNvPr id="2056" name="Picture 8" descr="http://www.sedapal.com.pe/image/journal/article?img_id=1014900&amp;t=1334421449839">
            <a:hlinkClick r:id="rId6"/>
          </p:cNvPr>
          <p:cNvPicPr>
            <a:picLocks noChangeAspect="1" noChangeArrowheads="1"/>
          </p:cNvPicPr>
          <p:nvPr/>
        </p:nvPicPr>
        <p:blipFill>
          <a:blip r:embed="rId7" cstate="print"/>
          <a:srcRect/>
          <a:stretch>
            <a:fillRect/>
          </a:stretch>
        </p:blipFill>
        <p:spPr bwMode="auto">
          <a:xfrm>
            <a:off x="6444208" y="4475186"/>
            <a:ext cx="1714500" cy="1762126"/>
          </a:xfrm>
          <a:prstGeom prst="rect">
            <a:avLst/>
          </a:prstGeom>
          <a:noFill/>
        </p:spPr>
      </p:pic>
      <p:sp>
        <p:nvSpPr>
          <p:cNvPr id="11" name="10 CuadroTexto"/>
          <p:cNvSpPr txBox="1"/>
          <p:nvPr/>
        </p:nvSpPr>
        <p:spPr>
          <a:xfrm>
            <a:off x="971600" y="6381328"/>
            <a:ext cx="3816424" cy="215444"/>
          </a:xfrm>
          <a:prstGeom prst="rect">
            <a:avLst/>
          </a:prstGeom>
          <a:noFill/>
        </p:spPr>
        <p:txBody>
          <a:bodyPr wrap="square" rtlCol="0">
            <a:spAutoFit/>
          </a:bodyPr>
          <a:lstStyle/>
          <a:p>
            <a:r>
              <a:rPr lang="es-PE" sz="800" dirty="0" smtClean="0"/>
              <a:t>Fuente: </a:t>
            </a:r>
            <a:r>
              <a:rPr lang="es-PE" sz="800" dirty="0" smtClean="0">
                <a:hlinkClick r:id="rId8"/>
              </a:rPr>
              <a:t>http://www.sedapal.com.pe/inicio</a:t>
            </a:r>
            <a:r>
              <a:rPr lang="es-PE" sz="800" dirty="0" smtClean="0"/>
              <a:t> </a:t>
            </a:r>
            <a:endParaRPr lang="es-PE" sz="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2 Marcador de número de diapositiva"/>
          <p:cNvSpPr>
            <a:spLocks noGrp="1"/>
          </p:cNvSpPr>
          <p:nvPr>
            <p:ph type="sldNum" sz="quarter" idx="12"/>
          </p:nvPr>
        </p:nvSpPr>
        <p:spPr bwMode="auto">
          <a:noFill/>
          <a:ln>
            <a:miter lim="800000"/>
            <a:headEnd/>
            <a:tailEnd/>
          </a:ln>
        </p:spPr>
        <p:txBody>
          <a:bodyPr wrap="square" lIns="91440" tIns="45720" rIns="91440" bIns="45720" numCol="1" anchor="t" anchorCtr="0" compatLnSpc="1">
            <a:prstTxWarp prst="textNoShape">
              <a:avLst/>
            </a:prstTxWarp>
          </a:bodyPr>
          <a:lstStyle/>
          <a:p>
            <a:pPr fontAlgn="base">
              <a:spcBef>
                <a:spcPct val="0"/>
              </a:spcBef>
              <a:spcAft>
                <a:spcPct val="0"/>
              </a:spcAft>
            </a:pPr>
            <a:fld id="{4A97F2DD-6607-464B-90F0-8A55435A1A12}" type="slidenum">
              <a:rPr lang="es-PE"/>
              <a:pPr fontAlgn="base">
                <a:spcBef>
                  <a:spcPct val="0"/>
                </a:spcBef>
                <a:spcAft>
                  <a:spcPct val="0"/>
                </a:spcAft>
              </a:pPr>
              <a:t>39</a:t>
            </a:fld>
            <a:endParaRPr lang="es-PE"/>
          </a:p>
        </p:txBody>
      </p:sp>
      <p:sp>
        <p:nvSpPr>
          <p:cNvPr id="39939" name="3 Marcador de contenido"/>
          <p:cNvSpPr>
            <a:spLocks noGrp="1"/>
          </p:cNvSpPr>
          <p:nvPr>
            <p:ph sz="quarter" idx="1"/>
          </p:nvPr>
        </p:nvSpPr>
        <p:spPr>
          <a:xfrm>
            <a:off x="457200" y="1219200"/>
            <a:ext cx="8229600" cy="4937125"/>
          </a:xfrm>
        </p:spPr>
        <p:txBody>
          <a:bodyPr/>
          <a:lstStyle/>
          <a:p>
            <a:pPr algn="ctr"/>
            <a:endParaRPr lang="es-PE" dirty="0" smtClean="0"/>
          </a:p>
          <a:p>
            <a:pPr algn="ctr"/>
            <a:endParaRPr lang="es-PE" dirty="0" smtClean="0"/>
          </a:p>
          <a:p>
            <a:pPr algn="ctr"/>
            <a:endParaRPr lang="es-PE" dirty="0" smtClean="0"/>
          </a:p>
          <a:p>
            <a:pPr algn="ctr"/>
            <a:endParaRPr lang="es-PE" dirty="0" smtClean="0"/>
          </a:p>
          <a:p>
            <a:pPr algn="ctr"/>
            <a:r>
              <a:rPr lang="es-PE" sz="6000" dirty="0" smtClean="0">
                <a:latin typeface="+mj-lt"/>
              </a:rPr>
              <a:t>Muchas Gracias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Tendencias Globales</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4</a:t>
            </a:fld>
            <a:endParaRPr lang="es-PE"/>
          </a:p>
        </p:txBody>
      </p:sp>
      <p:sp>
        <p:nvSpPr>
          <p:cNvPr id="5" name="4 CuadroTexto"/>
          <p:cNvSpPr txBox="1"/>
          <p:nvPr/>
        </p:nvSpPr>
        <p:spPr>
          <a:xfrm>
            <a:off x="971600" y="6381328"/>
            <a:ext cx="3816424" cy="215444"/>
          </a:xfrm>
          <a:prstGeom prst="rect">
            <a:avLst/>
          </a:prstGeom>
          <a:noFill/>
        </p:spPr>
        <p:txBody>
          <a:bodyPr wrap="square" rtlCol="0">
            <a:spAutoFit/>
          </a:bodyPr>
          <a:lstStyle/>
          <a:p>
            <a:r>
              <a:rPr lang="es-PE" sz="800" dirty="0" smtClean="0"/>
              <a:t>Fuente: CEPLAN (2011). Lima</a:t>
            </a:r>
            <a:endParaRPr lang="es-PE" sz="800" dirty="0"/>
          </a:p>
        </p:txBody>
      </p:sp>
      <p:graphicFrame>
        <p:nvGraphicFramePr>
          <p:cNvPr id="6" name="5 Marcador de contenido"/>
          <p:cNvGraphicFramePr>
            <a:graphicFrameLocks noGrp="1"/>
          </p:cNvGraphicFramePr>
          <p:nvPr>
            <p:ph sz="quarter" idx="1"/>
          </p:nvPr>
        </p:nvGraphicFramePr>
        <p:xfrm>
          <a:off x="457200" y="1219200"/>
          <a:ext cx="8229600" cy="4937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PE" dirty="0" smtClean="0"/>
              <a:t>Principales </a:t>
            </a:r>
            <a:r>
              <a:rPr lang="es-PE" dirty="0" err="1" smtClean="0"/>
              <a:t>Megatendencias</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5</a:t>
            </a:fld>
            <a:endParaRPr lang="es-PE"/>
          </a:p>
        </p:txBody>
      </p:sp>
      <p:sp>
        <p:nvSpPr>
          <p:cNvPr id="5" name="4 CuadroTexto"/>
          <p:cNvSpPr txBox="1"/>
          <p:nvPr/>
        </p:nvSpPr>
        <p:spPr>
          <a:xfrm>
            <a:off x="971600" y="6381328"/>
            <a:ext cx="3816424" cy="215444"/>
          </a:xfrm>
          <a:prstGeom prst="rect">
            <a:avLst/>
          </a:prstGeom>
          <a:noFill/>
        </p:spPr>
        <p:txBody>
          <a:bodyPr wrap="square" rtlCol="0">
            <a:spAutoFit/>
          </a:bodyPr>
          <a:lstStyle/>
          <a:p>
            <a:r>
              <a:rPr lang="es-PE" sz="800" dirty="0" smtClean="0"/>
              <a:t>Fuente: ONUDI. 2003. </a:t>
            </a:r>
            <a:endParaRPr lang="es-PE" sz="800" dirty="0"/>
          </a:p>
        </p:txBody>
      </p:sp>
      <p:graphicFrame>
        <p:nvGraphicFramePr>
          <p:cNvPr id="7" name="6 Marcador de contenido"/>
          <p:cNvGraphicFramePr>
            <a:graphicFrameLocks noGrp="1"/>
          </p:cNvGraphicFramePr>
          <p:nvPr>
            <p:ph sz="quarter" idx="1"/>
          </p:nvPr>
        </p:nvGraphicFramePr>
        <p:xfrm>
          <a:off x="457200" y="1219200"/>
          <a:ext cx="8229600" cy="49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PE" dirty="0" smtClean="0"/>
              <a:t>Principales Factores que impulsan la Competitividad en un  País</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6</a:t>
            </a:fld>
            <a:endParaRPr lang="es-PE"/>
          </a:p>
        </p:txBody>
      </p:sp>
      <p:sp>
        <p:nvSpPr>
          <p:cNvPr id="5" name="4 Rectángulo redondeado"/>
          <p:cNvSpPr/>
          <p:nvPr/>
        </p:nvSpPr>
        <p:spPr>
          <a:xfrm>
            <a:off x="899592" y="2348880"/>
            <a:ext cx="3168352" cy="1512168"/>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just">
              <a:buFont typeface="Arial" pitchFamily="34" charset="0"/>
              <a:buChar char="•"/>
            </a:pPr>
            <a:r>
              <a:rPr lang="es-ES" sz="900" dirty="0" smtClean="0">
                <a:solidFill>
                  <a:schemeClr val="tx1"/>
                </a:solidFill>
                <a:latin typeface="+mj-lt"/>
              </a:rPr>
              <a:t>Sistema educativo y de capacitación orientado por las necesidades productivas locales</a:t>
            </a:r>
          </a:p>
          <a:p>
            <a:pPr algn="just">
              <a:buFont typeface="Arial" pitchFamily="34" charset="0"/>
              <a:buChar char="•"/>
            </a:pPr>
            <a:r>
              <a:rPr lang="es-ES" sz="900" dirty="0" smtClean="0">
                <a:solidFill>
                  <a:schemeClr val="tx1"/>
                </a:solidFill>
                <a:latin typeface="+mj-lt"/>
              </a:rPr>
              <a:t>Infraestructuras básicas de calidad (energía, agua, transportes, telecomunicaciones)</a:t>
            </a:r>
          </a:p>
          <a:p>
            <a:pPr algn="just">
              <a:buFont typeface="Arial" pitchFamily="34" charset="0"/>
              <a:buChar char="•"/>
            </a:pPr>
            <a:r>
              <a:rPr lang="es-ES" sz="900" dirty="0" smtClean="0">
                <a:solidFill>
                  <a:schemeClr val="tx1"/>
                </a:solidFill>
                <a:latin typeface="+mj-lt"/>
              </a:rPr>
              <a:t>Relaciones laborales favorecedoras del involucramiento de trabajadores en la empresa</a:t>
            </a:r>
          </a:p>
          <a:p>
            <a:pPr algn="just">
              <a:buFont typeface="Arial" pitchFamily="34" charset="0"/>
              <a:buChar char="•"/>
            </a:pPr>
            <a:r>
              <a:rPr lang="es-ES" sz="900" dirty="0" smtClean="0">
                <a:solidFill>
                  <a:schemeClr val="tx1"/>
                </a:solidFill>
                <a:latin typeface="+mj-lt"/>
              </a:rPr>
              <a:t>Tecnologías apropiadas</a:t>
            </a:r>
          </a:p>
          <a:p>
            <a:pPr algn="just">
              <a:buFont typeface="Arial" pitchFamily="34" charset="0"/>
              <a:buChar char="•"/>
            </a:pPr>
            <a:r>
              <a:rPr lang="es-ES" sz="900" dirty="0" smtClean="0">
                <a:solidFill>
                  <a:schemeClr val="tx1"/>
                </a:solidFill>
                <a:latin typeface="+mj-lt"/>
              </a:rPr>
              <a:t>Organización empresarial eficiente</a:t>
            </a:r>
          </a:p>
          <a:p>
            <a:pPr algn="just">
              <a:buFont typeface="Arial" pitchFamily="34" charset="0"/>
              <a:buChar char="•"/>
            </a:pPr>
            <a:r>
              <a:rPr lang="es-ES" sz="900" dirty="0" smtClean="0">
                <a:solidFill>
                  <a:schemeClr val="tx1"/>
                </a:solidFill>
                <a:latin typeface="+mj-lt"/>
              </a:rPr>
              <a:t>Acceso al crédito</a:t>
            </a:r>
            <a:endParaRPr lang="es-PE" sz="900" dirty="0">
              <a:solidFill>
                <a:schemeClr val="tx1"/>
              </a:solidFill>
              <a:latin typeface="+mj-lt"/>
            </a:endParaRPr>
          </a:p>
        </p:txBody>
      </p:sp>
      <p:sp>
        <p:nvSpPr>
          <p:cNvPr id="6" name="5 Rectángulo redondeado"/>
          <p:cNvSpPr/>
          <p:nvPr/>
        </p:nvSpPr>
        <p:spPr>
          <a:xfrm>
            <a:off x="5148064" y="2348880"/>
            <a:ext cx="2304256" cy="1512168"/>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just">
              <a:buFont typeface="Arial" pitchFamily="34" charset="0"/>
              <a:buChar char="•"/>
            </a:pPr>
            <a:r>
              <a:rPr lang="es-ES" sz="900" dirty="0" smtClean="0">
                <a:solidFill>
                  <a:schemeClr val="tx1"/>
                </a:solidFill>
                <a:latin typeface="+mj-lt"/>
              </a:rPr>
              <a:t>Diferenciación de productos</a:t>
            </a:r>
          </a:p>
          <a:p>
            <a:pPr algn="just">
              <a:buFont typeface="Arial" pitchFamily="34" charset="0"/>
              <a:buChar char="•"/>
            </a:pPr>
            <a:r>
              <a:rPr lang="es-ES" sz="1000" b="1" dirty="0" smtClean="0">
                <a:solidFill>
                  <a:schemeClr val="tx1"/>
                </a:solidFill>
                <a:latin typeface="+mj-lt"/>
              </a:rPr>
              <a:t>Procesos eficientes</a:t>
            </a:r>
          </a:p>
          <a:p>
            <a:pPr algn="just">
              <a:buFont typeface="Arial" pitchFamily="34" charset="0"/>
              <a:buChar char="•"/>
            </a:pPr>
            <a:r>
              <a:rPr lang="es-ES" sz="900" dirty="0" smtClean="0">
                <a:solidFill>
                  <a:schemeClr val="tx1"/>
                </a:solidFill>
                <a:latin typeface="+mj-lt"/>
              </a:rPr>
              <a:t>Diseño de producto</a:t>
            </a:r>
          </a:p>
          <a:p>
            <a:pPr algn="just">
              <a:buFont typeface="Arial" pitchFamily="34" charset="0"/>
              <a:buChar char="•"/>
            </a:pPr>
            <a:r>
              <a:rPr lang="es-ES" sz="900" dirty="0" smtClean="0">
                <a:solidFill>
                  <a:schemeClr val="tx1"/>
                </a:solidFill>
                <a:latin typeface="+mj-lt"/>
              </a:rPr>
              <a:t>Información de mercados</a:t>
            </a:r>
          </a:p>
          <a:p>
            <a:pPr algn="just">
              <a:buFont typeface="Arial" pitchFamily="34" charset="0"/>
              <a:buChar char="•"/>
            </a:pPr>
            <a:r>
              <a:rPr lang="es-ES" sz="1000" b="1" dirty="0" smtClean="0">
                <a:solidFill>
                  <a:schemeClr val="tx1"/>
                </a:solidFill>
                <a:latin typeface="+mj-lt"/>
              </a:rPr>
              <a:t>Certificación, normalización</a:t>
            </a:r>
          </a:p>
          <a:p>
            <a:pPr algn="just">
              <a:buFont typeface="Arial" pitchFamily="34" charset="0"/>
              <a:buChar char="•"/>
            </a:pPr>
            <a:r>
              <a:rPr lang="es-ES" sz="900" dirty="0" smtClean="0">
                <a:solidFill>
                  <a:schemeClr val="tx1"/>
                </a:solidFill>
                <a:latin typeface="+mj-lt"/>
              </a:rPr>
              <a:t>Entrega a tiempo</a:t>
            </a:r>
          </a:p>
          <a:p>
            <a:pPr algn="just">
              <a:buFont typeface="Arial" pitchFamily="34" charset="0"/>
              <a:buChar char="•"/>
            </a:pPr>
            <a:r>
              <a:rPr lang="es-ES" sz="900" dirty="0" smtClean="0">
                <a:solidFill>
                  <a:schemeClr val="tx1"/>
                </a:solidFill>
                <a:latin typeface="+mj-lt"/>
              </a:rPr>
              <a:t>Servicios posventa</a:t>
            </a:r>
            <a:endParaRPr lang="es-PE" sz="900" dirty="0">
              <a:solidFill>
                <a:schemeClr val="tx1"/>
              </a:solidFill>
              <a:latin typeface="+mj-lt"/>
            </a:endParaRPr>
          </a:p>
        </p:txBody>
      </p:sp>
      <p:sp>
        <p:nvSpPr>
          <p:cNvPr id="7" name="6 Rectángulo"/>
          <p:cNvSpPr/>
          <p:nvPr/>
        </p:nvSpPr>
        <p:spPr>
          <a:xfrm>
            <a:off x="1115616" y="4797152"/>
            <a:ext cx="2592288" cy="10081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buFont typeface="Arial" pitchFamily="34" charset="0"/>
              <a:buChar char="•"/>
            </a:pPr>
            <a:r>
              <a:rPr lang="es-ES" sz="900" b="1" dirty="0" smtClean="0">
                <a:solidFill>
                  <a:schemeClr val="tx1"/>
                </a:solidFill>
                <a:latin typeface="+mj-lt"/>
              </a:rPr>
              <a:t>MEJORA DE SISTEMAS DE PRODUCCIÓN</a:t>
            </a:r>
          </a:p>
          <a:p>
            <a:pPr algn="ctr">
              <a:buFont typeface="Arial" pitchFamily="34" charset="0"/>
              <a:buChar char="•"/>
            </a:pPr>
            <a:r>
              <a:rPr lang="es-PE" sz="900" b="1" dirty="0" smtClean="0">
                <a:solidFill>
                  <a:schemeClr val="tx1"/>
                </a:solidFill>
                <a:latin typeface="+mj-lt"/>
              </a:rPr>
              <a:t>VINCULACIÓN EDUCACIÓN-PRODUCCIÓN</a:t>
            </a:r>
          </a:p>
          <a:p>
            <a:pPr algn="ctr">
              <a:buFont typeface="Arial" pitchFamily="34" charset="0"/>
              <a:buChar char="•"/>
            </a:pPr>
            <a:r>
              <a:rPr lang="es-ES" sz="900" b="1" dirty="0" smtClean="0">
                <a:solidFill>
                  <a:schemeClr val="tx1"/>
                </a:solidFill>
                <a:latin typeface="+mj-lt"/>
              </a:rPr>
              <a:t>CALIFICACIÓN DE RECURSOS HUMANOS Y CAPACIDAD </a:t>
            </a:r>
            <a:r>
              <a:rPr lang="es-PE" sz="900" b="1" dirty="0" smtClean="0">
                <a:solidFill>
                  <a:schemeClr val="tx1"/>
                </a:solidFill>
                <a:latin typeface="+mj-lt"/>
              </a:rPr>
              <a:t>EMPRESARIAL INNOVADORA</a:t>
            </a:r>
            <a:endParaRPr lang="es-PE" sz="900" b="1" dirty="0">
              <a:solidFill>
                <a:schemeClr val="tx1"/>
              </a:solidFill>
              <a:latin typeface="+mj-lt"/>
            </a:endParaRPr>
          </a:p>
        </p:txBody>
      </p:sp>
      <p:sp>
        <p:nvSpPr>
          <p:cNvPr id="9" name="8 Elipse"/>
          <p:cNvSpPr/>
          <p:nvPr/>
        </p:nvSpPr>
        <p:spPr>
          <a:xfrm>
            <a:off x="1475656" y="1628800"/>
            <a:ext cx="2088232" cy="50405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PE" sz="1200" b="1" dirty="0" smtClean="0">
                <a:latin typeface="+mj-lt"/>
              </a:rPr>
              <a:t>Productividad</a:t>
            </a:r>
            <a:endParaRPr lang="es-PE" sz="1200" b="1" dirty="0">
              <a:latin typeface="+mj-lt"/>
            </a:endParaRPr>
          </a:p>
        </p:txBody>
      </p:sp>
      <p:sp>
        <p:nvSpPr>
          <p:cNvPr id="10" name="9 Elipse"/>
          <p:cNvSpPr/>
          <p:nvPr/>
        </p:nvSpPr>
        <p:spPr>
          <a:xfrm>
            <a:off x="5220072" y="1628800"/>
            <a:ext cx="2016224" cy="50405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s-PE" sz="1200" b="1" dirty="0" smtClean="0">
                <a:latin typeface="+mj-lt"/>
              </a:rPr>
              <a:t>Competitividad</a:t>
            </a:r>
          </a:p>
        </p:txBody>
      </p:sp>
      <p:sp>
        <p:nvSpPr>
          <p:cNvPr id="11" name="10 Flecha derecha"/>
          <p:cNvSpPr/>
          <p:nvPr/>
        </p:nvSpPr>
        <p:spPr>
          <a:xfrm>
            <a:off x="4283968" y="5085184"/>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2" name="11 Flecha derecha"/>
          <p:cNvSpPr/>
          <p:nvPr/>
        </p:nvSpPr>
        <p:spPr>
          <a:xfrm rot="16200000">
            <a:off x="2159733" y="4185084"/>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12 Flecha derecha"/>
          <p:cNvSpPr/>
          <p:nvPr/>
        </p:nvSpPr>
        <p:spPr>
          <a:xfrm rot="16200000">
            <a:off x="6120172" y="4185084"/>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4" name="13 Flecha derecha"/>
          <p:cNvSpPr/>
          <p:nvPr/>
        </p:nvSpPr>
        <p:spPr>
          <a:xfrm>
            <a:off x="4283968" y="2852936"/>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5" name="14 Rectángulo"/>
          <p:cNvSpPr/>
          <p:nvPr/>
        </p:nvSpPr>
        <p:spPr>
          <a:xfrm>
            <a:off x="5076056" y="4797152"/>
            <a:ext cx="2592288" cy="100811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buFont typeface="Arial" pitchFamily="34" charset="0"/>
              <a:buChar char="•"/>
            </a:pPr>
            <a:r>
              <a:rPr lang="es-ES" sz="900" b="1" dirty="0" smtClean="0">
                <a:solidFill>
                  <a:schemeClr val="tx1"/>
                </a:solidFill>
                <a:latin typeface="+mj-lt"/>
              </a:rPr>
              <a:t>MEJORA DE LA CALIDAD DEL PRODUCTO</a:t>
            </a:r>
          </a:p>
          <a:p>
            <a:pPr algn="ctr">
              <a:buFont typeface="Arial" pitchFamily="34" charset="0"/>
              <a:buChar char="•"/>
            </a:pPr>
            <a:r>
              <a:rPr lang="es-ES" sz="900" dirty="0" smtClean="0">
                <a:solidFill>
                  <a:schemeClr val="tx1"/>
                </a:solidFill>
                <a:latin typeface="+mj-lt"/>
              </a:rPr>
              <a:t>ACCESO A LA INFORMACIÓN</a:t>
            </a:r>
            <a:endParaRPr lang="es-PE" sz="900" dirty="0">
              <a:solidFill>
                <a:schemeClr val="tx1"/>
              </a:solidFill>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PE" dirty="0" smtClean="0"/>
              <a:t>2. Conceptos de Calidad</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7</a:t>
            </a:fld>
            <a:endParaRPr lang="es-P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lvl="0"/>
            <a:r>
              <a:rPr lang="es-PE" dirty="0" smtClean="0"/>
              <a:t>¿Qué se entiende por Calidad?</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8</a:t>
            </a:fld>
            <a:endParaRPr lang="es-PE"/>
          </a:p>
        </p:txBody>
      </p:sp>
      <p:sp>
        <p:nvSpPr>
          <p:cNvPr id="6" name="5 Marcador de contenido"/>
          <p:cNvSpPr>
            <a:spLocks noGrp="1"/>
          </p:cNvSpPr>
          <p:nvPr>
            <p:ph sz="quarter" idx="1"/>
          </p:nvPr>
        </p:nvSpPr>
        <p:spPr/>
        <p:txBody>
          <a:bodyPr/>
          <a:lstStyle/>
          <a:p>
            <a:pPr algn="just"/>
            <a:r>
              <a:rPr lang="es-PE" dirty="0" smtClean="0">
                <a:latin typeface="+mj-lt"/>
              </a:rPr>
              <a:t>Todas las formas a través de las cuales la organización satisface las necesidades y expectativas de sus clientes, empleados, socios y la sociedad en general.</a:t>
            </a:r>
          </a:p>
        </p:txBody>
      </p:sp>
      <p:pic>
        <p:nvPicPr>
          <p:cNvPr id="28674" name="Picture 2" descr="https://encrypted-tbn0.gstatic.com/images?q=tbn:ANd9GcRHLfWhCcHNuS1w3tX25yiF0xApSTPd4V9bZRZlCTTzMDwx3c4V"/>
          <p:cNvPicPr>
            <a:picLocks noChangeAspect="1" noChangeArrowheads="1"/>
          </p:cNvPicPr>
          <p:nvPr/>
        </p:nvPicPr>
        <p:blipFill>
          <a:blip r:embed="rId2" cstate="print"/>
          <a:srcRect/>
          <a:stretch>
            <a:fillRect/>
          </a:stretch>
        </p:blipFill>
        <p:spPr bwMode="auto">
          <a:xfrm>
            <a:off x="1403648" y="3688432"/>
            <a:ext cx="2495550" cy="1828800"/>
          </a:xfrm>
          <a:prstGeom prst="rect">
            <a:avLst/>
          </a:prstGeom>
          <a:noFill/>
        </p:spPr>
      </p:pic>
      <p:sp>
        <p:nvSpPr>
          <p:cNvPr id="7" name="6 Flecha curvada hacia abajo"/>
          <p:cNvSpPr/>
          <p:nvPr/>
        </p:nvSpPr>
        <p:spPr>
          <a:xfrm>
            <a:off x="3635896" y="3140968"/>
            <a:ext cx="2304256" cy="43204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pic>
        <p:nvPicPr>
          <p:cNvPr id="28676" name="Picture 4" descr="https://encrypted-tbn0.gstatic.com/images?q=tbn:ANd9GcReqaC24Z0-AUMGRgWQzKwN3K9WteqVdqwuh1BYRoM4oknbCvPA"/>
          <p:cNvPicPr>
            <a:picLocks noChangeAspect="1" noChangeArrowheads="1"/>
          </p:cNvPicPr>
          <p:nvPr/>
        </p:nvPicPr>
        <p:blipFill>
          <a:blip r:embed="rId3" cstate="print"/>
          <a:srcRect/>
          <a:stretch>
            <a:fillRect/>
          </a:stretch>
        </p:blipFill>
        <p:spPr bwMode="auto">
          <a:xfrm>
            <a:off x="5508104" y="3717032"/>
            <a:ext cx="2562225" cy="178117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dirty="0" smtClean="0"/>
              <a:t>¿Que significa gestionar con Calidad?</a:t>
            </a:r>
            <a:endParaRPr lang="es-PE" dirty="0"/>
          </a:p>
        </p:txBody>
      </p:sp>
      <p:sp>
        <p:nvSpPr>
          <p:cNvPr id="3" name="2 Marcador de número de diapositiva"/>
          <p:cNvSpPr>
            <a:spLocks noGrp="1"/>
          </p:cNvSpPr>
          <p:nvPr>
            <p:ph type="sldNum" sz="quarter" idx="12"/>
          </p:nvPr>
        </p:nvSpPr>
        <p:spPr/>
        <p:txBody>
          <a:bodyPr/>
          <a:lstStyle/>
          <a:p>
            <a:fld id="{C9DBC9F4-B2D5-4027-8B7F-135326231FE3}" type="slidenum">
              <a:rPr lang="es-PE" smtClean="0"/>
              <a:pPr/>
              <a:t>9</a:t>
            </a:fld>
            <a:endParaRPr lang="es-PE"/>
          </a:p>
        </p:txBody>
      </p:sp>
      <p:pic>
        <p:nvPicPr>
          <p:cNvPr id="1030" name="Picture 6" descr="http://www.que.es/archivos/201004/3030196w-365xXx80.jpg"/>
          <p:cNvPicPr>
            <a:picLocks noChangeAspect="1" noChangeArrowheads="1"/>
          </p:cNvPicPr>
          <p:nvPr/>
        </p:nvPicPr>
        <p:blipFill>
          <a:blip r:embed="rId2" cstate="print"/>
          <a:srcRect/>
          <a:stretch>
            <a:fillRect/>
          </a:stretch>
        </p:blipFill>
        <p:spPr bwMode="auto">
          <a:xfrm>
            <a:off x="1187624" y="4365104"/>
            <a:ext cx="3024336" cy="2088232"/>
          </a:xfrm>
          <a:prstGeom prst="rect">
            <a:avLst/>
          </a:prstGeom>
          <a:noFill/>
        </p:spPr>
      </p:pic>
      <p:sp>
        <p:nvSpPr>
          <p:cNvPr id="8" name="7 Flecha curvada hacia abajo"/>
          <p:cNvSpPr/>
          <p:nvPr/>
        </p:nvSpPr>
        <p:spPr>
          <a:xfrm>
            <a:off x="3707904" y="3861048"/>
            <a:ext cx="2304256" cy="43204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solidFill>
                <a:schemeClr val="tx1"/>
              </a:solidFill>
            </a:endParaRPr>
          </a:p>
        </p:txBody>
      </p:sp>
      <p:sp>
        <p:nvSpPr>
          <p:cNvPr id="1032" name="AutoShape 8" descr="data:image/jpeg;base64,/9j/4AAQSkZJRgABAQAAAQABAAD/2wCEAAkGBxQTEhUUExQWFhQVFxgYFhgXGBgYFhYXFRQXFxcYGBQYHCggGBolHB0VITEhJSkrLi4uGB8zODMsNygtLisBCgoKDg0OGxAQGywkICQsLC4sLCwsLCwsLCwsLCwsLCwsLCwsLCwsLCwsLCwsLCwsLCwsLCwsLCwsLCwsLCwsLP/AABEIALwBDQMBIgACEQEDEQH/xAAcAAACAwEBAQEAAAAAAAAAAAAEBQIDBgEHAAj/xABKEAACAQIEAgcEBgYHBwQDAAABAhEAAwQSITEFQQYTIlFhcZEygaGxFCNSwdHwB0JykrLhFSQzYoKi0hZTY4OzwvE0Q3PDRHST/8QAGgEAAwEBAQEAAAAAAAAAAAAAAgMEAQUABv/EADIRAAICAQMCBQIFAgcAAAAAAAABAhEDBBIhMUETIlFhkQXRIzJxgfAU8RUzUmKhscH/2gAMAwEAAhEDEQA/AHFu+yby6/5h/q+fnRNu8GEqZH59DQBuUDjLhCsynKwEyOfmOYqNZPUscPQfrcqYuV53g+O4u9dZEe0CoB7ZCKZAPtNpz2ptaxHEeVqzcj7FxDpJHJvA0+OOUlaJp6iEHtkzXZ/SrA9YTFdKsRZdUvYYKzbDNy79qMXpQ4jNhb48lkeBHw9a94cvQ8tRjfc2QauhqyuF6W2mZVZbiFmCjMhAliABPmRWkFBK11HQanygkPUw1A3MQy7Lm8jUVxzc0/in4L50O4PYxlbPvirKo4bxR0bMFIkQc228jbu+80TxDiLXQFYDQyCBrtHf+YolNGbWfFT3H0qStRSccfTRfQ/jS222g/O1buRm0LDVInxoYPX2fX8/nvr24zYGrUhFBi5Xxu0W8zYFyJ8vyPz5VKaDV6l1lbuM2MLzeNcBmhesny+dTFyvbjNoSDXc1B3MRA7z3CuWOO5NBZJ7ySddvDbfTw8a1SBcQ4GpBqX2+NZnlrTGPZGyjv0jXzo+7xAsIyhR4ak++ttGUTz1IUKLtSF6isBoKmuhvChhdFTGJFeAaYQBU5oX6X7q59JFbaAaYXn8K5moM4sVA4sd9baB2swRoPFpKt5H5UYaHujRv2T8q5p2jD8MwzHGHq1JIIaAqudbWpyP2W32P3U3xKMbxz2wD1WzYUj9cmclkiP2/dypVYtg4twYAlJkMw0sg6qnaI8qbZUW63atx1e84m2PaIgaFp0nXTWunD/JX3/8OHqX+PX2r46mZx89aPB2jcRryB1Xy5U2HGXAUL1iwV2vXNQpBIgkgTA22oDGWhnmdQ5A37QJMkE68hv31IrTlBNCJJNKxhc4xdvX7ClnyG/YOV3z9oXhrmIHIxXp8V5Pwm3OJsD/AI1s/uuG+6vWbVzXUbHY7GoNX5WkdfQJOLaJRUlNW3LymIQKQZ3JBHcZO1Su3QRoir4gn01NS7kW7SqvlFSWpRWbj204orqn5/zqQFXWGCzKq066zpy5HwokzGima4DvRNkgTKq0mRM9kdwg7VX1UydBJJgbanSt5MpEWurliDm750jyihzd1oLpXjzhcM15csqyDtAkQ7hToD40k4Hx69ibZa26kqSCFw7uJiQMwuDUjwo4QnN0kJy5oY3Tv4NNaxWaY5EqfMbirlcmsza4jcQ3PrDpcJf+p3jlZgjQSrwvZZT5GhB0+z3rdq2bLK920mZbdxCQ7qpADMcu51o3CUeon+qx+/wzd2WWDmDE8oIGvjpUM3dV15wRCoF8ZJPxNVRQWU0fA13rO6o5K+IrbZlItsMs9otHhBPxqDXO6pIygaqSf2oHoBXbZWNUJP7UAeQiaLkF0VdZXOurjJ/4qBtmttg0iTX6icRVN0ACSQB46D40Dex6/qgt5aD1P3A1jk11NUE+gwfFwJJAH550C3HbI/8AcX1PzpQ5zsWYaztJIEAbTtVSjsN53P4mpPjBvT0hs3HlPsBm/wAo9W+4Gqf6Sunmo8ILfEkfKl2HWi1WlvPLsNWCKXJE0NiZymO4/KiytV3Leh8j8qI8jD8PIGKuFgIkb3DaH9lp9YBK8vPbnTq3em6xU5fqwOzjRrqT/a3F139j8aCwHWWb111VszZQjKU2CKGlXmdR4bUw+k32YubTMxUKSVsHsgkjTadTrE10seSHhJNqzharFl8dyUW17K/+TM8RX65fF355uf2h7XnzqbJTHFcMuvcRhZuRJLaLz10AMUba4YIPWW8Sh5ZbYYR6771RHNj9UIeLNS8j+BHgdL9gj/fW/g4r0m1jxsdD8D+FY3+jFD2inXki6hOeyVUKDqc0nY04vpoa5X1HItyp2d76Vil4ctya57mkt4uCDIkeVFW8YWaSyAgRrlAIPhEGsFh7YgaDYUWlodw9Kg8SjqeBZrcZi2Kl1Klu7QHSeQG22tBLjrxGqAb8xG2nx0pKtkSdBsOXnUuqHcPSjWdLtYt6ZvuafD4iQMx186us4pxOV7anx2IG3v1rJm2IOg27qsFkdw9KHxebo3+n4qzTpirgDEXLYkmQNzJgkTQ9jF3NAVHLYjbypELI7h6UPcvi1eRo3Rxp+0lMhn7ULnp65TL/ANI14nh12dDmtf8AWWvLuGcRezmyojZo9tM0RO3dv8q9Rv8AEEuKFOcCQZWAwg8poIYDB6/+oiNPYknx10G1Px6iNckOr0mWdKKTXva/6TMPZ6QOoYdTYbM2YlrWo0UQII7PZGhnc99C8Ab+tYb/APYsfC8lb04LD9131FFdbb0Ja6YKmIt/qsGEkLO4FEtTj5FQ0WpVJxVfq/sbFsS06Zcsbk6z5Rt764L7EbrMmYMd0UhHGrQicx01lJA9HE/Ch7vHrcEBTvocpB9MxApMc1cs6EsDfCtGpXEkQZUxyOvd/Opf0jrML5QI9B86w9zjqdzelUf0xmEqDr36VstQ+3BkdL6ts3T8SG+nwAoS90gtKYLD3SfiKxrYhm3b00/nV5Gg/YFYtS7DejVWac8eU+ypPwHx1+FcTG3HnWIjRd9Z5nypHh6Pt7Vq1Mr5AlpYpcBLWQdZk97GTsTufL40K5rj31BAzCSYAnX0rjUGXKpdFRuHE49XZWh386qX2G87n8TVNTv51Wp+rb/mfxNQR7hZlVFb3ci5gJ20mPuNHigjbzCPLlO3hRamvBcbS8ioNtU81RI0NPkuCWL5M9ZulA1xfaV0USARDi4CMpBHJaZfT7oth+wWO6dUsjUxrl2jX3ilY/s3/wDls/xOPvoxbXY9oR5/Cuv9PjF4eUnyc3X5JRy0n2NR0ei7ZV2VczFwYVR7NxlA28KYXMGCVGVYPtSOUiYgb60B0QP9WX/5L3/XuU7t+0Oeh281oMsI72qNhOW1csTcTwaIdNAQdOXZ5/H4CkdzDyrHuB+FaLpRttHZbntoNPf91Z6yfa8QflXLz4U5tnVwZ5Rgu4BYwDqBmHL5b0ws4KhUs44xPUaeDeHj4UbhLeLBBudTkB7WUNmg9xJ8RUssUuqLY5lVMru8NDPryUfxNVB4aBMgbUz4hgkuN257IEQzLuWn2SJ2FB3OC2QCYb/+j/jQprjkFuVukgbEcPXq7hAEhGI9ymm1rhFuNl9BWU+k2icosOCZAJusQDlmY56axTscOVpXqmTubrXPjsfCm1x/PuKbd9v5+wXe4Ug5CkGMw8XoGwXSPGDTQcEX7T/vH8aGbBC27ZZPYLamdQPlpXk07oy2mrXc5YwhPKrjgjG1WWvpIGyfD8asa7io9lPT+dL8GRQ9QgBsORUUs6gR3fEMf+0+op/h7GZELRmKiQO+NdPOlvGHe21sW9yDyBJ27xWRg3LaHLMox3AlzBHuoDEYcjlV54re2Lf5V/CqLmMdtyD7hT1o8nqiX/EcfdMX3Fr6w6oq5iBp6wOVXuJ3Aqi7h1OWQDl9nwnSmLRS7sXL6lj7JhOHxKuYWT7tNKZXBEfsCkiXCvs6e7wijMHi2fPmM5VEaAb5vwFDLSyh5uxuPXRyeV9Qrid5kssyGGER66/CjMDwRndVvXXgq7HKNRlZFgTO+al/E76lHtz2oOnkJr0lrIF9QAP7K5y/4yVdosKcW2jkfVdW8eRJPijE4DhKiyt4ls+dcu2WDcUa6TOpo1lpy9r+pW/+Xy77iUsdaR9QhtaKfpObxIyfuBR86FL/AFbf4/4mo5h86zJxhBdTqCbg8jBaPL8ajx9zo5l0HllqIU0swd/xpihrz6mLoRS7LQASY2Ux8ZAHvpLjeI3bRZ1JyBsjoyxkYkQeXPmBB8xqDxHpNbVmRM5jRmTTbcKe/lNKeIYxMQFKgrk0ZZOqlwwBYkk6k8+6qdrfUhyPjga4bHyuRQWzPbAmZLKQRJ2XU8++tfh+EMylSGW5E5SyRPLWdRPdXn/D0JAftEll1kgCTvpr4e6tphOl1u2RZZTcdCVZw/Y0O4LKWMbaiqdNneJON8Ec8Xiu2hn0f4zYsWuqvXAtxLl4OIYweueYIGorQcN45h7rQl1TC6zK/rL9oCa88xuADLexXWItvrGMHNIN27CKSBEnMvrQWBsJccqLqiOZViCdSR2Zj762WeblbQChlXCj04N/0qvKYKkHsuJBB7jEj3fCkVt9aGs2RbtMgYNqz5gCB2kRYg6z2Z/xVDFMxRxbOW4VIQkaBo0Ox0qdy3ts6UIyUI7lT54ALfHMSN7kf4VHPyoizx+9nUPc7BPa0GoAnkJ5CvsHav8AVqLt1jdGftCSokNkIBT9kEaUOuAvnRnQqfaGUSZEb5J7qncK7nQjki+xr71wZtCDoO8cz3gd59KpxL6UpucVcPLw5gRJYCJJGgjv515Z9Mu7dddOn+8f8a2Glcu5PPVxh2PUv6KKrn5qSdh9mPlTjAWbhcS4KkHQgckLDUeRFY/oNxRltzIZhcJGcsx9hORPnWmTFuSzPbTMxOua5Gs8hABHlTpwpUxOPIpu0xsqEidNAT7hSfFXgLjNyW2T6SaZW8eAhXKZKkc8skR5xWK6Q8Av3rpe06ohUKVzXBqJkxB3n4UCxQTVMNzk7tGtwOMFxA42MSNDlI3UnvEn1olm0rG9G+AX7F0NcuArDaAuTJETBWDWsY6b/A/hWyST4Z6Lk1yg/BaovkKtt8Bt4gTcLhh7BUxAgb6a6zWQ6Q8UfDpbKuRuIWQdIluUgffR/RbpaS6LIdWIHcyg6TPcO40GHDKUtwzNmjCO2yzjnRa5ZU3AwdBvEhlHeR3eM1nmC/aE93qa9F6RY26oUWspJDhgwJEQBtB8d++vN+M9Ert27ntlFUqgKsXOqjX9Xvmrb21HoRSxqVy6nxiqnFWcK6J3rbEsyRBAjPpJB5r4UxbgFw/rL/m/Cm+JH1JvBn6AY6L4i8oZXFpdD2gczqdQRygia7wPDAXrqXNQsKY0khnXfumt5cxyhQoDEAADSNtKx/EMOFum5bJHWtbzBgdG6w5oMbaqdec0l5IteYpjhcWtvUa3+H2SD9WonUnmT571oOFcQ624WIAKW2VtQAS1wMInwpFdbxFZPpNwR8S6m2yZVneTqcoPsg/ZFdKO2OOzkaiDz5Nvc9OW1mw1tRB0t/BkNLcVgLgiBPaWfBC4DnzCyayXQPAPgWutcIOcW4yBj7BcmZA+0PStLiuPqZnNtp2ToeRrnaqcMj5Oh9OwTwRaA7w3/PKsRhHBXNrLknXz31796ace6SBLTHJLMcoEkAqdxmiQxQHUbE0j4Xi+tTOdAZAG8BdAKlw4+XI+i0covMovngPwIzPlP6rKw8x/4rT2jpWY4Z/aTWltHSl5fzC89b2l0s8e68rp3mnPBhMuw0AJ84Gg95pZicBdW4w6tyAxAIRoIB32rS8I4ZdaygIyLcdk7WkkW2aCN5PLxFXt1CzhO26NdaNuFQAwoUeyQIGx22JB9K85JuLfcurD6xoJBEyx+dem4PDqigR247RkxPPKpMAeXdTPh+HRpDHQiCDBHoajjkqRW03HkQLwtr3C8Tbkh+sV4AnMUIAWPGAfOKF4HwO5Yty6OOzrKmPbQ7+tbtbZtA5MoTSMqgxO88959anYxpaO2RlOYxpMKRBjlrPpVDW+NWZHIoS3UZBm0PkflV2FPf4U76V4ZCq3UAEyjwIkxKsR36MPSs0bQeAQDsR7tanhicW4spyZlNRmhoGHfVisKVfRPCuNhNNq9QRLG429bVerRWDOimULFVynM+n2TGnOaxOL4NctXFRLLlVY6qCwcEKNCRO3fFO+MLkBJkJctNblVJyMCWUwvKDM/wBysn9FLEBMQzEkAAW33OnM0/CmrOdrckVKKd/t/Y13CbBtjIuHjUt27TGCANBc6zw7q2gisb0ZTEW7eR1bKkwxAjR3ksx0GgA1PI09w+E7K6fqj5a/GaVOLbbbKsLgkqVP9BwIqQilIwnhUxg/CgodwNQBUlXun3UrXB+FOeHFbawpEz2z49358aZjg5OheSairEPSno1dxYtC2RbylizMD7JA0A3JJ+RobhPQu7hT1vWB0XV1CMLhRTnbIuudoG3hWvOJneZ8DFG4G8JE9qDInUq3eDyroYYRjwc7PNz5M9hukWHxJbqcwOYscwAGoVTl171nzNGBh319/sVhwWuYcdWxBGQf2ZOhhR+rt5a0qXCjupGeDi7XQowTU17jYsO+uFh30sGE8K+OFHdU9sfSGDuvfWd47di20EczU+K4UdW+nKfTUVmbHDJw1uBuiyeZOQCTWSVqzYupUYd8WzasSSddSTqa3P6OcQOquqSP7QH95APurz4pBKndTBHiNDW56BWQLTuRP1mk+CrHzNVZHUCGMW8te5v7dgtroB3mqr/C2PslSe7b51G3xLMIq+21QudnSWKkYzj+DHsXVggzB0OxEj40vs2xZtqqjSJ9dT863/G+FribYzAdZb1ttzB+yT9k/wA6wN2+OrLHkDPhlmflTo2lwJlklCSlF0/UM4UdZrSWTpWZ6PHOJXWBPu7/AI1pLG1TZOo6E3Lmy/BX4Ogj3n5U3vWlvIAxggypgGDBGx5a/AVm0uxTXBXJ8+6dfSu4qkqZw23HlHMZwxkUsGDqN40I8Y7qpwhM03sOGMToZB8joaxqX7isQTqCQfMGDXM1Wnjiacehdpszyppm3wlznvHtLzg+HMUpvX1t3CoDSp0MghlIkH0il1nHXVg5hIM/CCIoviN9XS3dG+obv79vPMKVHJXQd4TvkvxnFAyNbCe3ljXZhzAG87RSg4kKQMpldDy1AgiqOt+sV4MrqBmOUmQQSOeo+dWWbKsWYhpdmY9rYsZIEjQa6CgnmlJ3Y6OKKVUGWsUDyPwq9nXbXWqThkUSM3qD8IFB8UtFskMVh1YkcwrAx5Hb31il6hN+ge/0e2lsm3md7eZiDHtab+Inbvr61fw52w/vLT3+HifWly2wWk5z2VUDNoAkxAy6b/AUfh7KdzfvD/TWOdy4Z5R45Qaq4eDms9lpzCZBzElpHOZM+dVi4EQQNBoAO4bfCquIWZtsqEhipAM8402GnnS21ZdsPgXJI7Id9T2g1mFB7zLA+402NOL5FW01wNEx4P6p9R+FHWrgI2+P8qT2ioPsn97+VM8M4PL4/wAqVCa7jMil2JXcTlUt3ae+k3B8SXzmT7ZnzgH8aLxnDcmHvJbZs9xi6szSVYlOyIGg7Mf4qBwGWXyRoe1HloDVMMkYoTJORo7d2YPP50ywo1kHQ7eB7jWVtlp0Y+tNeHs4/Xb3madDV47EZNNNI02BxOVTn0yFhPKdwfOCBSvjGGysHX2bnaHgTuPvqriV1nVVnZgTyzGIE0Y5z2lVh2gZ15ACANPM1RPJinBqxGOGTHNOhVXCaN+heHz/ABqLYPw+f41DS9S7c/8ASxHxdvqrn7JpTwxZw1v9kfKtFxThRe2VGk76E6TqN+Ypfw7gjW7QRjmjQGCNI561j21VntztOjzDpTw/Jc6wey5gjuaJ9DE1ouidwLhEHNnuHzhiPkBR/SfordvZMkQGlgTEiO+N9/U0OMGbIsWog2w2aNQMxJAzHffeiyTThSYWDHebc1XAYt0g08weIBA91IltkmircrsRr36UlRHTk0aS3e0P5515w7gl9ipYkdxDVsxmFs6anQRqJOgP3+6sxjOD3MzshWCzELEZVnshY8KeqSojn5rZV0e9mtLaOlZjhWHvWh27c+Kn7jTqzxG3HaJU9zAg1Pli2+BuGcVGmCLjPKi8LxFNn25eHiDyNJwtXAaVQtc12EvRJ9WP34hku24aRdkzzOUxJ7zynnzqjjVuMQ5EAND/ALwBP+bNWbxPEAGyD2rcP5BiFMHzyelGPxXrLxRpLhA08o2getHnz+Li6cmYNM8WS0+BmWERmWff+FKU4XdOHu2+tXOZ6s5iZ+tLCWjTQii0q+3XPU3HoXuKkXLgz9pPU/hV1pCND+IOvIjeoE6VDhN7rb1yyuhthXM7ENG0e6hVtmvhF3FTNsqGysVIB10MEA6eNUYkq9nDKrgXLZtm8xDgOFtMrgQDMsQYMbUPxHEAYm5Z1zWwhJ5Q6htK5brXJxMUVJDBFX/eJ6P/AKaNtZR+uvqfvFKIq8UCYbRzpbeZcM7I0EZYKn++swR4fOgcHxcYi1g7NktOG7OIJGRAFslFGZjDagfPSqeL4y21rFWSSGWwbg5S0rlA7yZ2HdR5v2ReezZVVColw5IynrEUzI3YzrVMW1jbomkvOlYxW0Obp+9/Ki7F1Bu6/H8KVipgVKmUtWEdIke7ZK2Liq8rBJZdAwJ1jumsnwjA3MPdtIwy57t5iEbMjIlhAna59rNvrNasbUg4zxdkfq7Vs3LqAXAvIqcyNEazBNPxZJPy11ETxpea+hobP5mj7GJRd2Ho34Vj+F9IBedUa29tyGJVuWUgHx+FOqU1KD5G3Ga4DuLubjWTauBQl607+2s20cM40XWQNq0I4na+1/lb8Kydo0XbNEsrAeNI1FjEK85WBjfvHuNWEVlOC8QH01bMHMbTuTygECD74rXxVGPzK2hM3ToHuLpVeXSi8k6TU/o698mnLE2KeShY1ieYHnWf4zwW49wshSCBoTBkCO7yrXphkO4MjcTVV/BAaqPnTVhVcgxzyi7Rgl4ViFOtufJlP3zR1qzc2Np/3SflWpt2QfD8+VGWrWWvLTxPS1ckuUhRwXhZvEr7MLPaUiTO23nXMbwNrftL7xqPUVo1aRHf4kfKqruDU+B7xJnwMsaOWFUTxztsygwQqLYAHkK1S8IBGiXZ/um1HxaaAxnAMSYyIBvOZh4R7LVO8PI+OWzzS1g+9o8AJ++r/og+2PerfdNfWroZQymQYIIqyua2zqUhZf4CzXi4uW4ay9s+2GkglCOx9rLzqrAdHLqXzcL2yGVgRmOhLyAJXbKAfMmnoNSBpy1E1Hb2EvBFy3FK4F+QB/ZZSfcJk1FDRD0TgsH14NwMN4bnJGs+hHxpVjOgJypNe4M1zEO30gWUe2ozo3azKw7OUawRPpTbiiC3dFrMCcoaNjrPL3UOwr0cjg7RkoKa5F3D+AvZv3D1ouoyqBcZwGY7kEMZ0291OVwrf3f30/GqANasArJ5XN2zYQUFSLxYbnl/eT8asa2QJjTvEH5UNl+dczZTI0P48vKhsIRYjgv0vHPa6wW/qFuZiM3s3AsQCO/4Vb0f4OcNjMRYDdZ1aWu0BAOdc+x23jflTdMXYTiKPmS0rYMK5J7Ifrw5UknRioge6isWytccrEM0yP1sqhVbx7IFWyyNYkvYkUFLJZeMO3d8R+NS+jt3fEfjQYWu5ajKxh1LRy9R+NZniHRe7icUe2tlOqWLrEEZ1f2QFaZgkz4U4UVIimY57HaFzhvVMS4fgd6xjB1lw31FiBe1yklwcmYk6geNP1FVrdy67jmOTDurR3+BpBKOQIJ+0IAnetnJ5HdGQSxqhNbTmYA8SB86v6xY9tPWk3XB9QZ8tfdX1LDqxr0b4ex4ib8qbYwxtyGBOdrqnbugGthiMQBtv93eKT8DKqgjnv4+Jq3GZixnUT2e8aaj1k++ulij5FZBkfmZcmK11NFpiaSweR7Xcefl41bZc7U+LEyQ2L6hh7/KrhdE+FAWmJj87Eir18qahTLwomatmoACpAjvo0Jk2yc1baucj7qpkVNRWg9AsbR98fKl2ItkNGYnu1NG2jVd4SaDJHgZjm7o8P6MXJw1vwEejEU4B/PurN9EMQDaW3PbliF5kAkz860INcTOqyM7mF3BF01KarBqU0oacvCQR31i+AYS+9lls3za6u6waJ7WZUjbuyt61tjSboLhx1+NQ6AOrD3tc+6KowSUVInzRbqhJYw1y1jra3bnWOyE5tdiHAGv7JrUzS3pRYy8Sw+XUm1sNTve5Dw1pgDQ6mSlta9D2nTVpk03q0GqrW9WjlUxQSpR0nJ+jvBj2dtP1hTiKU9JB/V7n7Py1o8f5l+oE/ysSYfofiMQiXVuWgtxEIDM86IqmQFImQaO6I5s2IVmJKOF3JHZLgx4aVtuhGHBwOFJ5p8rjD7qxvRVfrMUf+M38TV0csrhIhxKpo0YqQqIrtc06BIVKoiu0RhmumVwjqACRNwbGKhc4DjMP1jfSPq7YZmVXeComRBqXSxc1zCr33kHqyitx02tZcJijsRbceYbs/fV2KSjBX3I8sXKfBiOhiRhge9mPoY+6tbwU2utUXgCjdmSSApPssYI0nfwJrOdGky4a0O9Z/eJP30Vxj/0939hvSNanm7y/uOgvwzb8XsfRngLCNqo1IEaMNe46+8VdaxCuoPJuf2W7j50q6EcbXiODNi8fr7EAtzZdrd0eMdlu8jxqjF3Bgri27x0vaLGqMQf8rDT1FXU4sji9y9xpeT8/eK+zkjX2hv4jvoa1iQavt9/5juo07BYztDRT3g/xNV6GgsNc0y9xkeR3FFWzTkJYQhq2KpUVaDRimSWpgiqw1TBrQWWg1NVmqhTHhluVM/aPyFZLoZHrwfnnoB0js2VNm92QzFlfkJAlW7tp99egizZvCVKPPNTr6ivMf8AYC5/vVB7ih0+NTboXiLKNcTEKMoLELnUmPLSuXmx45u1Lk6uPJKKpxPRW4GvIt8D91dHCFG+Y/D5CvO+GJxFwSmKygaS7ED1yGjX4fxM/wD5to/8wj/6qQ8H+5D1m9mbzqkTkq+f4msG/HreGx+Lu+2txEy5TILqqaFuQ9ql+K6K4+57V60/gcRp6EChx0Ex0QFtkdwurHpTsWGEbuSdismaTqosZ2ekVh8fhMQAyrbDC+7KJJZXUOQCdBPuA8K9O+i4bFLmGR52ZD2vUa+tePr+j7H8rQ91xaIwvQjilszbtsp/u3FH30zJjhOqYvHklHqj0q70UA9i4fJhPxEVUnRd+dxPRqz/AAHDcZt3FF4t1WuaWtkjQxzneKjfx3HRIFtWE6EdWZ8f7Spnp+eq+R/jqu/way10bUe27N4Ds/iaq6R4WzbweJGVFJsXQJiZNpgNTrMxWFxOI44+4uL4AW0PxM0lxXR7iVwzct3XP951PwzRRw09O3JAS1Cro2a7oT0pwtrDWkvPluWwVMhoy9a7rB22ap/o0Fq4mJzZSWxDMAYzZWUQRzjesO/RHHEycO5Pmn+qrk6L8RBDCxcBAgEMgPqGqqcYyi1ZPDI1JOj1zEcBQ+ySvhuPjr8aDbgdwbFT6j7qxWBXjdv2Qx8Heyfm002t8V42N8KreXV/dcqJ6d9mvkrWde/waBOCPzKj1P3UZY4Ig1YlvDYfD8ayV7inHDthcvuQ/wDfSjG4Tjl32lvR3A2lHwatWnfeS+TzzxXr8Dr9IWIsocGAV+rxKXHCwSEUgkkD30P016YYW9h79rClmN7VuyygN1ilj2t8yzt9kd9Zf/YviRJPUPLbkvbk+ZLV230G4gpkWSp7+stj/uquEIRiotk08rctyR6xwK3ZuYawoKOFtW10IMZbYB8ajxLo1bdHVSylkYRuNVI5615hhuhXEbZlAEPheQfI60atzjNllU3G7RAUsbbJJMAZqQ8C3WpIZHOkqaYj6N8bfCX7eIQE5dHX7dtozofgR4gV7JxXidvEWItFWz5WGqsyqe0DlElSYA768R41gbti+9q8Mt1SC4BkS6hxBGkQRWn/AEZ+1io5LanzzXK6E1xuJIvzUbG0IijrNygr5IIIBOYbDc+XjVyPG8jwYZSPPlUykkyiUbQzsvRtp6U235jUeGtFWr1URkTyQ4ttVmWl1vFVeMUKamJaDFFTFBjE1Yt+tAYYGH5FMcHiQqx+daU22mrg1DklRuNW7MDZu59/aXc/aB2J8eXpVt7DZkYHYqw9QRSHo5jme8wMQFPzFaRrprjuLOxIy9m1lVVGwEVYtLeG4xnYgxA7qZDelSTT5HxdolFTVRUOdWJWIJlyCrbVVrVls0aFsuUV1q+FfNRAE8PjCnivd+HcabLB1Gx2rOXmitBwcTZQnx+DEVsQZriyd0hVJOwE0jxF9n1Y89uQp3xgRZcj+7/GtZpLhI99ZM3ERVRpVhUTtVQqwHby/GklBascqItih7dEW6JASL7Qoih7R3oimITIm1C4gAiCAQdwdj50Q9L8dcIrzMirMx+l7Chnw2KH/vWyj/tWjIPn24/wCufoytgYe+w53As+Cpmk/vE07/SNh1bg9tz7Vu6pX/G1xSPKD8BSX9HmmGvj/iA+qqvyFdCM7w2SuP4pqWunloNdvHxoa5UkeajcG/55Vy5tt8nRiqI2ljUSPLSjLeIcbN6gGhLRq5K9Gcl0Zk4J9UMbWPbmqnykUSmNn9T4/wAqWWqLt8qpjqMi7ks8EPQNGJPJfjXfpr+AqhTUXNG88/UV4MPQMwOLc3BLEhtNfhTYtWX4NfLYgKdgCfeAa01bCbfU2UEuD//Z"/>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PE"/>
          </a:p>
        </p:txBody>
      </p:sp>
      <p:sp>
        <p:nvSpPr>
          <p:cNvPr id="1034" name="AutoShape 10" descr="data:image/jpeg;base64,/9j/4AAQSkZJRgABAQAAAQABAAD/2wCEAAkGBxQTEhUUExQWFhQVFxgYFhgXGBgYFhYXFRQXFxcYGBQYHCggGBolHB0VITEhJSkrLi4uGB8zODMsNygtLisBCgoKDg0OGxAQGywkICQsLC4sLCwsLCwsLCwsLCwsLCwsLCwsLCwsLCwsLCwsLCwsLCwsLCwsLCwsLCwsLCwsLP/AABEIALwBDQMBIgACEQEDEQH/xAAcAAACAwEBAQEAAAAAAAAAAAAEBQIDBgEHAAj/xABKEAACAQIEAgcEBgYHBwQDAAABAhEAAwQSITEFQQYTIlFhcZEygaGxFCNSwdHwB0JykrLhFSQzYoKi0hZTY4OzwvE0Q3PDRHST/8QAGgEAAwEBAQEAAAAAAAAAAAAAAgMEAQUABv/EADIRAAICAQMCBQIFAgcAAAAAAAABAhEDBBIhMUETIlFhkQXRIzJxgfAU8RUzUmKhscH/2gAMAwEAAhEDEQA/AHFu+yby6/5h/q+fnRNu8GEqZH59DQBuUDjLhCsynKwEyOfmOYqNZPUscPQfrcqYuV53g+O4u9dZEe0CoB7ZCKZAPtNpz2ptaxHEeVqzcj7FxDpJHJvA0+OOUlaJp6iEHtkzXZ/SrA9YTFdKsRZdUvYYKzbDNy79qMXpQ4jNhb48lkeBHw9a94cvQ8tRjfc2QauhqyuF6W2mZVZbiFmCjMhAliABPmRWkFBK11HQanygkPUw1A3MQy7Lm8jUVxzc0/in4L50O4PYxlbPvirKo4bxR0bMFIkQc228jbu+80TxDiLXQFYDQyCBrtHf+YolNGbWfFT3H0qStRSccfTRfQ/jS222g/O1buRm0LDVInxoYPX2fX8/nvr24zYGrUhFBi5Xxu0W8zYFyJ8vyPz5VKaDV6l1lbuM2MLzeNcBmhesny+dTFyvbjNoSDXc1B3MRA7z3CuWOO5NBZJ7ySddvDbfTw8a1SBcQ4GpBqX2+NZnlrTGPZGyjv0jXzo+7xAsIyhR4ak++ttGUTz1IUKLtSF6isBoKmuhvChhdFTGJFeAaYQBU5oX6X7q59JFbaAaYXn8K5moM4sVA4sd9baB2swRoPFpKt5H5UYaHujRv2T8q5p2jD8MwzHGHq1JIIaAqudbWpyP2W32P3U3xKMbxz2wD1WzYUj9cmclkiP2/dypVYtg4twYAlJkMw0sg6qnaI8qbZUW63atx1e84m2PaIgaFp0nXTWunD/JX3/8OHqX+PX2r46mZx89aPB2jcRryB1Xy5U2HGXAUL1iwV2vXNQpBIgkgTA22oDGWhnmdQ5A37QJMkE68hv31IrTlBNCJJNKxhc4xdvX7ClnyG/YOV3z9oXhrmIHIxXp8V5Pwm3OJsD/AI1s/uuG+6vWbVzXUbHY7GoNX5WkdfQJOLaJRUlNW3LymIQKQZ3JBHcZO1Su3QRoir4gn01NS7kW7SqvlFSWpRWbj204orqn5/zqQFXWGCzKq066zpy5HwokzGima4DvRNkgTKq0mRM9kdwg7VX1UydBJJgbanSt5MpEWurliDm750jyihzd1oLpXjzhcM15csqyDtAkQ7hToD40k4Hx69ibZa26kqSCFw7uJiQMwuDUjwo4QnN0kJy5oY3Tv4NNaxWaY5EqfMbirlcmsza4jcQ3PrDpcJf+p3jlZgjQSrwvZZT5GhB0+z3rdq2bLK920mZbdxCQ7qpADMcu51o3CUeon+qx+/wzd2WWDmDE8oIGvjpUM3dV15wRCoF8ZJPxNVRQWU0fA13rO6o5K+IrbZlItsMs9otHhBPxqDXO6pIygaqSf2oHoBXbZWNUJP7UAeQiaLkF0VdZXOurjJ/4qBtmttg0iTX6icRVN0ACSQB46D40Dex6/qgt5aD1P3A1jk11NUE+gwfFwJJAH550C3HbI/8AcX1PzpQ5zsWYaztJIEAbTtVSjsN53P4mpPjBvT0hs3HlPsBm/wAo9W+4Gqf6Sunmo8ILfEkfKl2HWi1WlvPLsNWCKXJE0NiZymO4/KiytV3Leh8j8qI8jD8PIGKuFgIkb3DaH9lp9YBK8vPbnTq3em6xU5fqwOzjRrqT/a3F139j8aCwHWWb111VszZQjKU2CKGlXmdR4bUw+k32YubTMxUKSVsHsgkjTadTrE10seSHhJNqzharFl8dyUW17K/+TM8RX65fF355uf2h7XnzqbJTHFcMuvcRhZuRJLaLz10AMUba4YIPWW8Sh5ZbYYR6771RHNj9UIeLNS8j+BHgdL9gj/fW/g4r0m1jxsdD8D+FY3+jFD2inXki6hOeyVUKDqc0nY04vpoa5X1HItyp2d76Vil4ctya57mkt4uCDIkeVFW8YWaSyAgRrlAIPhEGsFh7YgaDYUWlodw9Kg8SjqeBZrcZi2Kl1Klu7QHSeQG22tBLjrxGqAb8xG2nx0pKtkSdBsOXnUuqHcPSjWdLtYt6ZvuafD4iQMx186us4pxOV7anx2IG3v1rJm2IOg27qsFkdw9KHxebo3+n4qzTpirgDEXLYkmQNzJgkTQ9jF3NAVHLYjbypELI7h6UPcvi1eRo3Rxp+0lMhn7ULnp65TL/ANI14nh12dDmtf8AWWvLuGcRezmyojZo9tM0RO3dv8q9Rv8AEEuKFOcCQZWAwg8poIYDB6/+oiNPYknx10G1Px6iNckOr0mWdKKTXva/6TMPZ6QOoYdTYbM2YlrWo0UQII7PZGhnc99C8Ab+tYb/APYsfC8lb04LD9131FFdbb0Ja6YKmIt/qsGEkLO4FEtTj5FQ0WpVJxVfq/sbFsS06Zcsbk6z5Rt764L7EbrMmYMd0UhHGrQicx01lJA9HE/Ch7vHrcEBTvocpB9MxApMc1cs6EsDfCtGpXEkQZUxyOvd/Opf0jrML5QI9B86w9zjqdzelUf0xmEqDr36VstQ+3BkdL6ts3T8SG+nwAoS90gtKYLD3SfiKxrYhm3b00/nV5Gg/YFYtS7DejVWac8eU+ypPwHx1+FcTG3HnWIjRd9Z5nypHh6Pt7Vq1Mr5AlpYpcBLWQdZk97GTsTufL40K5rj31BAzCSYAnX0rjUGXKpdFRuHE49XZWh386qX2G87n8TVNTv51Wp+rb/mfxNQR7hZlVFb3ci5gJ20mPuNHigjbzCPLlO3hRamvBcbS8ioNtU81RI0NPkuCWL5M9ZulA1xfaV0USARDi4CMpBHJaZfT7oth+wWO6dUsjUxrl2jX3ilY/s3/wDls/xOPvoxbXY9oR5/Cuv9PjF4eUnyc3X5JRy0n2NR0ei7ZV2VczFwYVR7NxlA28KYXMGCVGVYPtSOUiYgb60B0QP9WX/5L3/XuU7t+0Oeh281oMsI72qNhOW1csTcTwaIdNAQdOXZ5/H4CkdzDyrHuB+FaLpRttHZbntoNPf91Z6yfa8QflXLz4U5tnVwZ5Rgu4BYwDqBmHL5b0ws4KhUs44xPUaeDeHj4UbhLeLBBudTkB7WUNmg9xJ8RUssUuqLY5lVMru8NDPryUfxNVB4aBMgbUz4hgkuN257IEQzLuWn2SJ2FB3OC2QCYb/+j/jQprjkFuVukgbEcPXq7hAEhGI9ymm1rhFuNl9BWU+k2icosOCZAJusQDlmY56axTscOVpXqmTubrXPjsfCm1x/PuKbd9v5+wXe4Ug5CkGMw8XoGwXSPGDTQcEX7T/vH8aGbBC27ZZPYLamdQPlpXk07oy2mrXc5YwhPKrjgjG1WWvpIGyfD8asa7io9lPT+dL8GRQ9QgBsORUUs6gR3fEMf+0+op/h7GZELRmKiQO+NdPOlvGHe21sW9yDyBJ27xWRg3LaHLMox3AlzBHuoDEYcjlV54re2Lf5V/CqLmMdtyD7hT1o8nqiX/EcfdMX3Fr6w6oq5iBp6wOVXuJ3Aqi7h1OWQDl9nwnSmLRS7sXL6lj7JhOHxKuYWT7tNKZXBEfsCkiXCvs6e7wijMHi2fPmM5VEaAb5vwFDLSyh5uxuPXRyeV9Qrid5kssyGGER66/CjMDwRndVvXXgq7HKNRlZFgTO+al/E76lHtz2oOnkJr0lrIF9QAP7K5y/4yVdosKcW2jkfVdW8eRJPijE4DhKiyt4ls+dcu2WDcUa6TOpo1lpy9r+pW/+Xy77iUsdaR9QhtaKfpObxIyfuBR86FL/AFbf4/4mo5h86zJxhBdTqCbg8jBaPL8ajx9zo5l0HllqIU0swd/xpihrz6mLoRS7LQASY2Ux8ZAHvpLjeI3bRZ1JyBsjoyxkYkQeXPmBB8xqDxHpNbVmRM5jRmTTbcKe/lNKeIYxMQFKgrk0ZZOqlwwBYkk6k8+6qdrfUhyPjga4bHyuRQWzPbAmZLKQRJ2XU8++tfh+EMylSGW5E5SyRPLWdRPdXn/D0JAftEll1kgCTvpr4e6tphOl1u2RZZTcdCVZw/Y0O4LKWMbaiqdNneJON8Ec8Xiu2hn0f4zYsWuqvXAtxLl4OIYweueYIGorQcN45h7rQl1TC6zK/rL9oCa88xuADLexXWItvrGMHNIN27CKSBEnMvrQWBsJccqLqiOZViCdSR2Zj762WeblbQChlXCj04N/0qvKYKkHsuJBB7jEj3fCkVt9aGs2RbtMgYNqz5gCB2kRYg6z2Z/xVDFMxRxbOW4VIQkaBo0Ox0qdy3ts6UIyUI7lT54ALfHMSN7kf4VHPyoizx+9nUPc7BPa0GoAnkJ5CvsHav8AVqLt1jdGftCSokNkIBT9kEaUOuAvnRnQqfaGUSZEb5J7qncK7nQjki+xr71wZtCDoO8cz3gd59KpxL6UpucVcPLw5gRJYCJJGgjv515Z9Mu7dddOn+8f8a2Glcu5PPVxh2PUv6KKrn5qSdh9mPlTjAWbhcS4KkHQgckLDUeRFY/oNxRltzIZhcJGcsx9hORPnWmTFuSzPbTMxOua5Gs8hABHlTpwpUxOPIpu0xsqEidNAT7hSfFXgLjNyW2T6SaZW8eAhXKZKkc8skR5xWK6Q8Av3rpe06ohUKVzXBqJkxB3n4UCxQTVMNzk7tGtwOMFxA42MSNDlI3UnvEn1olm0rG9G+AX7F0NcuArDaAuTJETBWDWsY6b/A/hWyST4Z6Lk1yg/BaovkKtt8Bt4gTcLhh7BUxAgb6a6zWQ6Q8UfDpbKuRuIWQdIluUgffR/RbpaS6LIdWIHcyg6TPcO40GHDKUtwzNmjCO2yzjnRa5ZU3AwdBvEhlHeR3eM1nmC/aE93qa9F6RY26oUWspJDhgwJEQBtB8d++vN+M9Ert27ntlFUqgKsXOqjX9Xvmrb21HoRSxqVy6nxiqnFWcK6J3rbEsyRBAjPpJB5r4UxbgFw/rL/m/Cm+JH1JvBn6AY6L4i8oZXFpdD2gczqdQRygia7wPDAXrqXNQsKY0khnXfumt5cxyhQoDEAADSNtKx/EMOFum5bJHWtbzBgdG6w5oMbaqdec0l5IteYpjhcWtvUa3+H2SD9WonUnmT571oOFcQ624WIAKW2VtQAS1wMInwpFdbxFZPpNwR8S6m2yZVneTqcoPsg/ZFdKO2OOzkaiDz5Nvc9OW1mw1tRB0t/BkNLcVgLgiBPaWfBC4DnzCyayXQPAPgWutcIOcW4yBj7BcmZA+0PStLiuPqZnNtp2ToeRrnaqcMj5Oh9OwTwRaA7w3/PKsRhHBXNrLknXz31796ace6SBLTHJLMcoEkAqdxmiQxQHUbE0j4Xi+tTOdAZAG8BdAKlw4+XI+i0covMovngPwIzPlP6rKw8x/4rT2jpWY4Z/aTWltHSl5fzC89b2l0s8e68rp3mnPBhMuw0AJ84Gg95pZicBdW4w6tyAxAIRoIB32rS8I4ZdaygIyLcdk7WkkW2aCN5PLxFXt1CzhO26NdaNuFQAwoUeyQIGx22JB9K85JuLfcurD6xoJBEyx+dem4PDqigR247RkxPPKpMAeXdTPh+HRpDHQiCDBHoajjkqRW03HkQLwtr3C8Tbkh+sV4AnMUIAWPGAfOKF4HwO5Yty6OOzrKmPbQ7+tbtbZtA5MoTSMqgxO88959anYxpaO2RlOYxpMKRBjlrPpVDW+NWZHIoS3UZBm0PkflV2FPf4U76V4ZCq3UAEyjwIkxKsR36MPSs0bQeAQDsR7tanhicW4spyZlNRmhoGHfVisKVfRPCuNhNNq9QRLG429bVerRWDOimULFVynM+n2TGnOaxOL4NctXFRLLlVY6qCwcEKNCRO3fFO+MLkBJkJctNblVJyMCWUwvKDM/wBysn9FLEBMQzEkAAW33OnM0/CmrOdrckVKKd/t/Y13CbBtjIuHjUt27TGCANBc6zw7q2gisb0ZTEW7eR1bKkwxAjR3ksx0GgA1PI09w+E7K6fqj5a/GaVOLbbbKsLgkqVP9BwIqQilIwnhUxg/CgodwNQBUlXun3UrXB+FOeHFbawpEz2z49358aZjg5OheSairEPSno1dxYtC2RbylizMD7JA0A3JJ+RobhPQu7hT1vWB0XV1CMLhRTnbIuudoG3hWvOJneZ8DFG4G8JE9qDInUq3eDyroYYRjwc7PNz5M9hukWHxJbqcwOYscwAGoVTl171nzNGBh319/sVhwWuYcdWxBGQf2ZOhhR+rt5a0qXCjupGeDi7XQowTU17jYsO+uFh30sGE8K+OFHdU9sfSGDuvfWd47di20EczU+K4UdW+nKfTUVmbHDJw1uBuiyeZOQCTWSVqzYupUYd8WzasSSddSTqa3P6OcQOquqSP7QH95APurz4pBKndTBHiNDW56BWQLTuRP1mk+CrHzNVZHUCGMW8te5v7dgtroB3mqr/C2PslSe7b51G3xLMIq+21QudnSWKkYzj+DHsXVggzB0OxEj40vs2xZtqqjSJ9dT863/G+FribYzAdZb1ttzB+yT9k/wA6wN2+OrLHkDPhlmflTo2lwJlklCSlF0/UM4UdZrSWTpWZ6PHOJXWBPu7/AI1pLG1TZOo6E3Lmy/BX4Ogj3n5U3vWlvIAxggypgGDBGx5a/AVm0uxTXBXJ8+6dfSu4qkqZw23HlHMZwxkUsGDqN40I8Y7qpwhM03sOGMToZB8joaxqX7isQTqCQfMGDXM1Wnjiacehdpszyppm3wlznvHtLzg+HMUpvX1t3CoDSp0MghlIkH0il1nHXVg5hIM/CCIoviN9XS3dG+obv79vPMKVHJXQd4TvkvxnFAyNbCe3ljXZhzAG87RSg4kKQMpldDy1AgiqOt+sV4MrqBmOUmQQSOeo+dWWbKsWYhpdmY9rYsZIEjQa6CgnmlJ3Y6OKKVUGWsUDyPwq9nXbXWqThkUSM3qD8IFB8UtFskMVh1YkcwrAx5Hb31il6hN+ge/0e2lsm3md7eZiDHtab+Inbvr61fw52w/vLT3+HifWly2wWk5z2VUDNoAkxAy6b/AUfh7KdzfvD/TWOdy4Z5R45Qaq4eDms9lpzCZBzElpHOZM+dVi4EQQNBoAO4bfCquIWZtsqEhipAM8402GnnS21ZdsPgXJI7Id9T2g1mFB7zLA+402NOL5FW01wNEx4P6p9R+FHWrgI2+P8qT2ioPsn97+VM8M4PL4/wAqVCa7jMil2JXcTlUt3ae+k3B8SXzmT7ZnzgH8aLxnDcmHvJbZs9xi6szSVYlOyIGg7Mf4qBwGWXyRoe1HloDVMMkYoTJORo7d2YPP50ywo1kHQ7eB7jWVtlp0Y+tNeHs4/Xb3madDV47EZNNNI02BxOVTn0yFhPKdwfOCBSvjGGysHX2bnaHgTuPvqriV1nVVnZgTyzGIE0Y5z2lVh2gZ15ACANPM1RPJinBqxGOGTHNOhVXCaN+heHz/ABqLYPw+f41DS9S7c/8ASxHxdvqrn7JpTwxZw1v9kfKtFxThRe2VGk76E6TqN+Ypfw7gjW7QRjmjQGCNI561j21VntztOjzDpTw/Jc6wey5gjuaJ9DE1ouidwLhEHNnuHzhiPkBR/SfordvZMkQGlgTEiO+N9/U0OMGbIsWog2w2aNQMxJAzHffeiyTThSYWDHebc1XAYt0g08weIBA91IltkmircrsRr36UlRHTk0aS3e0P5515w7gl9ipYkdxDVsxmFs6anQRqJOgP3+6sxjOD3MzshWCzELEZVnshY8KeqSojn5rZV0e9mtLaOlZjhWHvWh27c+Kn7jTqzxG3HaJU9zAg1Pli2+BuGcVGmCLjPKi8LxFNn25eHiDyNJwtXAaVQtc12EvRJ9WP34hku24aRdkzzOUxJ7zynnzqjjVuMQ5EAND/ALwBP+bNWbxPEAGyD2rcP5BiFMHzyelGPxXrLxRpLhA08o2getHnz+Li6cmYNM8WS0+BmWERmWff+FKU4XdOHu2+tXOZ6s5iZ+tLCWjTQii0q+3XPU3HoXuKkXLgz9pPU/hV1pCND+IOvIjeoE6VDhN7rb1yyuhthXM7ENG0e6hVtmvhF3FTNsqGysVIB10MEA6eNUYkq9nDKrgXLZtm8xDgOFtMrgQDMsQYMbUPxHEAYm5Z1zWwhJ5Q6htK5brXJxMUVJDBFX/eJ6P/AKaNtZR+uvqfvFKIq8UCYbRzpbeZcM7I0EZYKn++swR4fOgcHxcYi1g7NktOG7OIJGRAFslFGZjDagfPSqeL4y21rFWSSGWwbg5S0rlA7yZ2HdR5v2ReezZVVColw5IynrEUzI3YzrVMW1jbomkvOlYxW0Obp+9/Ki7F1Bu6/H8KVipgVKmUtWEdIke7ZK2Liq8rBJZdAwJ1jumsnwjA3MPdtIwy57t5iEbMjIlhAna59rNvrNasbUg4zxdkfq7Vs3LqAXAvIqcyNEazBNPxZJPy11ETxpea+hobP5mj7GJRd2Ho34Vj+F9IBedUa29tyGJVuWUgHx+FOqU1KD5G3Ga4DuLubjWTauBQl607+2s20cM40XWQNq0I4na+1/lb8Kydo0XbNEsrAeNI1FjEK85WBjfvHuNWEVlOC8QH01bMHMbTuTygECD74rXxVGPzK2hM3ToHuLpVeXSi8k6TU/o698mnLE2KeShY1ieYHnWf4zwW49wshSCBoTBkCO7yrXphkO4MjcTVV/BAaqPnTVhVcgxzyi7Rgl4ViFOtufJlP3zR1qzc2Np/3SflWpt2QfD8+VGWrWWvLTxPS1ckuUhRwXhZvEr7MLPaUiTO23nXMbwNrftL7xqPUVo1aRHf4kfKqruDU+B7xJnwMsaOWFUTxztsygwQqLYAHkK1S8IBGiXZ/um1HxaaAxnAMSYyIBvOZh4R7LVO8PI+OWzzS1g+9o8AJ++r/og+2PerfdNfWroZQymQYIIqyua2zqUhZf4CzXi4uW4ay9s+2GkglCOx9rLzqrAdHLqXzcL2yGVgRmOhLyAJXbKAfMmnoNSBpy1E1Hb2EvBFy3FK4F+QB/ZZSfcJk1FDRD0TgsH14NwMN4bnJGs+hHxpVjOgJypNe4M1zEO30gWUe2ozo3azKw7OUawRPpTbiiC3dFrMCcoaNjrPL3UOwr0cjg7RkoKa5F3D+AvZv3D1ouoyqBcZwGY7kEMZ0291OVwrf3f30/GqANasArJ5XN2zYQUFSLxYbnl/eT8asa2QJjTvEH5UNl+dczZTI0P48vKhsIRYjgv0vHPa6wW/qFuZiM3s3AsQCO/4Vb0f4OcNjMRYDdZ1aWu0BAOdc+x23jflTdMXYTiKPmS0rYMK5J7Ifrw5UknRioge6isWytccrEM0yP1sqhVbx7IFWyyNYkvYkUFLJZeMO3d8R+NS+jt3fEfjQYWu5ajKxh1LRy9R+NZniHRe7icUe2tlOqWLrEEZ1f2QFaZgkz4U4UVIimY57HaFzhvVMS4fgd6xjB1lw31FiBe1yklwcmYk6geNP1FVrdy67jmOTDurR3+BpBKOQIJ+0IAnetnJ5HdGQSxqhNbTmYA8SB86v6xY9tPWk3XB9QZ8tfdX1LDqxr0b4ex4ib8qbYwxtyGBOdrqnbugGthiMQBtv93eKT8DKqgjnv4+Jq3GZixnUT2e8aaj1k++ulij5FZBkfmZcmK11NFpiaSweR7Xcefl41bZc7U+LEyQ2L6hh7/KrhdE+FAWmJj87Eir18qahTLwomatmoACpAjvo0Jk2yc1baucj7qpkVNRWg9AsbR98fKl2ItkNGYnu1NG2jVd4SaDJHgZjm7o8P6MXJw1vwEejEU4B/PurN9EMQDaW3PbliF5kAkz860INcTOqyM7mF3BF01KarBqU0oacvCQR31i+AYS+9lls3za6u6waJ7WZUjbuyt61tjSboLhx1+NQ6AOrD3tc+6KowSUVInzRbqhJYw1y1jra3bnWOyE5tdiHAGv7JrUzS3pRYy8Sw+XUm1sNTve5Dw1pgDQ6mSlta9D2nTVpk03q0GqrW9WjlUxQSpR0nJ+jvBj2dtP1hTiKU9JB/V7n7Py1o8f5l+oE/ysSYfofiMQiXVuWgtxEIDM86IqmQFImQaO6I5s2IVmJKOF3JHZLgx4aVtuhGHBwOFJ5p8rjD7qxvRVfrMUf+M38TV0csrhIhxKpo0YqQqIrtc06BIVKoiu0RhmumVwjqACRNwbGKhc4DjMP1jfSPq7YZmVXeComRBqXSxc1zCr33kHqyitx02tZcJijsRbceYbs/fV2KSjBX3I8sXKfBiOhiRhge9mPoY+6tbwU2utUXgCjdmSSApPssYI0nfwJrOdGky4a0O9Z/eJP30Vxj/0939hvSNanm7y/uOgvwzb8XsfRngLCNqo1IEaMNe46+8VdaxCuoPJuf2W7j50q6EcbXiODNi8fr7EAtzZdrd0eMdlu8jxqjF3Bgri27x0vaLGqMQf8rDT1FXU4sji9y9xpeT8/eK+zkjX2hv4jvoa1iQavt9/5juo07BYztDRT3g/xNV6GgsNc0y9xkeR3FFWzTkJYQhq2KpUVaDRimSWpgiqw1TBrQWWg1NVmqhTHhluVM/aPyFZLoZHrwfnnoB0js2VNm92QzFlfkJAlW7tp99egizZvCVKPPNTr6ivMf8AYC5/vVB7ih0+NTboXiLKNcTEKMoLELnUmPLSuXmx45u1Lk6uPJKKpxPRW4GvIt8D91dHCFG+Y/D5CvO+GJxFwSmKygaS7ED1yGjX4fxM/wD5to/8wj/6qQ8H+5D1m9mbzqkTkq+f4msG/HreGx+Lu+2txEy5TILqqaFuQ9ql+K6K4+57V60/gcRp6EChx0Ex0QFtkdwurHpTsWGEbuSdismaTqosZ2ekVh8fhMQAyrbDC+7KJJZXUOQCdBPuA8K9O+i4bFLmGR52ZD2vUa+tePr+j7H8rQ91xaIwvQjilszbtsp/u3FH30zJjhOqYvHklHqj0q70UA9i4fJhPxEVUnRd+dxPRqz/AAHDcZt3FF4t1WuaWtkjQxzneKjfx3HRIFtWE6EdWZ8f7Spnp+eq+R/jqu/way10bUe27N4Ds/iaq6R4WzbweJGVFJsXQJiZNpgNTrMxWFxOI44+4uL4AW0PxM0lxXR7iVwzct3XP951PwzRRw09O3JAS1Cro2a7oT0pwtrDWkvPluWwVMhoy9a7rB22ap/o0Fq4mJzZSWxDMAYzZWUQRzjesO/RHHEycO5Pmn+qrk6L8RBDCxcBAgEMgPqGqqcYyi1ZPDI1JOj1zEcBQ+ySvhuPjr8aDbgdwbFT6j7qxWBXjdv2Qx8Heyfm002t8V42N8KreXV/dcqJ6d9mvkrWde/waBOCPzKj1P3UZY4Ig1YlvDYfD8ayV7inHDthcvuQ/wDfSjG4Tjl32lvR3A2lHwatWnfeS+TzzxXr8Dr9IWIsocGAV+rxKXHCwSEUgkkD30P016YYW9h79rClmN7VuyygN1ilj2t8yzt9kd9Zf/YviRJPUPLbkvbk+ZLV230G4gpkWSp7+stj/uquEIRiotk08rctyR6xwK3ZuYawoKOFtW10IMZbYB8ajxLo1bdHVSylkYRuNVI5615hhuhXEbZlAEPheQfI60atzjNllU3G7RAUsbbJJMAZqQ8C3WpIZHOkqaYj6N8bfCX7eIQE5dHX7dtozofgR4gV7JxXidvEWItFWz5WGqsyqe0DlElSYA768R41gbti+9q8Mt1SC4BkS6hxBGkQRWn/AEZ+1io5LanzzXK6E1xuJIvzUbG0IijrNygr5IIIBOYbDc+XjVyPG8jwYZSPPlUykkyiUbQzsvRtp6U235jUeGtFWr1URkTyQ4ttVmWl1vFVeMUKamJaDFFTFBjE1Yt+tAYYGH5FMcHiQqx+daU22mrg1DklRuNW7MDZu59/aXc/aB2J8eXpVt7DZkYHYqw9QRSHo5jme8wMQFPzFaRrprjuLOxIy9m1lVVGwEVYtLeG4xnYgxA7qZDelSTT5HxdolFTVRUOdWJWIJlyCrbVVrVls0aFsuUV1q+FfNRAE8PjCnivd+HcabLB1Gx2rOXmitBwcTZQnx+DEVsQZriyd0hVJOwE0jxF9n1Y89uQp3xgRZcj+7/GtZpLhI99ZM3ERVRpVhUTtVQqwHby/GklBascqItih7dEW6JASL7Qoih7R3oimITIm1C4gAiCAQdwdj50Q9L8dcIrzMirMx+l7Chnw2KH/vWyj/tWjIPn24/wCufoytgYe+w53As+Cpmk/vE07/SNh1bg9tz7Vu6pX/G1xSPKD8BSX9HmmGvj/iA+qqvyFdCM7w2SuP4pqWunloNdvHxoa5UkeajcG/55Vy5tt8nRiqI2ljUSPLSjLeIcbN6gGhLRq5K9Gcl0Zk4J9UMbWPbmqnykUSmNn9T4/wAqWWqLt8qpjqMi7ks8EPQNGJPJfjXfpr+AqhTUXNG88/UV4MPQMwOLc3BLEhtNfhTYtWX4NfLYgKdgCfeAa01bCbfU2UEuD//Z"/>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PE"/>
          </a:p>
        </p:txBody>
      </p:sp>
      <p:sp>
        <p:nvSpPr>
          <p:cNvPr id="13" name="3 Marcador de contenido"/>
          <p:cNvSpPr txBox="1">
            <a:spLocks/>
          </p:cNvSpPr>
          <p:nvPr/>
        </p:nvSpPr>
        <p:spPr>
          <a:xfrm>
            <a:off x="302840" y="1147192"/>
            <a:ext cx="8229600" cy="3001888"/>
          </a:xfrm>
          <a:prstGeom prst="rect">
            <a:avLst/>
          </a:prstGeom>
        </p:spPr>
        <p:txBody>
          <a:bodyPr vert="horz">
            <a:normAutofit fontScale="92500" lnSpcReduction="20000"/>
          </a:bodyPr>
          <a:lstStyle/>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Char char=""/>
              <a:tabLst/>
              <a:defRPr/>
            </a:pPr>
            <a:r>
              <a:rPr kumimoji="0" lang="es-PE" sz="2600" b="0" i="0" u="none" strike="noStrike" kern="1200" cap="none" spc="0" normalizeH="0" baseline="0" noProof="0" dirty="0" smtClean="0">
                <a:ln>
                  <a:noFill/>
                </a:ln>
                <a:solidFill>
                  <a:schemeClr val="tx1"/>
                </a:solidFill>
                <a:effectLst/>
                <a:uLnTx/>
                <a:uFillTx/>
                <a:latin typeface="+mj-lt"/>
                <a:ea typeface="+mn-ea"/>
                <a:cs typeface="+mn-cs"/>
              </a:rPr>
              <a:t>Es la forma en que las empresas realizan las actividades de planificación, programas y sistemas, y controla los resultados con el objetivo de conseguir la calidad.</a:t>
            </a:r>
          </a:p>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Char char=""/>
              <a:tabLst/>
              <a:defRPr/>
            </a:pPr>
            <a:r>
              <a:rPr kumimoji="0" lang="es-PE" sz="2600" b="0" i="0" u="none" strike="noStrike" kern="1200" cap="none" spc="0" normalizeH="0" baseline="0" noProof="0" dirty="0" smtClean="0">
                <a:ln>
                  <a:noFill/>
                </a:ln>
                <a:solidFill>
                  <a:schemeClr val="tx1"/>
                </a:solidFill>
                <a:effectLst/>
                <a:uLnTx/>
                <a:uFillTx/>
                <a:latin typeface="+mj-lt"/>
                <a:ea typeface="+mn-ea"/>
                <a:cs typeface="+mn-cs"/>
              </a:rPr>
              <a:t>Distintas perspectivas y formas de establecer,  implementar y controlar las acciones originan diferentes enfoques de gestión de la calidad.</a:t>
            </a:r>
          </a:p>
          <a:p>
            <a:pPr marL="274320" marR="0" lvl="0" indent="-274320" algn="just" defTabSz="914400" rtl="0" eaLnBrk="1" fontAlgn="auto" latinLnBrk="0" hangingPunct="1">
              <a:lnSpc>
                <a:spcPct val="100000"/>
              </a:lnSpc>
              <a:spcBef>
                <a:spcPts val="600"/>
              </a:spcBef>
              <a:spcAft>
                <a:spcPts val="0"/>
              </a:spcAft>
              <a:buClr>
                <a:schemeClr val="accent1"/>
              </a:buClr>
              <a:buSzPct val="76000"/>
              <a:buFont typeface="Wingdings 3"/>
              <a:buChar char=""/>
              <a:tabLst/>
              <a:defRPr/>
            </a:pPr>
            <a:r>
              <a:rPr kumimoji="0" lang="es-PE" sz="2600" b="0" i="0" u="none" strike="noStrike" kern="1200" cap="none" spc="0" normalizeH="0" baseline="0" noProof="0" dirty="0" smtClean="0">
                <a:ln>
                  <a:noFill/>
                </a:ln>
                <a:solidFill>
                  <a:schemeClr val="tx1"/>
                </a:solidFill>
                <a:effectLst/>
                <a:uLnTx/>
                <a:uFillTx/>
                <a:latin typeface="+mj-lt"/>
                <a:ea typeface="+mn-ea"/>
                <a:cs typeface="+mn-cs"/>
              </a:rPr>
              <a:t>Estos enfoques siguen un proceso evolutivo y acumulativo</a:t>
            </a:r>
          </a:p>
        </p:txBody>
      </p:sp>
      <p:pic>
        <p:nvPicPr>
          <p:cNvPr id="1036" name="Picture 12" descr="http://3.bp.blogspot.com/-fBsEaHOSgek/T-A9G5h-NzI/AAAAAAAAAaA/5Q26J-kKkrc/s320/ITV_Sala+espera.jpg"/>
          <p:cNvPicPr>
            <a:picLocks noChangeAspect="1" noChangeArrowheads="1"/>
          </p:cNvPicPr>
          <p:nvPr/>
        </p:nvPicPr>
        <p:blipFill>
          <a:blip r:embed="rId3" cstate="print"/>
          <a:srcRect/>
          <a:stretch>
            <a:fillRect/>
          </a:stretch>
        </p:blipFill>
        <p:spPr bwMode="auto">
          <a:xfrm>
            <a:off x="5076056" y="4365104"/>
            <a:ext cx="3168352" cy="2016224"/>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en">
  <a:themeElements>
    <a:clrScheme name="Orige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e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e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1167</TotalTime>
  <Words>2453</Words>
  <Application>Microsoft Office PowerPoint</Application>
  <PresentationFormat>Presentación en pantalla (4:3)</PresentationFormat>
  <Paragraphs>242</Paragraphs>
  <Slides>39</Slides>
  <Notes>1</Notes>
  <HiddenSlides>0</HiddenSlides>
  <MMClips>0</MMClips>
  <ScaleCrop>false</ScaleCrop>
  <HeadingPairs>
    <vt:vector size="4" baseType="variant">
      <vt:variant>
        <vt:lpstr>Tema</vt:lpstr>
      </vt:variant>
      <vt:variant>
        <vt:i4>1</vt:i4>
      </vt:variant>
      <vt:variant>
        <vt:lpstr>Títulos de diapositiva</vt:lpstr>
      </vt:variant>
      <vt:variant>
        <vt:i4>39</vt:i4>
      </vt:variant>
    </vt:vector>
  </HeadingPairs>
  <TitlesOfParts>
    <vt:vector size="40" baseType="lpstr">
      <vt:lpstr>Origen</vt:lpstr>
      <vt:lpstr>Aspectos Fundamentales para una Gestión de Calidad</vt:lpstr>
      <vt:lpstr>CONTENIDO</vt:lpstr>
      <vt:lpstr>1. Aspectos Generales</vt:lpstr>
      <vt:lpstr>Tendencias Globales</vt:lpstr>
      <vt:lpstr>Principales Megatendencias</vt:lpstr>
      <vt:lpstr>Principales Factores que impulsan la Competitividad en un  País</vt:lpstr>
      <vt:lpstr>2. Conceptos de Calidad</vt:lpstr>
      <vt:lpstr>¿Qué se entiende por Calidad?</vt:lpstr>
      <vt:lpstr>¿Que significa gestionar con Calidad?</vt:lpstr>
      <vt:lpstr>Evolución de la Calidad</vt:lpstr>
      <vt:lpstr>…Control de la Calidad</vt:lpstr>
      <vt:lpstr>…Gestión de Calidad</vt:lpstr>
      <vt:lpstr>…Gestión de Calidad</vt:lpstr>
      <vt:lpstr>Algunas Características del Sistema de Gestión de Calidad – ISO 9001</vt:lpstr>
      <vt:lpstr>…Calidad Total</vt:lpstr>
      <vt:lpstr>…Fundamentos de la Calidad Total</vt:lpstr>
      <vt:lpstr>Principios Básicos de la Calidad Total</vt:lpstr>
      <vt:lpstr>Otras Definiciones de Calidad</vt:lpstr>
      <vt:lpstr>3. Modelos de Gestión de Calidad</vt:lpstr>
      <vt:lpstr>Importancia de la Gestión de la Calidad</vt:lpstr>
      <vt:lpstr>Modelo Deming – Circulo de Deming</vt:lpstr>
      <vt:lpstr>Modelo Malcolm Baldrige</vt:lpstr>
      <vt:lpstr>Modelo EFQM* de Excelencia</vt:lpstr>
      <vt:lpstr>Dimensión Económica de la Calidad</vt:lpstr>
      <vt:lpstr>4. Tendencias en la Gestión de Calidad </vt:lpstr>
      <vt:lpstr>Reingeniería</vt:lpstr>
      <vt:lpstr>Ejemplo</vt:lpstr>
      <vt:lpstr>Outsourcing</vt:lpstr>
      <vt:lpstr>Ejemplo</vt:lpstr>
      <vt:lpstr>Networking en la Empresa</vt:lpstr>
      <vt:lpstr>Ejemplo</vt:lpstr>
      <vt:lpstr>Just in Time</vt:lpstr>
      <vt:lpstr>5. Perú: Avances en la Gestión de Calidad</vt:lpstr>
      <vt:lpstr>Crecimiento Económico y productividad</vt:lpstr>
      <vt:lpstr>Perú: Antecedentes de la Gestión de Calidad</vt:lpstr>
      <vt:lpstr>Ejemplo: Aceros Arequipa</vt:lpstr>
      <vt:lpstr>Ejemplo: Aceros Arequipa – Gestión de Calidad</vt:lpstr>
      <vt:lpstr>Ejemplo: Sector Público</vt:lpstr>
      <vt:lpstr>Diapositiva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Gestion de Calidad</dc:title>
  <dc:creator>hporras</dc:creator>
  <cp:lastModifiedBy>hporras</cp:lastModifiedBy>
  <cp:revision>212</cp:revision>
  <dcterms:created xsi:type="dcterms:W3CDTF">2014-01-21T22:45:57Z</dcterms:created>
  <dcterms:modified xsi:type="dcterms:W3CDTF">2014-01-29T15:11:31Z</dcterms:modified>
</cp:coreProperties>
</file>