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DM Sans" pitchFamily="2" charset="0"/>
      <p:regular r:id="rId8"/>
      <p:bold r:id="rId9"/>
    </p:embeddedFont>
    <p:embeddedFont>
      <p:font typeface="Libre Baskerville" panose="02000000000000000000" pitchFamily="2" charset="0"/>
      <p:regular r:id="rId10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727" y="2394585"/>
            <a:ext cx="4908828" cy="344031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08673" y="821055"/>
            <a:ext cx="7526655" cy="2988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800"/>
              </a:lnSpc>
              <a:buNone/>
            </a:pPr>
            <a:r>
              <a:rPr lang="en-US" sz="62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su relación con otras disciplinas</a:t>
            </a:r>
            <a:endParaRPr lang="en-US" sz="6250" dirty="0"/>
          </a:p>
        </p:txBody>
      </p:sp>
      <p:sp>
        <p:nvSpPr>
          <p:cNvPr id="5" name="Text 1"/>
          <p:cNvSpPr/>
          <p:nvPr/>
        </p:nvSpPr>
        <p:spPr>
          <a:xfrm>
            <a:off x="808673" y="4156472"/>
            <a:ext cx="7526655" cy="2587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filosofía, como disciplina académica, se interrelaciona estrechamente con una amplia variedad de campos del conocimiento. Desde la ciencia hasta el arte, la filosofía ha influido y ha sido influida por diversas áreas, enriqueciendo así nuestra comprensión del mundo y del ser humano. Esta sinergia entre la filosofía y otras disciplinas es fundamental para abordar las preguntas más profundas y complejas que enfrentamos como sociedad.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808673" y="7021473"/>
            <a:ext cx="369689" cy="369689"/>
          </a:xfrm>
          <a:prstGeom prst="roundRect">
            <a:avLst>
              <a:gd name="adj" fmla="val 24731830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12915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Ciencia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8015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Epistemología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434120"/>
            <a:ext cx="3898821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y la ciencia se complementan en el estudio de la naturaleza del conocimiento y la justificación de las creencias. Juntas, exploran cuestiones fundamentales sobre la verdad, la realidad y los métodos de investigación.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8015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Científica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3434120"/>
            <a:ext cx="3898821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aporta un marco ético crucial para guiar la investigación y el uso de los avances científicos. Cuestiones como la responsabilidad social, la integridad y el impacto de la ciencia en la sociedad son abordadas de manera conjunta.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28015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Metafísica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3434120"/>
            <a:ext cx="3898821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Tanto la filosofía como la ciencia se preguntan sobre la naturaleza última de la realidad, buscando explicar los fenómenos del universo. Juntas, exploran cuestiones fundamentales sobre el origen, la estructura y la evolución del cosmos.</a:t>
            </a:r>
            <a:endParaRPr lang="en-US" sz="19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939EF9C-A40B-B0FD-BA90-59977EF0B06A}"/>
              </a:ext>
            </a:extLst>
          </p:cNvPr>
          <p:cNvSpPr/>
          <p:nvPr/>
        </p:nvSpPr>
        <p:spPr>
          <a:xfrm>
            <a:off x="12615333" y="7518400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98615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Arte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84154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1524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1059061" y="2934057"/>
            <a:ext cx="16525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1666280" y="284154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Estética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666280" y="3375422"/>
            <a:ext cx="3333988" cy="355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de la estética examina los principios y los juicios de valor que subyacen a la apreciación y creación artística. Esto incluye el estudio de la belleza, la creatividad y la interpretación de las obras de arte.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5247084" y="284154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1524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6"/>
          <p:cNvSpPr/>
          <p:nvPr/>
        </p:nvSpPr>
        <p:spPr>
          <a:xfrm>
            <a:off x="5410676" y="2934057"/>
            <a:ext cx="22812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900" dirty="0"/>
          </a:p>
        </p:txBody>
      </p:sp>
      <p:sp>
        <p:nvSpPr>
          <p:cNvPr id="9" name="Text 7"/>
          <p:cNvSpPr/>
          <p:nvPr/>
        </p:nvSpPr>
        <p:spPr>
          <a:xfrm>
            <a:off x="6049328" y="284154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Hermenéutica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049328" y="3375422"/>
            <a:ext cx="3333988" cy="355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hermenéutica se enfoca en la interpretación y la comprensión del significado en las obras de arte y el lenguaje. Esto ayuda a los artistas y a los espectadores a profundizar en el sentido y la expresión de las creaciones artísticas.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9630132" y="284154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1524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10"/>
          <p:cNvSpPr/>
          <p:nvPr/>
        </p:nvSpPr>
        <p:spPr>
          <a:xfrm>
            <a:off x="9793724" y="2934057"/>
            <a:ext cx="22812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900" dirty="0"/>
          </a:p>
        </p:txBody>
      </p:sp>
      <p:sp>
        <p:nvSpPr>
          <p:cNvPr id="13" name="Text 11"/>
          <p:cNvSpPr/>
          <p:nvPr/>
        </p:nvSpPr>
        <p:spPr>
          <a:xfrm>
            <a:off x="10432375" y="284154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del Arte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432375" y="3375422"/>
            <a:ext cx="3333988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 rama de la filosofía analiza la naturaleza, la función y el valor del arte, explorando cuestiones como la definición de arte, la relación entre el artista y la obra, y el impacto del arte en la sociedad.</a:t>
            </a:r>
            <a:endParaRPr lang="en-US" sz="19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63604DE-80FA-C631-F5D6-64984B686DB1}"/>
              </a:ext>
            </a:extLst>
          </p:cNvPr>
          <p:cNvSpPr/>
          <p:nvPr/>
        </p:nvSpPr>
        <p:spPr>
          <a:xfrm>
            <a:off x="12615333" y="7518400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840" y="2448520"/>
            <a:ext cx="4998601" cy="333244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2943" y="689134"/>
            <a:ext cx="4878943" cy="609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Ética</a:t>
            </a:r>
            <a:endParaRPr lang="en-US" sz="3800" dirty="0"/>
          </a:p>
        </p:txBody>
      </p:sp>
      <p:sp>
        <p:nvSpPr>
          <p:cNvPr id="5" name="Shape 1"/>
          <p:cNvSpPr/>
          <p:nvPr/>
        </p:nvSpPr>
        <p:spPr>
          <a:xfrm>
            <a:off x="964168" y="1591628"/>
            <a:ext cx="22860" cy="5948839"/>
          </a:xfrm>
          <a:prstGeom prst="roundRect">
            <a:avLst>
              <a:gd name="adj" fmla="val 35856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2"/>
          <p:cNvSpPr/>
          <p:nvPr/>
        </p:nvSpPr>
        <p:spPr>
          <a:xfrm>
            <a:off x="1172289" y="2019300"/>
            <a:ext cx="682943" cy="22860"/>
          </a:xfrm>
          <a:prstGeom prst="roundRect">
            <a:avLst>
              <a:gd name="adj" fmla="val 35856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Shape 3"/>
          <p:cNvSpPr/>
          <p:nvPr/>
        </p:nvSpPr>
        <p:spPr>
          <a:xfrm>
            <a:off x="756047" y="1811179"/>
            <a:ext cx="439103" cy="439102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4"/>
          <p:cNvSpPr/>
          <p:nvPr/>
        </p:nvSpPr>
        <p:spPr>
          <a:xfrm>
            <a:off x="910233" y="1884283"/>
            <a:ext cx="130612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00" dirty="0"/>
          </a:p>
        </p:txBody>
      </p:sp>
      <p:sp>
        <p:nvSpPr>
          <p:cNvPr id="9" name="Text 5"/>
          <p:cNvSpPr/>
          <p:nvPr/>
        </p:nvSpPr>
        <p:spPr>
          <a:xfrm>
            <a:off x="2048947" y="1786771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Normativa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2048947" y="2208728"/>
            <a:ext cx="6412111" cy="936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ética examina los principios y las teorías que guían el comportamiento moral, buscando determinar qué acciones son correctas o incorrectas, y qué significa vivir una vida virtuosa.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1172289" y="3963233"/>
            <a:ext cx="682943" cy="22860"/>
          </a:xfrm>
          <a:prstGeom prst="roundRect">
            <a:avLst>
              <a:gd name="adj" fmla="val 35856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Shape 8"/>
          <p:cNvSpPr/>
          <p:nvPr/>
        </p:nvSpPr>
        <p:spPr>
          <a:xfrm>
            <a:off x="756047" y="3755112"/>
            <a:ext cx="439103" cy="439102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9"/>
          <p:cNvSpPr/>
          <p:nvPr/>
        </p:nvSpPr>
        <p:spPr>
          <a:xfrm>
            <a:off x="885349" y="3828217"/>
            <a:ext cx="180380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00" dirty="0"/>
          </a:p>
        </p:txBody>
      </p:sp>
      <p:sp>
        <p:nvSpPr>
          <p:cNvPr id="14" name="Text 10"/>
          <p:cNvSpPr/>
          <p:nvPr/>
        </p:nvSpPr>
        <p:spPr>
          <a:xfrm>
            <a:off x="2048947" y="3730704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Aplicada</a:t>
            </a:r>
            <a:endParaRPr lang="en-US" sz="1900" dirty="0"/>
          </a:p>
        </p:txBody>
      </p:sp>
      <p:sp>
        <p:nvSpPr>
          <p:cNvPr id="15" name="Text 11"/>
          <p:cNvSpPr/>
          <p:nvPr/>
        </p:nvSpPr>
        <p:spPr>
          <a:xfrm>
            <a:off x="2048947" y="4152662"/>
            <a:ext cx="6412111" cy="1248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 rama de la filosofía se enfoca en la aplicación de los principios éticos a situaciones concretas, como la bioética, la ética empresarial y la ética ambiental, buscando orientar la toma de decisiones en contextos específicos.</a:t>
            </a:r>
            <a:endParaRPr lang="en-US" sz="1500" dirty="0"/>
          </a:p>
        </p:txBody>
      </p:sp>
      <p:sp>
        <p:nvSpPr>
          <p:cNvPr id="16" name="Shape 12"/>
          <p:cNvSpPr/>
          <p:nvPr/>
        </p:nvSpPr>
        <p:spPr>
          <a:xfrm>
            <a:off x="1172289" y="6219349"/>
            <a:ext cx="682943" cy="22860"/>
          </a:xfrm>
          <a:prstGeom prst="roundRect">
            <a:avLst>
              <a:gd name="adj" fmla="val 35856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7" name="Shape 13"/>
          <p:cNvSpPr/>
          <p:nvPr/>
        </p:nvSpPr>
        <p:spPr>
          <a:xfrm>
            <a:off x="756047" y="6011228"/>
            <a:ext cx="439103" cy="439102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8" name="Text 14"/>
          <p:cNvSpPr/>
          <p:nvPr/>
        </p:nvSpPr>
        <p:spPr>
          <a:xfrm>
            <a:off x="885349" y="6084332"/>
            <a:ext cx="180380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00" dirty="0"/>
          </a:p>
        </p:txBody>
      </p:sp>
      <p:sp>
        <p:nvSpPr>
          <p:cNvPr id="19" name="Text 15"/>
          <p:cNvSpPr/>
          <p:nvPr/>
        </p:nvSpPr>
        <p:spPr>
          <a:xfrm>
            <a:off x="2048947" y="5986820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Metaética</a:t>
            </a:r>
            <a:endParaRPr lang="en-US" sz="1900" dirty="0"/>
          </a:p>
        </p:txBody>
      </p:sp>
      <p:sp>
        <p:nvSpPr>
          <p:cNvPr id="20" name="Text 16"/>
          <p:cNvSpPr/>
          <p:nvPr/>
        </p:nvSpPr>
        <p:spPr>
          <a:xfrm>
            <a:off x="2048947" y="6408777"/>
            <a:ext cx="6412111" cy="936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metaética analiza los fundamentos y la naturaleza del juicio moral, explorando cuestiones sobre el significado de los conceptos éticos, la justificación de los juicios morales y la objetividad de los valores.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2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6761" y="3470910"/>
            <a:ext cx="5405438" cy="67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Política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56761" y="4470916"/>
            <a:ext cx="4228148" cy="2990374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980599" y="4694753"/>
            <a:ext cx="2702719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Teoría Política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80599" y="5162193"/>
            <a:ext cx="3780473" cy="2075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política examina los fundamentos de la organización social y política, estudiando conceptos como la justicia, la libertad, la igualdad y la legitimidad del poder.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126" y="4470916"/>
            <a:ext cx="4228148" cy="2990374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5424964" y="4694753"/>
            <a:ext cx="2949059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del Derecho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424964" y="5162193"/>
            <a:ext cx="3780473" cy="2075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 rama de la filosofía analiza la naturaleza, la función y la justificación del sistema legal, explorando cuestiones como la relación entre el derecho y la moral, y la legitimidad de las instituciones jurídicas.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491" y="4470916"/>
            <a:ext cx="4228148" cy="2990374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9869329" y="4694753"/>
            <a:ext cx="3105745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de la Historia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869329" y="5162193"/>
            <a:ext cx="3780473" cy="2075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de la historia se enfoca en el estudio de los procesos históricos y la evolución de las sociedades, buscando encontrar patrones, causas y significados en el desarrollo de la humanidad.</a:t>
            </a:r>
            <a:endParaRPr lang="en-US" sz="17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380CC89-F8CF-91C0-C37E-F6E9189BE1A3}"/>
              </a:ext>
            </a:extLst>
          </p:cNvPr>
          <p:cNvSpPr/>
          <p:nvPr/>
        </p:nvSpPr>
        <p:spPr>
          <a:xfrm>
            <a:off x="12615333" y="7518400"/>
            <a:ext cx="2015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584</Words>
  <Application>Microsoft Office PowerPoint</Application>
  <PresentationFormat>Personalizado</PresentationFormat>
  <Paragraphs>41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Libre Baskerville</vt:lpstr>
      <vt:lpstr>Arial</vt:lpstr>
      <vt:lpstr>DM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isaura cargua</cp:lastModifiedBy>
  <cp:revision>2</cp:revision>
  <dcterms:created xsi:type="dcterms:W3CDTF">2024-10-04T15:41:31Z</dcterms:created>
  <dcterms:modified xsi:type="dcterms:W3CDTF">2024-10-04T15:42:56Z</dcterms:modified>
</cp:coreProperties>
</file>