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366" r:id="rId4"/>
    <p:sldId id="257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480E31-D811-46E6-A95C-41B2687046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85DC82-9395-49FC-8011-CEE8BF443C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341FB0-5C5D-49E2-9EA2-A024A4E1B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2A9C-43A2-497A-83A3-31E963900BD6}" type="datetimeFigureOut">
              <a:rPr lang="es-ES" smtClean="0"/>
              <a:t>13/09/2023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3AE00A-CEDD-4470-BED9-197F461CA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396030-EA1B-4ECA-AC84-29ECB190D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E48E-90F0-4426-AF04-B610669388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3625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1A01A3-7FF1-4613-ACEB-5E0DE5BE1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77A68F1-CAFD-488D-B154-66161D080A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2548D8-733D-4CEC-9D32-F8C27BF14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2A9C-43A2-497A-83A3-31E963900BD6}" type="datetimeFigureOut">
              <a:rPr lang="es-ES" smtClean="0"/>
              <a:t>13/09/2023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E9BE78-6221-4AE3-A1D0-4807A575D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8C5DB1-CF1E-4357-A7D7-208E78F7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E48E-90F0-4426-AF04-B610669388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0935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33228B0-A869-4381-BA88-B7FB59B4E4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26F26C-AA98-41D4-B44B-A3A5E63EF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0BC4C8-B6C6-474D-A590-3BA06E11A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2A9C-43A2-497A-83A3-31E963900BD6}" type="datetimeFigureOut">
              <a:rPr lang="es-ES" smtClean="0"/>
              <a:t>13/09/2023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A228E0-02C2-475E-8885-2F65132CE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013A23-803D-48A6-AF6C-EDE02CD39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E48E-90F0-4426-AF04-B610669388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714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736D5A-9BD0-42F5-AF9A-CB4C8B4D8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4D012A-5A39-49E0-92B2-80E308FB6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2879C4-2120-4BA5-B31E-1019F127E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2A9C-43A2-497A-83A3-31E963900BD6}" type="datetimeFigureOut">
              <a:rPr lang="es-ES" smtClean="0"/>
              <a:t>13/09/2023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05BE08-F91F-4F0C-8CBB-23033AE8E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F60AC6-68F8-48B1-A3DF-A2594E1BC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E48E-90F0-4426-AF04-B610669388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558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7FEB5B-693F-4BB3-BA85-BB3A50CFC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2DD8D9-AE4E-487F-AD73-C47B84982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AA49A5-55FB-4363-9879-3B2AD347A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2A9C-43A2-497A-83A3-31E963900BD6}" type="datetimeFigureOut">
              <a:rPr lang="es-ES" smtClean="0"/>
              <a:t>13/09/2023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646B20-1D3D-4D60-AA27-0CC8CE6EC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0F03A1-735A-4599-9D6B-EF2014ED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E48E-90F0-4426-AF04-B610669388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1215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B43483-BF13-4B70-A230-728C8573B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CCE0E5-88FE-440C-B069-1FB3987F16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4948CD7-FCB8-4BEC-A843-E37420FD3D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38F210-AEC6-44E8-BB60-D9E4D3E81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2A9C-43A2-497A-83A3-31E963900BD6}" type="datetimeFigureOut">
              <a:rPr lang="es-ES" smtClean="0"/>
              <a:t>13/09/2023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10D10E-3841-4D50-8B00-476368D2C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06860D0-A384-4E07-A040-DA0C4AE3C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E48E-90F0-4426-AF04-B610669388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0071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FAEF83-7BFB-4AA4-9D8A-5598C6248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52C47D-775C-4686-B8F8-F460CD2B8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3358B8B-4A4D-4C29-9AFA-32F8E1726E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EBCBF8F-C8E3-47D1-B21A-1EA65AEBE0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41267AB-74D3-4BF6-B401-FC5450D60E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3659656-03C3-4F84-89A6-C6C4A4E86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2A9C-43A2-497A-83A3-31E963900BD6}" type="datetimeFigureOut">
              <a:rPr lang="es-ES" smtClean="0"/>
              <a:t>13/09/2023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68BB0ED-7187-4AC1-AE14-3BBFAAEAB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F06C071-5857-45D3-8580-63560ADDA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E48E-90F0-4426-AF04-B610669388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2684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9EAEFB-7A73-4E6E-BF81-CDB6F2B15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400BC64-821A-4C88-8D2C-1AE764C91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2A9C-43A2-497A-83A3-31E963900BD6}" type="datetimeFigureOut">
              <a:rPr lang="es-ES" smtClean="0"/>
              <a:t>13/09/2023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AF8B0AF-54E1-43CE-8326-6C653F85F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87CB728-60FA-4FC4-92C9-86563BBB4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E48E-90F0-4426-AF04-B610669388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480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2212043-4FB4-4308-8F3F-87EF644BB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2A9C-43A2-497A-83A3-31E963900BD6}" type="datetimeFigureOut">
              <a:rPr lang="es-ES" smtClean="0"/>
              <a:t>13/09/2023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B416E00-743D-45E0-8DC9-66982A56F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922FA41-09FB-4794-96B1-9D2960351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E48E-90F0-4426-AF04-B610669388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6181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E9A7C7-32F2-499F-8DC8-9825B89F2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4DD05F-9336-43EF-A272-537E9995E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CC7B813-2F85-4129-9DD5-4B0EF1805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31CDEB-5D95-4992-8EAD-B3CA21DF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2A9C-43A2-497A-83A3-31E963900BD6}" type="datetimeFigureOut">
              <a:rPr lang="es-ES" smtClean="0"/>
              <a:t>13/09/2023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1455862-D539-4991-9BF4-C0DA7085F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43AC18-ECE1-4701-A3C3-519788ADC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E48E-90F0-4426-AF04-B610669388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9564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979500-9297-46BC-9BB7-533249547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5C1D6E8-4165-4964-BF0A-9EDC4A41E5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E571DE5-C4E9-4A31-99B7-E2562AB2B9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D1EF8B9-1F92-49E5-BF69-214A8BCFA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42A9C-43A2-497A-83A3-31E963900BD6}" type="datetimeFigureOut">
              <a:rPr lang="es-ES" smtClean="0"/>
              <a:t>13/09/2023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966BC49-7EB9-48EA-B1F9-694228CDE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C5CFF0-717E-4590-9284-0E0B51C9F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E48E-90F0-4426-AF04-B610669388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0774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474002B-2A04-4F5B-A2BC-1A6E322C4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9E9E20D-FD98-4929-B854-8E442A582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16A93A-6EDD-4C1E-BC15-8EDDA9BAC1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42A9C-43A2-497A-83A3-31E963900BD6}" type="datetimeFigureOut">
              <a:rPr lang="es-ES" smtClean="0"/>
              <a:t>13/09/2023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539878-0E24-4C03-959E-3D6203B45D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DB9394-C0D2-4A58-9774-E6DECCDE2C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7E48E-90F0-4426-AF04-B610669388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1018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FDF172-ED5F-4532-8DFD-C29C81D081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338345D-7E69-47F7-B0BD-5913B91A9A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7EE72CD-D17C-43F2-8919-D059D5EA0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" y="134438"/>
            <a:ext cx="11768204" cy="648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682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AB875E-D69A-438E-AD66-4C9F3B886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177260-5F8F-4021-BBE0-C44547C0C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C8AA002-E750-47D8-AFEF-48D1A49FD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063" y="681037"/>
            <a:ext cx="5397504" cy="533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62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Título">
            <a:extLst>
              <a:ext uri="{FF2B5EF4-FFF2-40B4-BE49-F238E27FC236}">
                <a16:creationId xmlns:a16="http://schemas.microsoft.com/office/drawing/2014/main" id="{267DAEEC-9CC5-48D7-BB75-8F851EEA5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4320" y="188913"/>
            <a:ext cx="6289040" cy="1143000"/>
          </a:xfrm>
        </p:spPr>
        <p:txBody>
          <a:bodyPr/>
          <a:lstStyle/>
          <a:p>
            <a:r>
              <a:rPr lang="es-AR" altLang="es-ES" b="1" dirty="0"/>
              <a:t>PCR anidada (</a:t>
            </a:r>
            <a:r>
              <a:rPr lang="es-AR" altLang="es-ES" b="1" dirty="0" err="1"/>
              <a:t>Nested</a:t>
            </a:r>
            <a:r>
              <a:rPr lang="es-AR" altLang="es-ES" b="1" dirty="0"/>
              <a:t> PCR)</a:t>
            </a:r>
          </a:p>
        </p:txBody>
      </p:sp>
      <p:pic>
        <p:nvPicPr>
          <p:cNvPr id="31747" name="3 Imagen">
            <a:extLst>
              <a:ext uri="{FF2B5EF4-FFF2-40B4-BE49-F238E27FC236}">
                <a16:creationId xmlns:a16="http://schemas.microsoft.com/office/drawing/2014/main" id="{478E6163-08D8-480A-8A91-87E2F7D12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1522413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>
            <a:extLst>
              <a:ext uri="{FF2B5EF4-FFF2-40B4-BE49-F238E27FC236}">
                <a16:creationId xmlns:a16="http://schemas.microsoft.com/office/drawing/2014/main" id="{DCB9DFDA-EDF8-4F0F-A9A5-95BEFC040E60}"/>
              </a:ext>
            </a:extLst>
          </p:cNvPr>
          <p:cNvSpPr/>
          <p:nvPr/>
        </p:nvSpPr>
        <p:spPr>
          <a:xfrm>
            <a:off x="2927350" y="5013325"/>
            <a:ext cx="6096000" cy="13849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31749" name="4 CuadroTexto">
            <a:extLst>
              <a:ext uri="{FF2B5EF4-FFF2-40B4-BE49-F238E27FC236}">
                <a16:creationId xmlns:a16="http://schemas.microsoft.com/office/drawing/2014/main" id="{A4A314A7-2ABB-41EE-AB3A-BC578349F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5084764"/>
            <a:ext cx="6096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800">
                <a:solidFill>
                  <a:schemeClr val="tx1"/>
                </a:solidFill>
                <a:latin typeface="Addled" pitchFamily="2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ddled" pitchFamily="2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ddled" pitchFamily="2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ddled" pitchFamily="2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ddled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ddled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ddled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ddled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ddled" pitchFamily="2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</a:pPr>
            <a:r>
              <a:rPr lang="es-AR" altLang="es-ES" dirty="0"/>
              <a:t>Más sensible y específica.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s-AR" altLang="es-ES" dirty="0"/>
              <a:t>Ideal para muestras con poca cantidad de templado.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2D1461-287D-4D43-B49E-2765665D9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05F5EB-752C-41B7-B42C-9FD10FEEF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AF052A4-58BA-48AA-AE49-D2F0336F3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19" y="274955"/>
            <a:ext cx="11601829" cy="6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26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8BE885-A492-407A-A15D-A2BCD2F12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565B3B-7690-487E-B9A9-495C0E04B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C8A9EAE-B609-4FF6-BB36-9B496678F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700" y="324614"/>
            <a:ext cx="9626600" cy="620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046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C6A1E-FA61-4EC7-BF38-5C0B30776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8EF546-5707-4893-A356-45B9709CD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0F086BD-2D81-4134-8E8E-E479B103F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36" y="426921"/>
            <a:ext cx="11858128" cy="606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39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EF22D4-7707-47AC-BDCA-CD034C2FB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66F6D8-5C66-4BE5-A2DC-1348AC0F9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B28FFC5-F500-4F7E-818C-1D68EEF6E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4"/>
            <a:ext cx="10604613" cy="571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48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5B710A-62D2-4C36-852E-331876519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190275-0A19-4049-A4BA-A0456F80E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74465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20</Words>
  <Application>Microsoft Office PowerPoint</Application>
  <PresentationFormat>Panorámica</PresentationFormat>
  <Paragraphs>3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Addled</vt:lpstr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PCR anidada (Nested PCR)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Felix Falconi</dc:creator>
  <cp:lastModifiedBy>Felix Falconi</cp:lastModifiedBy>
  <cp:revision>4</cp:revision>
  <dcterms:created xsi:type="dcterms:W3CDTF">2023-09-13T10:34:51Z</dcterms:created>
  <dcterms:modified xsi:type="dcterms:W3CDTF">2023-09-13T10:56:38Z</dcterms:modified>
</cp:coreProperties>
</file>