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63"/>
  </p:notesMasterIdLst>
  <p:sldIdLst>
    <p:sldId id="276" r:id="rId2"/>
    <p:sldId id="347" r:id="rId3"/>
    <p:sldId id="275" r:id="rId4"/>
    <p:sldId id="321" r:id="rId5"/>
    <p:sldId id="322" r:id="rId6"/>
    <p:sldId id="326" r:id="rId7"/>
    <p:sldId id="323" r:id="rId8"/>
    <p:sldId id="324" r:id="rId9"/>
    <p:sldId id="325" r:id="rId10"/>
    <p:sldId id="277" r:id="rId11"/>
    <p:sldId id="259" r:id="rId12"/>
    <p:sldId id="348" r:id="rId13"/>
    <p:sldId id="349" r:id="rId14"/>
    <p:sldId id="312" r:id="rId15"/>
    <p:sldId id="350" r:id="rId16"/>
    <p:sldId id="358" r:id="rId17"/>
    <p:sldId id="264" r:id="rId18"/>
    <p:sldId id="280" r:id="rId19"/>
    <p:sldId id="265" r:id="rId20"/>
    <p:sldId id="269" r:id="rId21"/>
    <p:sldId id="271" r:id="rId22"/>
    <p:sldId id="272" r:id="rId23"/>
    <p:sldId id="327" r:id="rId24"/>
    <p:sldId id="343" r:id="rId25"/>
    <p:sldId id="331" r:id="rId26"/>
    <p:sldId id="332" r:id="rId27"/>
    <p:sldId id="342" r:id="rId28"/>
    <p:sldId id="353" r:id="rId29"/>
    <p:sldId id="333" r:id="rId30"/>
    <p:sldId id="352" r:id="rId31"/>
    <p:sldId id="355" r:id="rId32"/>
    <p:sldId id="334" r:id="rId33"/>
    <p:sldId id="357" r:id="rId34"/>
    <p:sldId id="356" r:id="rId35"/>
    <p:sldId id="337" r:id="rId36"/>
    <p:sldId id="339" r:id="rId37"/>
    <p:sldId id="340" r:id="rId38"/>
    <p:sldId id="330" r:id="rId39"/>
    <p:sldId id="344" r:id="rId40"/>
    <p:sldId id="316" r:id="rId41"/>
    <p:sldId id="318" r:id="rId42"/>
    <p:sldId id="287" r:id="rId43"/>
    <p:sldId id="286" r:id="rId44"/>
    <p:sldId id="288" r:id="rId45"/>
    <p:sldId id="290" r:id="rId46"/>
    <p:sldId id="289" r:id="rId47"/>
    <p:sldId id="291" r:id="rId48"/>
    <p:sldId id="292" r:id="rId49"/>
    <p:sldId id="297" r:id="rId50"/>
    <p:sldId id="293" r:id="rId51"/>
    <p:sldId id="307" r:id="rId52"/>
    <p:sldId id="294" r:id="rId53"/>
    <p:sldId id="308" r:id="rId54"/>
    <p:sldId id="299" r:id="rId55"/>
    <p:sldId id="300" r:id="rId56"/>
    <p:sldId id="301" r:id="rId57"/>
    <p:sldId id="302" r:id="rId58"/>
    <p:sldId id="303" r:id="rId59"/>
    <p:sldId id="304" r:id="rId60"/>
    <p:sldId id="310" r:id="rId61"/>
    <p:sldId id="306" r:id="rId6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1490" autoAdjust="0"/>
  </p:normalViewPr>
  <p:slideViewPr>
    <p:cSldViewPr>
      <p:cViewPr varScale="1">
        <p:scale>
          <a:sx n="64" d="100"/>
          <a:sy n="64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93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D73F9-D30B-4E17-9491-EEDA7E12BFC6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7C622FAC-FD16-47A6-A941-8E842115D49A}">
      <dgm:prSet phldrT="[Texto]"/>
      <dgm:spPr/>
      <dgm:t>
        <a:bodyPr/>
        <a:lstStyle/>
        <a:p>
          <a:r>
            <a:rPr lang="es-ES" b="1" dirty="0" smtClean="0"/>
            <a:t>PREVENCIÓN PRIMARIA</a:t>
          </a:r>
          <a:endParaRPr lang="es-EC" dirty="0"/>
        </a:p>
      </dgm:t>
    </dgm:pt>
    <dgm:pt modelId="{56189231-44B9-454E-BE15-3866CD8CF66F}" type="parTrans" cxnId="{E0F60B29-232D-4C2D-AF65-6F14A76FA324}">
      <dgm:prSet/>
      <dgm:spPr/>
      <dgm:t>
        <a:bodyPr/>
        <a:lstStyle/>
        <a:p>
          <a:endParaRPr lang="es-EC"/>
        </a:p>
      </dgm:t>
    </dgm:pt>
    <dgm:pt modelId="{0A14BC33-35BA-4A9F-9E16-58EC2C65C834}" type="sibTrans" cxnId="{E0F60B29-232D-4C2D-AF65-6F14A76FA324}">
      <dgm:prSet/>
      <dgm:spPr/>
      <dgm:t>
        <a:bodyPr/>
        <a:lstStyle/>
        <a:p>
          <a:endParaRPr lang="es-EC"/>
        </a:p>
      </dgm:t>
    </dgm:pt>
    <dgm:pt modelId="{30ED02FF-88E1-4B14-B612-EE3B771610D6}">
      <dgm:prSet phldrT="[Texto]"/>
      <dgm:spPr/>
      <dgm:t>
        <a:bodyPr/>
        <a:lstStyle/>
        <a:p>
          <a:r>
            <a:rPr lang="es-ES" dirty="0" smtClean="0"/>
            <a:t>Promoción y protección (medidas generales, como mejorar el estado nutritivo; medidas especificas para evitar cierta enfermedad, como vacunas)</a:t>
          </a:r>
          <a:endParaRPr lang="es-EC" dirty="0"/>
        </a:p>
      </dgm:t>
    </dgm:pt>
    <dgm:pt modelId="{0CFD4313-763C-4902-9451-6AD7BA335D7C}" type="parTrans" cxnId="{FD672C50-8DBE-459B-A7CD-0690A5F349FB}">
      <dgm:prSet/>
      <dgm:spPr/>
      <dgm:t>
        <a:bodyPr/>
        <a:lstStyle/>
        <a:p>
          <a:endParaRPr lang="es-EC"/>
        </a:p>
      </dgm:t>
    </dgm:pt>
    <dgm:pt modelId="{04B91597-D1E5-4AD0-B2D0-FA6CDCFF03E7}" type="sibTrans" cxnId="{FD672C50-8DBE-459B-A7CD-0690A5F349FB}">
      <dgm:prSet/>
      <dgm:spPr/>
      <dgm:t>
        <a:bodyPr/>
        <a:lstStyle/>
        <a:p>
          <a:endParaRPr lang="es-EC"/>
        </a:p>
      </dgm:t>
    </dgm:pt>
    <dgm:pt modelId="{4C09EEAF-E8C4-482C-87FB-81699C85329F}">
      <dgm:prSet phldrT="[Texto]"/>
      <dgm:spPr/>
      <dgm:t>
        <a:bodyPr/>
        <a:lstStyle/>
        <a:p>
          <a:r>
            <a:rPr lang="es-ES" b="1" dirty="0" smtClean="0"/>
            <a:t>PREVENCIÓN SECUNDARIA</a:t>
          </a:r>
          <a:endParaRPr lang="es-EC" dirty="0"/>
        </a:p>
      </dgm:t>
    </dgm:pt>
    <dgm:pt modelId="{614E1B8A-728F-46EA-B341-43414873C1E8}" type="parTrans" cxnId="{286F3A04-EB10-435F-8C9F-C88E07CFBBBC}">
      <dgm:prSet/>
      <dgm:spPr/>
      <dgm:t>
        <a:bodyPr/>
        <a:lstStyle/>
        <a:p>
          <a:endParaRPr lang="es-EC"/>
        </a:p>
      </dgm:t>
    </dgm:pt>
    <dgm:pt modelId="{398ABCDB-EF68-494B-8502-83D3DBD012E2}" type="sibTrans" cxnId="{286F3A04-EB10-435F-8C9F-C88E07CFBBBC}">
      <dgm:prSet/>
      <dgm:spPr/>
      <dgm:t>
        <a:bodyPr/>
        <a:lstStyle/>
        <a:p>
          <a:endParaRPr lang="es-EC"/>
        </a:p>
      </dgm:t>
    </dgm:pt>
    <dgm:pt modelId="{591C2CF8-3EBF-4E96-B718-66706CE44669}">
      <dgm:prSet phldrT="[Texto]"/>
      <dgm:spPr/>
      <dgm:t>
        <a:bodyPr/>
        <a:lstStyle/>
        <a:p>
          <a:r>
            <a:rPr lang="es-ES" dirty="0" smtClean="0"/>
            <a:t>Curación (diagnostico y tratamiento precoz; es decir, antes de que aparezca la sintomatología tratamiento oportuno y adecuado.</a:t>
          </a:r>
          <a:endParaRPr lang="es-EC" dirty="0"/>
        </a:p>
      </dgm:t>
    </dgm:pt>
    <dgm:pt modelId="{5C33CE6B-365E-4DDA-9921-F652F0073039}" type="parTrans" cxnId="{1EE92FDE-19ED-408B-A1F0-0F67C661CDFA}">
      <dgm:prSet/>
      <dgm:spPr/>
      <dgm:t>
        <a:bodyPr/>
        <a:lstStyle/>
        <a:p>
          <a:endParaRPr lang="es-EC"/>
        </a:p>
      </dgm:t>
    </dgm:pt>
    <dgm:pt modelId="{30D553A7-39ED-43D9-8239-8EC98D0E3744}" type="sibTrans" cxnId="{1EE92FDE-19ED-408B-A1F0-0F67C661CDFA}">
      <dgm:prSet/>
      <dgm:spPr/>
      <dgm:t>
        <a:bodyPr/>
        <a:lstStyle/>
        <a:p>
          <a:endParaRPr lang="es-EC"/>
        </a:p>
      </dgm:t>
    </dgm:pt>
    <dgm:pt modelId="{F4226775-10C9-4621-BBEF-CAE95B5D2E90}">
      <dgm:prSet phldrT="[Texto]"/>
      <dgm:spPr/>
      <dgm:t>
        <a:bodyPr/>
        <a:lstStyle/>
        <a:p>
          <a:r>
            <a:rPr lang="es-ES" b="1" dirty="0" smtClean="0"/>
            <a:t>PREVENCIÓN TERCIARIA</a:t>
          </a:r>
          <a:endParaRPr lang="es-EC" dirty="0"/>
        </a:p>
      </dgm:t>
    </dgm:pt>
    <dgm:pt modelId="{EC0D2B15-85E8-4942-BFEA-D7FB043FE47C}" type="parTrans" cxnId="{F02E2DCB-AB86-4DA5-A579-F214D430795C}">
      <dgm:prSet/>
      <dgm:spPr/>
      <dgm:t>
        <a:bodyPr/>
        <a:lstStyle/>
        <a:p>
          <a:endParaRPr lang="es-EC"/>
        </a:p>
      </dgm:t>
    </dgm:pt>
    <dgm:pt modelId="{07F98BC2-A693-45B3-BC44-86B56E4F3863}" type="sibTrans" cxnId="{F02E2DCB-AB86-4DA5-A579-F214D430795C}">
      <dgm:prSet/>
      <dgm:spPr/>
      <dgm:t>
        <a:bodyPr/>
        <a:lstStyle/>
        <a:p>
          <a:endParaRPr lang="es-EC"/>
        </a:p>
      </dgm:t>
    </dgm:pt>
    <dgm:pt modelId="{64055CAB-F9DE-4326-AB9C-E8460510C4C4}">
      <dgm:prSet phldrT="[Texto]"/>
      <dgm:spPr/>
      <dgm:t>
        <a:bodyPr/>
        <a:lstStyle/>
        <a:p>
          <a:r>
            <a:rPr lang="es-ES" smtClean="0"/>
            <a:t>Rehabilitación, una vez producidas las secuelas definitivas</a:t>
          </a:r>
          <a:endParaRPr lang="es-EC" dirty="0"/>
        </a:p>
      </dgm:t>
    </dgm:pt>
    <dgm:pt modelId="{763E2975-A39B-49AE-8E31-94130AD55DE3}" type="parTrans" cxnId="{A1C70087-21E4-406E-B2D3-672F13EA2BED}">
      <dgm:prSet/>
      <dgm:spPr/>
      <dgm:t>
        <a:bodyPr/>
        <a:lstStyle/>
        <a:p>
          <a:endParaRPr lang="es-EC"/>
        </a:p>
      </dgm:t>
    </dgm:pt>
    <dgm:pt modelId="{CECDA441-5D03-44E4-AA5B-439E63DE89BC}" type="sibTrans" cxnId="{A1C70087-21E4-406E-B2D3-672F13EA2BED}">
      <dgm:prSet/>
      <dgm:spPr/>
      <dgm:t>
        <a:bodyPr/>
        <a:lstStyle/>
        <a:p>
          <a:endParaRPr lang="es-EC"/>
        </a:p>
      </dgm:t>
    </dgm:pt>
    <dgm:pt modelId="{F41B7B7E-9D27-478B-80C8-61ED9020000A}" type="pres">
      <dgm:prSet presAssocID="{268D73F9-D30B-4E17-9491-EEDA7E12BF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025AA6-B32A-40EC-8DC9-33F9C8D87C09}" type="pres">
      <dgm:prSet presAssocID="{7C622FAC-FD16-47A6-A941-8E842115D49A}" presName="linNode" presStyleCnt="0"/>
      <dgm:spPr/>
    </dgm:pt>
    <dgm:pt modelId="{DCA812D4-0B6E-413B-A827-F0D581885732}" type="pres">
      <dgm:prSet presAssocID="{7C622FAC-FD16-47A6-A941-8E842115D4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6F0B4A-5F67-435A-B30E-B70FC40011F7}" type="pres">
      <dgm:prSet presAssocID="{7C622FAC-FD16-47A6-A941-8E842115D4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5B0EE2-366E-4258-BFF0-EF87339AA84B}" type="pres">
      <dgm:prSet presAssocID="{0A14BC33-35BA-4A9F-9E16-58EC2C65C834}" presName="sp" presStyleCnt="0"/>
      <dgm:spPr/>
    </dgm:pt>
    <dgm:pt modelId="{E4AB9D3B-D1ED-4009-A42D-ACA4A1AB057E}" type="pres">
      <dgm:prSet presAssocID="{4C09EEAF-E8C4-482C-87FB-81699C85329F}" presName="linNode" presStyleCnt="0"/>
      <dgm:spPr/>
    </dgm:pt>
    <dgm:pt modelId="{BE7A7E08-DE22-413A-B11C-DF613AB3A0B3}" type="pres">
      <dgm:prSet presAssocID="{4C09EEAF-E8C4-482C-87FB-81699C85329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3C0967-AC3F-402C-A170-154B45F909E3}" type="pres">
      <dgm:prSet presAssocID="{4C09EEAF-E8C4-482C-87FB-81699C85329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495A85-E57E-4B15-A704-DC55E25279CE}" type="pres">
      <dgm:prSet presAssocID="{398ABCDB-EF68-494B-8502-83D3DBD012E2}" presName="sp" presStyleCnt="0"/>
      <dgm:spPr/>
    </dgm:pt>
    <dgm:pt modelId="{C01B8FE1-9500-4E88-ABEE-08CD1FAAB224}" type="pres">
      <dgm:prSet presAssocID="{F4226775-10C9-4621-BBEF-CAE95B5D2E90}" presName="linNode" presStyleCnt="0"/>
      <dgm:spPr/>
    </dgm:pt>
    <dgm:pt modelId="{9DC5DD27-204C-481B-B7F1-255BBBCF95FC}" type="pres">
      <dgm:prSet presAssocID="{F4226775-10C9-4621-BBEF-CAE95B5D2E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C0434E-639B-4CE4-A7AD-DF353F88C2BF}" type="pres">
      <dgm:prSet presAssocID="{F4226775-10C9-4621-BBEF-CAE95B5D2E9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E92FDE-19ED-408B-A1F0-0F67C661CDFA}" srcId="{4C09EEAF-E8C4-482C-87FB-81699C85329F}" destId="{591C2CF8-3EBF-4E96-B718-66706CE44669}" srcOrd="0" destOrd="0" parTransId="{5C33CE6B-365E-4DDA-9921-F652F0073039}" sibTransId="{30D553A7-39ED-43D9-8239-8EC98D0E3744}"/>
    <dgm:cxn modelId="{CCB9B336-B08B-4730-9358-7ABD21A39504}" type="presOf" srcId="{268D73F9-D30B-4E17-9491-EEDA7E12BFC6}" destId="{F41B7B7E-9D27-478B-80C8-61ED9020000A}" srcOrd="0" destOrd="0" presId="urn:microsoft.com/office/officeart/2005/8/layout/vList5"/>
    <dgm:cxn modelId="{F02E2DCB-AB86-4DA5-A579-F214D430795C}" srcId="{268D73F9-D30B-4E17-9491-EEDA7E12BFC6}" destId="{F4226775-10C9-4621-BBEF-CAE95B5D2E90}" srcOrd="2" destOrd="0" parTransId="{EC0D2B15-85E8-4942-BFEA-D7FB043FE47C}" sibTransId="{07F98BC2-A693-45B3-BC44-86B56E4F3863}"/>
    <dgm:cxn modelId="{286F3A04-EB10-435F-8C9F-C88E07CFBBBC}" srcId="{268D73F9-D30B-4E17-9491-EEDA7E12BFC6}" destId="{4C09EEAF-E8C4-482C-87FB-81699C85329F}" srcOrd="1" destOrd="0" parTransId="{614E1B8A-728F-46EA-B341-43414873C1E8}" sibTransId="{398ABCDB-EF68-494B-8502-83D3DBD012E2}"/>
    <dgm:cxn modelId="{BD85C0AD-2546-4AF2-8224-0C79838680BA}" type="presOf" srcId="{591C2CF8-3EBF-4E96-B718-66706CE44669}" destId="{8F3C0967-AC3F-402C-A170-154B45F909E3}" srcOrd="0" destOrd="0" presId="urn:microsoft.com/office/officeart/2005/8/layout/vList5"/>
    <dgm:cxn modelId="{FD672C50-8DBE-459B-A7CD-0690A5F349FB}" srcId="{7C622FAC-FD16-47A6-A941-8E842115D49A}" destId="{30ED02FF-88E1-4B14-B612-EE3B771610D6}" srcOrd="0" destOrd="0" parTransId="{0CFD4313-763C-4902-9451-6AD7BA335D7C}" sibTransId="{04B91597-D1E5-4AD0-B2D0-FA6CDCFF03E7}"/>
    <dgm:cxn modelId="{16F70E86-8037-445D-A04D-25B49DE38043}" type="presOf" srcId="{30ED02FF-88E1-4B14-B612-EE3B771610D6}" destId="{3A6F0B4A-5F67-435A-B30E-B70FC40011F7}" srcOrd="0" destOrd="0" presId="urn:microsoft.com/office/officeart/2005/8/layout/vList5"/>
    <dgm:cxn modelId="{4DDF3236-52DF-4386-8807-A7AC60E65DC1}" type="presOf" srcId="{4C09EEAF-E8C4-482C-87FB-81699C85329F}" destId="{BE7A7E08-DE22-413A-B11C-DF613AB3A0B3}" srcOrd="0" destOrd="0" presId="urn:microsoft.com/office/officeart/2005/8/layout/vList5"/>
    <dgm:cxn modelId="{EBF08807-BB64-4AA4-98DC-BB801F38262C}" type="presOf" srcId="{64055CAB-F9DE-4326-AB9C-E8460510C4C4}" destId="{98C0434E-639B-4CE4-A7AD-DF353F88C2BF}" srcOrd="0" destOrd="0" presId="urn:microsoft.com/office/officeart/2005/8/layout/vList5"/>
    <dgm:cxn modelId="{33569F39-5586-4B61-BE88-AAD52E5E5744}" type="presOf" srcId="{7C622FAC-FD16-47A6-A941-8E842115D49A}" destId="{DCA812D4-0B6E-413B-A827-F0D581885732}" srcOrd="0" destOrd="0" presId="urn:microsoft.com/office/officeart/2005/8/layout/vList5"/>
    <dgm:cxn modelId="{5B2DF572-6A46-476C-8423-C049015EB5C6}" type="presOf" srcId="{F4226775-10C9-4621-BBEF-CAE95B5D2E90}" destId="{9DC5DD27-204C-481B-B7F1-255BBBCF95FC}" srcOrd="0" destOrd="0" presId="urn:microsoft.com/office/officeart/2005/8/layout/vList5"/>
    <dgm:cxn modelId="{E0F60B29-232D-4C2D-AF65-6F14A76FA324}" srcId="{268D73F9-D30B-4E17-9491-EEDA7E12BFC6}" destId="{7C622FAC-FD16-47A6-A941-8E842115D49A}" srcOrd="0" destOrd="0" parTransId="{56189231-44B9-454E-BE15-3866CD8CF66F}" sibTransId="{0A14BC33-35BA-4A9F-9E16-58EC2C65C834}"/>
    <dgm:cxn modelId="{A1C70087-21E4-406E-B2D3-672F13EA2BED}" srcId="{F4226775-10C9-4621-BBEF-CAE95B5D2E90}" destId="{64055CAB-F9DE-4326-AB9C-E8460510C4C4}" srcOrd="0" destOrd="0" parTransId="{763E2975-A39B-49AE-8E31-94130AD55DE3}" sibTransId="{CECDA441-5D03-44E4-AA5B-439E63DE89BC}"/>
    <dgm:cxn modelId="{C6423598-773F-4AB4-ACDE-8961B2CE4C3D}" type="presParOf" srcId="{F41B7B7E-9D27-478B-80C8-61ED9020000A}" destId="{73025AA6-B32A-40EC-8DC9-33F9C8D87C09}" srcOrd="0" destOrd="0" presId="urn:microsoft.com/office/officeart/2005/8/layout/vList5"/>
    <dgm:cxn modelId="{70441E22-AC64-4CF7-B2B4-451A3AF1E507}" type="presParOf" srcId="{73025AA6-B32A-40EC-8DC9-33F9C8D87C09}" destId="{DCA812D4-0B6E-413B-A827-F0D581885732}" srcOrd="0" destOrd="0" presId="urn:microsoft.com/office/officeart/2005/8/layout/vList5"/>
    <dgm:cxn modelId="{629276F3-9CF1-4E8C-81B5-16FA287DDB3F}" type="presParOf" srcId="{73025AA6-B32A-40EC-8DC9-33F9C8D87C09}" destId="{3A6F0B4A-5F67-435A-B30E-B70FC40011F7}" srcOrd="1" destOrd="0" presId="urn:microsoft.com/office/officeart/2005/8/layout/vList5"/>
    <dgm:cxn modelId="{AA93A73F-BCAD-4548-876D-A463D8807B2A}" type="presParOf" srcId="{F41B7B7E-9D27-478B-80C8-61ED9020000A}" destId="{4F5B0EE2-366E-4258-BFF0-EF87339AA84B}" srcOrd="1" destOrd="0" presId="urn:microsoft.com/office/officeart/2005/8/layout/vList5"/>
    <dgm:cxn modelId="{C728B7BB-D81A-4834-8FF8-92C1FBDBEEC1}" type="presParOf" srcId="{F41B7B7E-9D27-478B-80C8-61ED9020000A}" destId="{E4AB9D3B-D1ED-4009-A42D-ACA4A1AB057E}" srcOrd="2" destOrd="0" presId="urn:microsoft.com/office/officeart/2005/8/layout/vList5"/>
    <dgm:cxn modelId="{EF4B4659-CB03-4B07-819B-5FE719F71A7B}" type="presParOf" srcId="{E4AB9D3B-D1ED-4009-A42D-ACA4A1AB057E}" destId="{BE7A7E08-DE22-413A-B11C-DF613AB3A0B3}" srcOrd="0" destOrd="0" presId="urn:microsoft.com/office/officeart/2005/8/layout/vList5"/>
    <dgm:cxn modelId="{B8029580-5CAB-46C3-99F2-8411A90CE307}" type="presParOf" srcId="{E4AB9D3B-D1ED-4009-A42D-ACA4A1AB057E}" destId="{8F3C0967-AC3F-402C-A170-154B45F909E3}" srcOrd="1" destOrd="0" presId="urn:microsoft.com/office/officeart/2005/8/layout/vList5"/>
    <dgm:cxn modelId="{BF4095DF-87A9-4B2F-8E16-E8994B91715A}" type="presParOf" srcId="{F41B7B7E-9D27-478B-80C8-61ED9020000A}" destId="{1B495A85-E57E-4B15-A704-DC55E25279CE}" srcOrd="3" destOrd="0" presId="urn:microsoft.com/office/officeart/2005/8/layout/vList5"/>
    <dgm:cxn modelId="{593A48D8-7CC8-4124-8D45-D4EC30BF9CBF}" type="presParOf" srcId="{F41B7B7E-9D27-478B-80C8-61ED9020000A}" destId="{C01B8FE1-9500-4E88-ABEE-08CD1FAAB224}" srcOrd="4" destOrd="0" presId="urn:microsoft.com/office/officeart/2005/8/layout/vList5"/>
    <dgm:cxn modelId="{30B162DA-FBF3-4737-956C-392632811865}" type="presParOf" srcId="{C01B8FE1-9500-4E88-ABEE-08CD1FAAB224}" destId="{9DC5DD27-204C-481B-B7F1-255BBBCF95FC}" srcOrd="0" destOrd="0" presId="urn:microsoft.com/office/officeart/2005/8/layout/vList5"/>
    <dgm:cxn modelId="{6E1BB9A0-E9BB-4F2D-8430-CF0E81BAE11F}" type="presParOf" srcId="{C01B8FE1-9500-4E88-ABEE-08CD1FAAB224}" destId="{98C0434E-639B-4CE4-A7AD-DF353F88C2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98B5E-877C-47B8-8BD1-FEF1EB6CC00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D55D32E-E513-4DD6-88D0-A731130316F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TERCIARIO</a:t>
          </a:r>
        </a:p>
        <a:p>
          <a:endParaRPr kumimoji="0" lang="es-ES_tradnl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5%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17EEDE26-2DDF-40F9-AC33-01C2CE74EA91}" type="parTrans" cxnId="{BF262245-64CC-4C87-AAC7-7ABF7D0FC789}">
      <dgm:prSet/>
      <dgm:spPr/>
      <dgm:t>
        <a:bodyPr/>
        <a:lstStyle/>
        <a:p>
          <a:endParaRPr lang="es-EC"/>
        </a:p>
      </dgm:t>
    </dgm:pt>
    <dgm:pt modelId="{92018067-7453-45C4-80BA-E6B52F6615C4}" type="sibTrans" cxnId="{BF262245-64CC-4C87-AAC7-7ABF7D0FC789}">
      <dgm:prSet/>
      <dgm:spPr/>
      <dgm:t>
        <a:bodyPr/>
        <a:lstStyle/>
        <a:p>
          <a:endParaRPr lang="es-EC"/>
        </a:p>
      </dgm:t>
    </dgm:pt>
    <dgm:pt modelId="{49785DC8-D35A-454D-99C3-4D1144880B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SECUNDARIO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_tradnl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15%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7C4C8733-DCCF-4B9B-93FF-68AC9886B866}" type="parTrans" cxnId="{47D689C3-4D40-4C66-A466-394769D5122A}">
      <dgm:prSet/>
      <dgm:spPr/>
      <dgm:t>
        <a:bodyPr/>
        <a:lstStyle/>
        <a:p>
          <a:endParaRPr lang="es-EC"/>
        </a:p>
      </dgm:t>
    </dgm:pt>
    <dgm:pt modelId="{7EE63C7C-0561-4A07-BDC5-7F3829A8E1A9}" type="sibTrans" cxnId="{47D689C3-4D40-4C66-A466-394769D5122A}">
      <dgm:prSet/>
      <dgm:spPr/>
      <dgm:t>
        <a:bodyPr/>
        <a:lstStyle/>
        <a:p>
          <a:endParaRPr lang="es-EC"/>
        </a:p>
      </dgm:t>
    </dgm:pt>
    <dgm:pt modelId="{2A9CEAFC-6CD4-456F-AB06-DA200E8460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PRIMARIO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_tradnl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80%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E72B4EFB-72A1-4F86-BE72-683AF662AE56}" type="parTrans" cxnId="{DECDF437-5240-44FC-8031-5B41583E3068}">
      <dgm:prSet/>
      <dgm:spPr/>
      <dgm:t>
        <a:bodyPr/>
        <a:lstStyle/>
        <a:p>
          <a:endParaRPr lang="es-EC"/>
        </a:p>
      </dgm:t>
    </dgm:pt>
    <dgm:pt modelId="{355729B4-357C-4B89-9234-14472CE83F2B}" type="sibTrans" cxnId="{DECDF437-5240-44FC-8031-5B41583E3068}">
      <dgm:prSet/>
      <dgm:spPr/>
      <dgm:t>
        <a:bodyPr/>
        <a:lstStyle/>
        <a:p>
          <a:endParaRPr lang="es-EC"/>
        </a:p>
      </dgm:t>
    </dgm:pt>
    <dgm:pt modelId="{983951D2-D839-4CFB-BE66-D0DBDE0E12C7}" type="pres">
      <dgm:prSet presAssocID="{9D198B5E-877C-47B8-8BD1-FEF1EB6CC00C}" presName="Name0" presStyleCnt="0">
        <dgm:presLayoutVars>
          <dgm:dir/>
          <dgm:animLvl val="lvl"/>
          <dgm:resizeHandles val="exact"/>
        </dgm:presLayoutVars>
      </dgm:prSet>
      <dgm:spPr/>
    </dgm:pt>
    <dgm:pt modelId="{1A221771-FCB1-4238-847C-0AE86C51EA4F}" type="pres">
      <dgm:prSet presAssocID="{BD55D32E-E513-4DD6-88D0-A731130316F7}" presName="Name8" presStyleCnt="0"/>
      <dgm:spPr/>
    </dgm:pt>
    <dgm:pt modelId="{26098A3F-6B1C-4798-B790-47823074F465}" type="pres">
      <dgm:prSet presAssocID="{BD55D32E-E513-4DD6-88D0-A731130316F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22DBF9-4C21-422A-81C2-8EDEAC9663A7}" type="pres">
      <dgm:prSet presAssocID="{BD55D32E-E513-4DD6-88D0-A731130316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217EA-EA63-45BE-A731-1CE921D6C184}" type="pres">
      <dgm:prSet presAssocID="{49785DC8-D35A-454D-99C3-4D1144880B81}" presName="Name8" presStyleCnt="0"/>
      <dgm:spPr/>
    </dgm:pt>
    <dgm:pt modelId="{DA9076F6-77CF-4570-A4A3-302A9593183B}" type="pres">
      <dgm:prSet presAssocID="{49785DC8-D35A-454D-99C3-4D1144880B8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B0E0DF-C483-4528-8EA8-8FC3D62B6871}" type="pres">
      <dgm:prSet presAssocID="{49785DC8-D35A-454D-99C3-4D1144880B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FB2D5B-CAD6-4B09-BFB5-64C9AF25F3F4}" type="pres">
      <dgm:prSet presAssocID="{2A9CEAFC-6CD4-456F-AB06-DA200E8460EB}" presName="Name8" presStyleCnt="0"/>
      <dgm:spPr/>
    </dgm:pt>
    <dgm:pt modelId="{015C098E-FCB5-4528-8431-A8448671A774}" type="pres">
      <dgm:prSet presAssocID="{2A9CEAFC-6CD4-456F-AB06-DA200E8460EB}" presName="level" presStyleLbl="node1" presStyleIdx="2" presStyleCnt="3" custLinFactNeighborX="-1695" custLinFactNeighborY="1169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D59C6B-3F22-4F02-9B8D-4A6A4268C41F}" type="pres">
      <dgm:prSet presAssocID="{2A9CEAFC-6CD4-456F-AB06-DA200E846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262245-64CC-4C87-AAC7-7ABF7D0FC789}" srcId="{9D198B5E-877C-47B8-8BD1-FEF1EB6CC00C}" destId="{BD55D32E-E513-4DD6-88D0-A731130316F7}" srcOrd="0" destOrd="0" parTransId="{17EEDE26-2DDF-40F9-AC33-01C2CE74EA91}" sibTransId="{92018067-7453-45C4-80BA-E6B52F6615C4}"/>
    <dgm:cxn modelId="{671DFDE4-9D12-4732-825A-749D05CD4368}" type="presOf" srcId="{2A9CEAFC-6CD4-456F-AB06-DA200E8460EB}" destId="{015C098E-FCB5-4528-8431-A8448671A774}" srcOrd="0" destOrd="0" presId="urn:microsoft.com/office/officeart/2005/8/layout/pyramid1"/>
    <dgm:cxn modelId="{812CD251-461D-4057-BB55-20AC1EBB8ED8}" type="presOf" srcId="{2A9CEAFC-6CD4-456F-AB06-DA200E8460EB}" destId="{56D59C6B-3F22-4F02-9B8D-4A6A4268C41F}" srcOrd="1" destOrd="0" presId="urn:microsoft.com/office/officeart/2005/8/layout/pyramid1"/>
    <dgm:cxn modelId="{310CD201-08D7-449D-91FE-17EE8223D20D}" type="presOf" srcId="{BD55D32E-E513-4DD6-88D0-A731130316F7}" destId="{4822DBF9-4C21-422A-81C2-8EDEAC9663A7}" srcOrd="1" destOrd="0" presId="urn:microsoft.com/office/officeart/2005/8/layout/pyramid1"/>
    <dgm:cxn modelId="{FFE29A7F-8553-45CA-9A09-27F67DEAAB28}" type="presOf" srcId="{BD55D32E-E513-4DD6-88D0-A731130316F7}" destId="{26098A3F-6B1C-4798-B790-47823074F465}" srcOrd="0" destOrd="0" presId="urn:microsoft.com/office/officeart/2005/8/layout/pyramid1"/>
    <dgm:cxn modelId="{94E279C5-6F37-4C0A-AE32-6D66EF47533E}" type="presOf" srcId="{49785DC8-D35A-454D-99C3-4D1144880B81}" destId="{DA9076F6-77CF-4570-A4A3-302A9593183B}" srcOrd="0" destOrd="0" presId="urn:microsoft.com/office/officeart/2005/8/layout/pyramid1"/>
    <dgm:cxn modelId="{0BBD43DE-55BC-4476-A0D3-DBB8F8CA7224}" type="presOf" srcId="{49785DC8-D35A-454D-99C3-4D1144880B81}" destId="{E8B0E0DF-C483-4528-8EA8-8FC3D62B6871}" srcOrd="1" destOrd="0" presId="urn:microsoft.com/office/officeart/2005/8/layout/pyramid1"/>
    <dgm:cxn modelId="{C7D8B7DB-6DCA-447D-A7DD-B7B36CF59CBD}" type="presOf" srcId="{9D198B5E-877C-47B8-8BD1-FEF1EB6CC00C}" destId="{983951D2-D839-4CFB-BE66-D0DBDE0E12C7}" srcOrd="0" destOrd="0" presId="urn:microsoft.com/office/officeart/2005/8/layout/pyramid1"/>
    <dgm:cxn modelId="{DECDF437-5240-44FC-8031-5B41583E3068}" srcId="{9D198B5E-877C-47B8-8BD1-FEF1EB6CC00C}" destId="{2A9CEAFC-6CD4-456F-AB06-DA200E8460EB}" srcOrd="2" destOrd="0" parTransId="{E72B4EFB-72A1-4F86-BE72-683AF662AE56}" sibTransId="{355729B4-357C-4B89-9234-14472CE83F2B}"/>
    <dgm:cxn modelId="{47D689C3-4D40-4C66-A466-394769D5122A}" srcId="{9D198B5E-877C-47B8-8BD1-FEF1EB6CC00C}" destId="{49785DC8-D35A-454D-99C3-4D1144880B81}" srcOrd="1" destOrd="0" parTransId="{7C4C8733-DCCF-4B9B-93FF-68AC9886B866}" sibTransId="{7EE63C7C-0561-4A07-BDC5-7F3829A8E1A9}"/>
    <dgm:cxn modelId="{48999848-538E-4908-ACE6-FE29830FE93F}" type="presParOf" srcId="{983951D2-D839-4CFB-BE66-D0DBDE0E12C7}" destId="{1A221771-FCB1-4238-847C-0AE86C51EA4F}" srcOrd="0" destOrd="0" presId="urn:microsoft.com/office/officeart/2005/8/layout/pyramid1"/>
    <dgm:cxn modelId="{1B5967D3-FAA3-4276-8EB1-1D10FDED1ED4}" type="presParOf" srcId="{1A221771-FCB1-4238-847C-0AE86C51EA4F}" destId="{26098A3F-6B1C-4798-B790-47823074F465}" srcOrd="0" destOrd="0" presId="urn:microsoft.com/office/officeart/2005/8/layout/pyramid1"/>
    <dgm:cxn modelId="{C3E042EA-9889-4EDC-9CE5-E0BF66EED94C}" type="presParOf" srcId="{1A221771-FCB1-4238-847C-0AE86C51EA4F}" destId="{4822DBF9-4C21-422A-81C2-8EDEAC9663A7}" srcOrd="1" destOrd="0" presId="urn:microsoft.com/office/officeart/2005/8/layout/pyramid1"/>
    <dgm:cxn modelId="{1A1B89CA-BF8B-4E3B-9288-1548B73F522C}" type="presParOf" srcId="{983951D2-D839-4CFB-BE66-D0DBDE0E12C7}" destId="{CE8217EA-EA63-45BE-A731-1CE921D6C184}" srcOrd="1" destOrd="0" presId="urn:microsoft.com/office/officeart/2005/8/layout/pyramid1"/>
    <dgm:cxn modelId="{939E6294-A003-46C9-9753-806FD4BC3178}" type="presParOf" srcId="{CE8217EA-EA63-45BE-A731-1CE921D6C184}" destId="{DA9076F6-77CF-4570-A4A3-302A9593183B}" srcOrd="0" destOrd="0" presId="urn:microsoft.com/office/officeart/2005/8/layout/pyramid1"/>
    <dgm:cxn modelId="{ADE02520-1100-4E18-95F4-47F42E20EF9E}" type="presParOf" srcId="{CE8217EA-EA63-45BE-A731-1CE921D6C184}" destId="{E8B0E0DF-C483-4528-8EA8-8FC3D62B6871}" srcOrd="1" destOrd="0" presId="urn:microsoft.com/office/officeart/2005/8/layout/pyramid1"/>
    <dgm:cxn modelId="{424A5C3F-7813-49E8-B4D5-C8AB4BD9BC46}" type="presParOf" srcId="{983951D2-D839-4CFB-BE66-D0DBDE0E12C7}" destId="{F5FB2D5B-CAD6-4B09-BFB5-64C9AF25F3F4}" srcOrd="2" destOrd="0" presId="urn:microsoft.com/office/officeart/2005/8/layout/pyramid1"/>
    <dgm:cxn modelId="{6CC883C3-53DB-4D42-86A8-4B4BD9EA2A2F}" type="presParOf" srcId="{F5FB2D5B-CAD6-4B09-BFB5-64C9AF25F3F4}" destId="{015C098E-FCB5-4528-8431-A8448671A774}" srcOrd="0" destOrd="0" presId="urn:microsoft.com/office/officeart/2005/8/layout/pyramid1"/>
    <dgm:cxn modelId="{9BEE57A0-CC7C-48D2-BFBB-882EB602887A}" type="presParOf" srcId="{F5FB2D5B-CAD6-4B09-BFB5-64C9AF25F3F4}" destId="{56D59C6B-3F22-4F02-9B8D-4A6A4268C4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97A10-8DBE-49B9-82FE-35EA70F7E03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B8B0D76-DE3B-4A37-8835-4AA62E5426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III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H.ESP.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H. ESPC</a:t>
          </a:r>
          <a:r>
            <a: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.</a:t>
          </a:r>
          <a:endParaRPr kumimoji="0" lang="es-E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31826D71-EA3D-43C2-9034-29025FC6EF20}" type="parTrans" cxnId="{D0EB7087-479C-40F6-8383-ACB0398AA593}">
      <dgm:prSet/>
      <dgm:spPr/>
      <dgm:t>
        <a:bodyPr/>
        <a:lstStyle/>
        <a:p>
          <a:endParaRPr lang="es-EC"/>
        </a:p>
      </dgm:t>
    </dgm:pt>
    <dgm:pt modelId="{5EE14EA7-3281-434B-9D62-E132CC2A848D}" type="sibTrans" cxnId="{D0EB7087-479C-40F6-8383-ACB0398AA593}">
      <dgm:prSet/>
      <dgm:spPr/>
      <dgm:t>
        <a:bodyPr/>
        <a:lstStyle/>
        <a:p>
          <a:endParaRPr lang="es-EC"/>
        </a:p>
      </dgm:t>
    </dgm:pt>
    <dgm:pt modelId="{FA2E9C06-7FC0-4860-8347-EC9F971E77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II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_tradnl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BF24A6D1-24AE-4288-B337-424596DCB83C}" type="parTrans" cxnId="{6D57A766-B196-4D30-959C-748C8CF908A2}">
      <dgm:prSet/>
      <dgm:spPr/>
      <dgm:t>
        <a:bodyPr/>
        <a:lstStyle/>
        <a:p>
          <a:endParaRPr lang="es-EC"/>
        </a:p>
      </dgm:t>
    </dgm:pt>
    <dgm:pt modelId="{A42139FD-CAB4-4446-AFB7-73CE75C81737}" type="sibTrans" cxnId="{6D57A766-B196-4D30-959C-748C8CF908A2}">
      <dgm:prSet/>
      <dgm:spPr/>
      <dgm:t>
        <a:bodyPr/>
        <a:lstStyle/>
        <a:p>
          <a:endParaRPr lang="es-EC"/>
        </a:p>
      </dgm:t>
    </dgm:pt>
    <dgm:pt modelId="{1396E6DF-AA54-4B9F-8A0C-FF4F6032FAA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PS. SCS.CS.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EBAS. UMSE</a:t>
          </a:r>
        </a:p>
      </dgm:t>
    </dgm:pt>
    <dgm:pt modelId="{24EAD341-ADA0-4572-A444-200B13EED90D}" type="parTrans" cxnId="{3232FF7A-48F4-43D4-AC8E-D86369714BD6}">
      <dgm:prSet/>
      <dgm:spPr/>
      <dgm:t>
        <a:bodyPr/>
        <a:lstStyle/>
        <a:p>
          <a:endParaRPr lang="es-EC"/>
        </a:p>
      </dgm:t>
    </dgm:pt>
    <dgm:pt modelId="{C6E3D4C5-7EB1-4756-B491-25DD778DBF48}" type="sibTrans" cxnId="{3232FF7A-48F4-43D4-AC8E-D86369714BD6}">
      <dgm:prSet/>
      <dgm:spPr/>
      <dgm:t>
        <a:bodyPr/>
        <a:lstStyle/>
        <a:p>
          <a:endParaRPr lang="es-EC"/>
        </a:p>
      </dgm:t>
    </dgm:pt>
    <dgm:pt modelId="{9AEBDF75-F57A-4866-9008-A04F9E5B6BEF}" type="pres">
      <dgm:prSet presAssocID="{E9497A10-8DBE-49B9-82FE-35EA70F7E039}" presName="Name0" presStyleCnt="0">
        <dgm:presLayoutVars>
          <dgm:dir/>
          <dgm:animLvl val="lvl"/>
          <dgm:resizeHandles val="exact"/>
        </dgm:presLayoutVars>
      </dgm:prSet>
      <dgm:spPr/>
    </dgm:pt>
    <dgm:pt modelId="{C8E10837-B94B-4661-8927-76309E01A723}" type="pres">
      <dgm:prSet presAssocID="{8B8B0D76-DE3B-4A37-8835-4AA62E5426DF}" presName="Name8" presStyleCnt="0"/>
      <dgm:spPr/>
    </dgm:pt>
    <dgm:pt modelId="{6FD8BA72-5CA7-48F8-8948-BCF02C10836C}" type="pres">
      <dgm:prSet presAssocID="{8B8B0D76-DE3B-4A37-8835-4AA62E5426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A06261-C2BC-4D01-A476-E9F21A4A3AF8}" type="pres">
      <dgm:prSet presAssocID="{8B8B0D76-DE3B-4A37-8835-4AA62E5426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E0110-730D-42A2-93BE-1F086F1257E0}" type="pres">
      <dgm:prSet presAssocID="{FA2E9C06-7FC0-4860-8347-EC9F971E7778}" presName="Name8" presStyleCnt="0"/>
      <dgm:spPr/>
    </dgm:pt>
    <dgm:pt modelId="{FB82FBAE-74E5-4709-9F6C-F997661308D2}" type="pres">
      <dgm:prSet presAssocID="{FA2E9C06-7FC0-4860-8347-EC9F971E777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E7C9E-2E88-4D2E-AD65-2FC181CF2C1B}" type="pres">
      <dgm:prSet presAssocID="{FA2E9C06-7FC0-4860-8347-EC9F971E77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E4E42F-8B69-467D-939D-318BEF2931E5}" type="pres">
      <dgm:prSet presAssocID="{1396E6DF-AA54-4B9F-8A0C-FF4F6032FAA9}" presName="Name8" presStyleCnt="0"/>
      <dgm:spPr/>
    </dgm:pt>
    <dgm:pt modelId="{02215E67-4A40-4704-B4C7-F2E2CFABC4FA}" type="pres">
      <dgm:prSet presAssocID="{1396E6DF-AA54-4B9F-8A0C-FF4F6032FAA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0173AC-9679-4407-9BF8-551BD5B6BF49}" type="pres">
      <dgm:prSet presAssocID="{1396E6DF-AA54-4B9F-8A0C-FF4F6032F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FB8C4E-59C9-47B5-A341-0C95EA0991F8}" type="presOf" srcId="{1396E6DF-AA54-4B9F-8A0C-FF4F6032FAA9}" destId="{0A0173AC-9679-4407-9BF8-551BD5B6BF49}" srcOrd="1" destOrd="0" presId="urn:microsoft.com/office/officeart/2005/8/layout/pyramid1"/>
    <dgm:cxn modelId="{D0EB7087-479C-40F6-8383-ACB0398AA593}" srcId="{E9497A10-8DBE-49B9-82FE-35EA70F7E039}" destId="{8B8B0D76-DE3B-4A37-8835-4AA62E5426DF}" srcOrd="0" destOrd="0" parTransId="{31826D71-EA3D-43C2-9034-29025FC6EF20}" sibTransId="{5EE14EA7-3281-434B-9D62-E132CC2A848D}"/>
    <dgm:cxn modelId="{E4FF9477-DBEB-45C4-BBB6-5188E3EA11AB}" type="presOf" srcId="{8B8B0D76-DE3B-4A37-8835-4AA62E5426DF}" destId="{6FD8BA72-5CA7-48F8-8948-BCF02C10836C}" srcOrd="0" destOrd="0" presId="urn:microsoft.com/office/officeart/2005/8/layout/pyramid1"/>
    <dgm:cxn modelId="{7B4498D0-EDE5-487A-AEC4-C8506A6E0C75}" type="presOf" srcId="{8B8B0D76-DE3B-4A37-8835-4AA62E5426DF}" destId="{ABA06261-C2BC-4D01-A476-E9F21A4A3AF8}" srcOrd="1" destOrd="0" presId="urn:microsoft.com/office/officeart/2005/8/layout/pyramid1"/>
    <dgm:cxn modelId="{EDBFB1F9-3380-426D-B1E4-ED0FCF6EF593}" type="presOf" srcId="{E9497A10-8DBE-49B9-82FE-35EA70F7E039}" destId="{9AEBDF75-F57A-4866-9008-A04F9E5B6BEF}" srcOrd="0" destOrd="0" presId="urn:microsoft.com/office/officeart/2005/8/layout/pyramid1"/>
    <dgm:cxn modelId="{C9DC3448-A852-49F6-AC18-C9FDB632DEC7}" type="presOf" srcId="{FA2E9C06-7FC0-4860-8347-EC9F971E7778}" destId="{F6BE7C9E-2E88-4D2E-AD65-2FC181CF2C1B}" srcOrd="1" destOrd="0" presId="urn:microsoft.com/office/officeart/2005/8/layout/pyramid1"/>
    <dgm:cxn modelId="{3232FF7A-48F4-43D4-AC8E-D86369714BD6}" srcId="{E9497A10-8DBE-49B9-82FE-35EA70F7E039}" destId="{1396E6DF-AA54-4B9F-8A0C-FF4F6032FAA9}" srcOrd="2" destOrd="0" parTransId="{24EAD341-ADA0-4572-A444-200B13EED90D}" sibTransId="{C6E3D4C5-7EB1-4756-B491-25DD778DBF48}"/>
    <dgm:cxn modelId="{6D57A766-B196-4D30-959C-748C8CF908A2}" srcId="{E9497A10-8DBE-49B9-82FE-35EA70F7E039}" destId="{FA2E9C06-7FC0-4860-8347-EC9F971E7778}" srcOrd="1" destOrd="0" parTransId="{BF24A6D1-24AE-4288-B337-424596DCB83C}" sibTransId="{A42139FD-CAB4-4446-AFB7-73CE75C81737}"/>
    <dgm:cxn modelId="{D2D62D5D-673A-40AD-BC33-7CB1445BC142}" type="presOf" srcId="{1396E6DF-AA54-4B9F-8A0C-FF4F6032FAA9}" destId="{02215E67-4A40-4704-B4C7-F2E2CFABC4FA}" srcOrd="0" destOrd="0" presId="urn:microsoft.com/office/officeart/2005/8/layout/pyramid1"/>
    <dgm:cxn modelId="{7BD06D6F-9053-4422-BC13-E3CA500A06C0}" type="presOf" srcId="{FA2E9C06-7FC0-4860-8347-EC9F971E7778}" destId="{FB82FBAE-74E5-4709-9F6C-F997661308D2}" srcOrd="0" destOrd="0" presId="urn:microsoft.com/office/officeart/2005/8/layout/pyramid1"/>
    <dgm:cxn modelId="{B931EC0D-A2AB-47C0-8E50-7A0BAF8A0A86}" type="presParOf" srcId="{9AEBDF75-F57A-4866-9008-A04F9E5B6BEF}" destId="{C8E10837-B94B-4661-8927-76309E01A723}" srcOrd="0" destOrd="0" presId="urn:microsoft.com/office/officeart/2005/8/layout/pyramid1"/>
    <dgm:cxn modelId="{10FA7AE7-BB8F-4CAC-9229-8B4728506098}" type="presParOf" srcId="{C8E10837-B94B-4661-8927-76309E01A723}" destId="{6FD8BA72-5CA7-48F8-8948-BCF02C10836C}" srcOrd="0" destOrd="0" presId="urn:microsoft.com/office/officeart/2005/8/layout/pyramid1"/>
    <dgm:cxn modelId="{B7E32956-771F-4322-84A5-6F2F834BED9F}" type="presParOf" srcId="{C8E10837-B94B-4661-8927-76309E01A723}" destId="{ABA06261-C2BC-4D01-A476-E9F21A4A3AF8}" srcOrd="1" destOrd="0" presId="urn:microsoft.com/office/officeart/2005/8/layout/pyramid1"/>
    <dgm:cxn modelId="{ABC39F0D-BE30-407A-B2C6-18F09DBDF9CC}" type="presParOf" srcId="{9AEBDF75-F57A-4866-9008-A04F9E5B6BEF}" destId="{763E0110-730D-42A2-93BE-1F086F1257E0}" srcOrd="1" destOrd="0" presId="urn:microsoft.com/office/officeart/2005/8/layout/pyramid1"/>
    <dgm:cxn modelId="{1DF65DC0-79A1-46E4-8308-F3CF517DFD10}" type="presParOf" srcId="{763E0110-730D-42A2-93BE-1F086F1257E0}" destId="{FB82FBAE-74E5-4709-9F6C-F997661308D2}" srcOrd="0" destOrd="0" presId="urn:microsoft.com/office/officeart/2005/8/layout/pyramid1"/>
    <dgm:cxn modelId="{491B22F4-EB44-4181-AB46-1584EBA7D5FD}" type="presParOf" srcId="{763E0110-730D-42A2-93BE-1F086F1257E0}" destId="{F6BE7C9E-2E88-4D2E-AD65-2FC181CF2C1B}" srcOrd="1" destOrd="0" presId="urn:microsoft.com/office/officeart/2005/8/layout/pyramid1"/>
    <dgm:cxn modelId="{7B0BAF8B-D952-49E2-AB34-90A831E2FEE2}" type="presParOf" srcId="{9AEBDF75-F57A-4866-9008-A04F9E5B6BEF}" destId="{4FE4E42F-8B69-467D-939D-318BEF2931E5}" srcOrd="2" destOrd="0" presId="urn:microsoft.com/office/officeart/2005/8/layout/pyramid1"/>
    <dgm:cxn modelId="{54653981-C391-4FB0-B52E-85770F875C4D}" type="presParOf" srcId="{4FE4E42F-8B69-467D-939D-318BEF2931E5}" destId="{02215E67-4A40-4704-B4C7-F2E2CFABC4FA}" srcOrd="0" destOrd="0" presId="urn:microsoft.com/office/officeart/2005/8/layout/pyramid1"/>
    <dgm:cxn modelId="{9CAEC7E6-DE93-4B57-B579-33A54B607D6C}" type="presParOf" srcId="{4FE4E42F-8B69-467D-939D-318BEF2931E5}" destId="{0A0173AC-9679-4407-9BF8-551BD5B6BF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66E694-7049-47F6-8750-455FE48126FD}" type="doc">
      <dgm:prSet loTypeId="urn:microsoft.com/office/officeart/2005/8/layout/cycle2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D872C66-B31E-4077-840A-30B20DBDD1CF}">
      <dgm:prSet phldrT="[Texto]" custT="1"/>
      <dgm:spPr/>
      <dgm:t>
        <a:bodyPr/>
        <a:lstStyle/>
        <a:p>
          <a:r>
            <a:rPr lang="es-EC" sz="1800" dirty="0" smtClean="0"/>
            <a:t>AMBULATORIA</a:t>
          </a:r>
          <a:endParaRPr lang="es-EC" sz="1800" dirty="0"/>
        </a:p>
      </dgm:t>
    </dgm:pt>
    <dgm:pt modelId="{B13D9034-3A41-4642-9596-72D84CEF6175}" type="parTrans" cxnId="{3E5C0305-4C66-477B-B664-86171D4E8E21}">
      <dgm:prSet/>
      <dgm:spPr/>
      <dgm:t>
        <a:bodyPr/>
        <a:lstStyle/>
        <a:p>
          <a:endParaRPr lang="es-EC"/>
        </a:p>
      </dgm:t>
    </dgm:pt>
    <dgm:pt modelId="{BC3C30EB-5E11-49FF-89CC-D00BB19727E6}" type="sibTrans" cxnId="{3E5C0305-4C66-477B-B664-86171D4E8E21}">
      <dgm:prSet/>
      <dgm:spPr/>
      <dgm:t>
        <a:bodyPr/>
        <a:lstStyle/>
        <a:p>
          <a:endParaRPr lang="es-EC"/>
        </a:p>
      </dgm:t>
    </dgm:pt>
    <dgm:pt modelId="{67AAD586-12FF-4249-8A1C-D01F40B5BB75}">
      <dgm:prSet phldrT="[Texto]" custT="1"/>
      <dgm:spPr/>
      <dgm:t>
        <a:bodyPr/>
        <a:lstStyle/>
        <a:p>
          <a:r>
            <a:rPr lang="es-EC" sz="1800" dirty="0" smtClean="0"/>
            <a:t>HOSPITALARIA</a:t>
          </a:r>
          <a:endParaRPr lang="es-EC" sz="1800" dirty="0"/>
        </a:p>
      </dgm:t>
    </dgm:pt>
    <dgm:pt modelId="{717AC69D-BE6B-4017-B20C-8A770B7513BB}" type="parTrans" cxnId="{96E7332B-A1B0-421D-B6D9-05E1363A20AD}">
      <dgm:prSet/>
      <dgm:spPr/>
      <dgm:t>
        <a:bodyPr/>
        <a:lstStyle/>
        <a:p>
          <a:endParaRPr lang="es-EC"/>
        </a:p>
      </dgm:t>
    </dgm:pt>
    <dgm:pt modelId="{A292A682-92E3-4C30-9A22-D3416514FAD1}" type="sibTrans" cxnId="{96E7332B-A1B0-421D-B6D9-05E1363A20AD}">
      <dgm:prSet/>
      <dgm:spPr/>
      <dgm:t>
        <a:bodyPr/>
        <a:lstStyle/>
        <a:p>
          <a:endParaRPr lang="es-EC"/>
        </a:p>
      </dgm:t>
    </dgm:pt>
    <dgm:pt modelId="{CD6FE903-53D1-4A96-AE3B-9DE889A0B6A5}">
      <dgm:prSet phldrT="[Texto]" custT="1"/>
      <dgm:spPr/>
      <dgm:t>
        <a:bodyPr/>
        <a:lstStyle/>
        <a:p>
          <a:r>
            <a:rPr lang="es-EC" sz="1800" dirty="0" smtClean="0"/>
            <a:t>EMERGENCIA</a:t>
          </a:r>
          <a:endParaRPr lang="es-EC" sz="1800" dirty="0"/>
        </a:p>
      </dgm:t>
    </dgm:pt>
    <dgm:pt modelId="{C1E5387C-920C-482A-8BDE-73110CCC7C7A}" type="parTrans" cxnId="{CC864F04-B7BD-4772-917C-9B0A242834E2}">
      <dgm:prSet/>
      <dgm:spPr/>
      <dgm:t>
        <a:bodyPr/>
        <a:lstStyle/>
        <a:p>
          <a:endParaRPr lang="es-EC"/>
        </a:p>
      </dgm:t>
    </dgm:pt>
    <dgm:pt modelId="{E2A47AFA-6AE5-45EB-8369-0A4EF625B3E6}" type="sibTrans" cxnId="{CC864F04-B7BD-4772-917C-9B0A242834E2}">
      <dgm:prSet/>
      <dgm:spPr/>
      <dgm:t>
        <a:bodyPr/>
        <a:lstStyle/>
        <a:p>
          <a:endParaRPr lang="es-EC"/>
        </a:p>
      </dgm:t>
    </dgm:pt>
    <dgm:pt modelId="{F3ABB8B4-9EEF-4FDF-AE65-4DDCE72D17AD}">
      <dgm:prSet phldrT="[Texto]" custT="1"/>
      <dgm:spPr/>
      <dgm:t>
        <a:bodyPr/>
        <a:lstStyle/>
        <a:p>
          <a:r>
            <a:rPr lang="es-EC" sz="1800" dirty="0" smtClean="0"/>
            <a:t>DOMICILIARIA</a:t>
          </a:r>
          <a:endParaRPr lang="es-EC" sz="1800" dirty="0"/>
        </a:p>
      </dgm:t>
    </dgm:pt>
    <dgm:pt modelId="{38613C84-854F-47B2-A813-F66F5AF6C510}" type="parTrans" cxnId="{0728616F-201F-47A9-926D-BBAF0A170BCB}">
      <dgm:prSet/>
      <dgm:spPr/>
      <dgm:t>
        <a:bodyPr/>
        <a:lstStyle/>
        <a:p>
          <a:endParaRPr lang="es-EC"/>
        </a:p>
      </dgm:t>
    </dgm:pt>
    <dgm:pt modelId="{267CE790-1AE3-49C0-80CD-17DBC48615DB}" type="sibTrans" cxnId="{0728616F-201F-47A9-926D-BBAF0A170BCB}">
      <dgm:prSet/>
      <dgm:spPr/>
      <dgm:t>
        <a:bodyPr/>
        <a:lstStyle/>
        <a:p>
          <a:endParaRPr lang="es-EC"/>
        </a:p>
      </dgm:t>
    </dgm:pt>
    <dgm:pt modelId="{A1DCA7AC-814A-4C0A-9099-60F78CFFB667}" type="pres">
      <dgm:prSet presAssocID="{DE66E694-7049-47F6-8750-455FE48126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2F40FB-16D2-4F12-A122-0B2A2666665F}" type="pres">
      <dgm:prSet presAssocID="{DD872C66-B31E-4077-840A-30B20DBDD1CF}" presName="node" presStyleLbl="node1" presStyleIdx="0" presStyleCnt="4" custScaleX="1905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499BD5-2FFD-4B5B-9848-6A219D13C94E}" type="pres">
      <dgm:prSet presAssocID="{BC3C30EB-5E11-49FF-89CC-D00BB19727E6}" presName="sibTrans" presStyleLbl="sibTrans2D1" presStyleIdx="0" presStyleCnt="4"/>
      <dgm:spPr/>
      <dgm:t>
        <a:bodyPr/>
        <a:lstStyle/>
        <a:p>
          <a:endParaRPr lang="es-ES"/>
        </a:p>
      </dgm:t>
    </dgm:pt>
    <dgm:pt modelId="{8AC12E6D-C2DF-45D5-A1E1-86090A310D88}" type="pres">
      <dgm:prSet presAssocID="{BC3C30EB-5E11-49FF-89CC-D00BB19727E6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B6694314-E610-41F3-8E11-A0076C9E5E9A}" type="pres">
      <dgm:prSet presAssocID="{67AAD586-12FF-4249-8A1C-D01F40B5BB75}" presName="node" presStyleLbl="node1" presStyleIdx="1" presStyleCnt="4" custScaleX="1919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6F0FE-C1CC-480F-9B8A-93550085BF51}" type="pres">
      <dgm:prSet presAssocID="{A292A682-92E3-4C30-9A22-D3416514FAD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7ACE6BD-D4E8-4BEA-A043-962C81197180}" type="pres">
      <dgm:prSet presAssocID="{A292A682-92E3-4C30-9A22-D3416514FAD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B4EFBBA0-ADF6-4FDE-9110-D059C4B7727A}" type="pres">
      <dgm:prSet presAssocID="{CD6FE903-53D1-4A96-AE3B-9DE889A0B6A5}" presName="node" presStyleLbl="node1" presStyleIdx="2" presStyleCnt="4" custScaleX="179645" custScaleY="117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A78AD-C284-42C9-81EC-54596BCF79CF}" type="pres">
      <dgm:prSet presAssocID="{E2A47AFA-6AE5-45EB-8369-0A4EF625B3E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5D5E44E9-235D-4A7E-9475-B2D4FCBA5261}" type="pres">
      <dgm:prSet presAssocID="{E2A47AFA-6AE5-45EB-8369-0A4EF625B3E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0E21F9B-EE29-4608-A92D-797FE7D83080}" type="pres">
      <dgm:prSet presAssocID="{F3ABB8B4-9EEF-4FDF-AE65-4DDCE72D17AD}" presName="node" presStyleLbl="node1" presStyleIdx="3" presStyleCnt="4" custScaleX="1760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C4B962-21B4-4498-9AA8-FAA6B5A56D2D}" type="pres">
      <dgm:prSet presAssocID="{267CE790-1AE3-49C0-80CD-17DBC48615DB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187FCC5-B802-4769-B301-8C9D99387386}" type="pres">
      <dgm:prSet presAssocID="{267CE790-1AE3-49C0-80CD-17DBC48615DB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3E5C0305-4C66-477B-B664-86171D4E8E21}" srcId="{DE66E694-7049-47F6-8750-455FE48126FD}" destId="{DD872C66-B31E-4077-840A-30B20DBDD1CF}" srcOrd="0" destOrd="0" parTransId="{B13D9034-3A41-4642-9596-72D84CEF6175}" sibTransId="{BC3C30EB-5E11-49FF-89CC-D00BB19727E6}"/>
    <dgm:cxn modelId="{AA668FD0-4A0A-4EA0-8B4D-692904B6F213}" type="presOf" srcId="{DD872C66-B31E-4077-840A-30B20DBDD1CF}" destId="{BF2F40FB-16D2-4F12-A122-0B2A2666665F}" srcOrd="0" destOrd="0" presId="urn:microsoft.com/office/officeart/2005/8/layout/cycle2"/>
    <dgm:cxn modelId="{E18D9E32-4F0A-47F2-BE0B-825DC8279A14}" type="presOf" srcId="{E2A47AFA-6AE5-45EB-8369-0A4EF625B3E6}" destId="{074A78AD-C284-42C9-81EC-54596BCF79CF}" srcOrd="0" destOrd="0" presId="urn:microsoft.com/office/officeart/2005/8/layout/cycle2"/>
    <dgm:cxn modelId="{F0390B00-A252-4216-95A0-42217F41A924}" type="presOf" srcId="{BC3C30EB-5E11-49FF-89CC-D00BB19727E6}" destId="{36499BD5-2FFD-4B5B-9848-6A219D13C94E}" srcOrd="0" destOrd="0" presId="urn:microsoft.com/office/officeart/2005/8/layout/cycle2"/>
    <dgm:cxn modelId="{41DAA5C8-A5F9-41A8-BA92-6B5327066EA4}" type="presOf" srcId="{267CE790-1AE3-49C0-80CD-17DBC48615DB}" destId="{26C4B962-21B4-4498-9AA8-FAA6B5A56D2D}" srcOrd="0" destOrd="0" presId="urn:microsoft.com/office/officeart/2005/8/layout/cycle2"/>
    <dgm:cxn modelId="{96E7332B-A1B0-421D-B6D9-05E1363A20AD}" srcId="{DE66E694-7049-47F6-8750-455FE48126FD}" destId="{67AAD586-12FF-4249-8A1C-D01F40B5BB75}" srcOrd="1" destOrd="0" parTransId="{717AC69D-BE6B-4017-B20C-8A770B7513BB}" sibTransId="{A292A682-92E3-4C30-9A22-D3416514FAD1}"/>
    <dgm:cxn modelId="{22E749BF-AF9F-47F1-A77B-C2791952E5E6}" type="presOf" srcId="{267CE790-1AE3-49C0-80CD-17DBC48615DB}" destId="{1187FCC5-B802-4769-B301-8C9D99387386}" srcOrd="1" destOrd="0" presId="urn:microsoft.com/office/officeart/2005/8/layout/cycle2"/>
    <dgm:cxn modelId="{DC93B2F9-7B17-4C5E-BB89-8EA8A793E0D3}" type="presOf" srcId="{CD6FE903-53D1-4A96-AE3B-9DE889A0B6A5}" destId="{B4EFBBA0-ADF6-4FDE-9110-D059C4B7727A}" srcOrd="0" destOrd="0" presId="urn:microsoft.com/office/officeart/2005/8/layout/cycle2"/>
    <dgm:cxn modelId="{692A4D74-212C-4FF5-8E67-BA444DC027DC}" type="presOf" srcId="{67AAD586-12FF-4249-8A1C-D01F40B5BB75}" destId="{B6694314-E610-41F3-8E11-A0076C9E5E9A}" srcOrd="0" destOrd="0" presId="urn:microsoft.com/office/officeart/2005/8/layout/cycle2"/>
    <dgm:cxn modelId="{0728616F-201F-47A9-926D-BBAF0A170BCB}" srcId="{DE66E694-7049-47F6-8750-455FE48126FD}" destId="{F3ABB8B4-9EEF-4FDF-AE65-4DDCE72D17AD}" srcOrd="3" destOrd="0" parTransId="{38613C84-854F-47B2-A813-F66F5AF6C510}" sibTransId="{267CE790-1AE3-49C0-80CD-17DBC48615DB}"/>
    <dgm:cxn modelId="{9DE6ADE7-06E7-485C-96AB-874DCA1C35B5}" type="presOf" srcId="{A292A682-92E3-4C30-9A22-D3416514FAD1}" destId="{FD76F0FE-C1CC-480F-9B8A-93550085BF51}" srcOrd="0" destOrd="0" presId="urn:microsoft.com/office/officeart/2005/8/layout/cycle2"/>
    <dgm:cxn modelId="{528FDBCC-A835-4C42-AC18-418A5DCE7961}" type="presOf" srcId="{F3ABB8B4-9EEF-4FDF-AE65-4DDCE72D17AD}" destId="{40E21F9B-EE29-4608-A92D-797FE7D83080}" srcOrd="0" destOrd="0" presId="urn:microsoft.com/office/officeart/2005/8/layout/cycle2"/>
    <dgm:cxn modelId="{8E445547-A4AF-47E9-AC23-C77E60336556}" type="presOf" srcId="{DE66E694-7049-47F6-8750-455FE48126FD}" destId="{A1DCA7AC-814A-4C0A-9099-60F78CFFB667}" srcOrd="0" destOrd="0" presId="urn:microsoft.com/office/officeart/2005/8/layout/cycle2"/>
    <dgm:cxn modelId="{7DFCE204-2E3D-445A-A516-137316CAD55D}" type="presOf" srcId="{A292A682-92E3-4C30-9A22-D3416514FAD1}" destId="{57ACE6BD-D4E8-4BEA-A043-962C81197180}" srcOrd="1" destOrd="0" presId="urn:microsoft.com/office/officeart/2005/8/layout/cycle2"/>
    <dgm:cxn modelId="{023A7B6C-DA44-4CA1-8015-DC5F44D00EEB}" type="presOf" srcId="{E2A47AFA-6AE5-45EB-8369-0A4EF625B3E6}" destId="{5D5E44E9-235D-4A7E-9475-B2D4FCBA5261}" srcOrd="1" destOrd="0" presId="urn:microsoft.com/office/officeart/2005/8/layout/cycle2"/>
    <dgm:cxn modelId="{4F363D12-5D90-4BD3-8B5E-53607A806CE0}" type="presOf" srcId="{BC3C30EB-5E11-49FF-89CC-D00BB19727E6}" destId="{8AC12E6D-C2DF-45D5-A1E1-86090A310D88}" srcOrd="1" destOrd="0" presId="urn:microsoft.com/office/officeart/2005/8/layout/cycle2"/>
    <dgm:cxn modelId="{CC864F04-B7BD-4772-917C-9B0A242834E2}" srcId="{DE66E694-7049-47F6-8750-455FE48126FD}" destId="{CD6FE903-53D1-4A96-AE3B-9DE889A0B6A5}" srcOrd="2" destOrd="0" parTransId="{C1E5387C-920C-482A-8BDE-73110CCC7C7A}" sibTransId="{E2A47AFA-6AE5-45EB-8369-0A4EF625B3E6}"/>
    <dgm:cxn modelId="{8A969C75-30B0-4236-94C2-C7EB2A7203CA}" type="presParOf" srcId="{A1DCA7AC-814A-4C0A-9099-60F78CFFB667}" destId="{BF2F40FB-16D2-4F12-A122-0B2A2666665F}" srcOrd="0" destOrd="0" presId="urn:microsoft.com/office/officeart/2005/8/layout/cycle2"/>
    <dgm:cxn modelId="{48F534F5-CF32-4579-BB2B-AB1914C38BF7}" type="presParOf" srcId="{A1DCA7AC-814A-4C0A-9099-60F78CFFB667}" destId="{36499BD5-2FFD-4B5B-9848-6A219D13C94E}" srcOrd="1" destOrd="0" presId="urn:microsoft.com/office/officeart/2005/8/layout/cycle2"/>
    <dgm:cxn modelId="{0236A532-74B4-420D-ACC9-A3D0ADC7416B}" type="presParOf" srcId="{36499BD5-2FFD-4B5B-9848-6A219D13C94E}" destId="{8AC12E6D-C2DF-45D5-A1E1-86090A310D88}" srcOrd="0" destOrd="0" presId="urn:microsoft.com/office/officeart/2005/8/layout/cycle2"/>
    <dgm:cxn modelId="{083C26E9-05A9-47E3-B524-0763E2F34352}" type="presParOf" srcId="{A1DCA7AC-814A-4C0A-9099-60F78CFFB667}" destId="{B6694314-E610-41F3-8E11-A0076C9E5E9A}" srcOrd="2" destOrd="0" presId="urn:microsoft.com/office/officeart/2005/8/layout/cycle2"/>
    <dgm:cxn modelId="{84090BDA-EF25-4ADB-9C11-14BC729314F2}" type="presParOf" srcId="{A1DCA7AC-814A-4C0A-9099-60F78CFFB667}" destId="{FD76F0FE-C1CC-480F-9B8A-93550085BF51}" srcOrd="3" destOrd="0" presId="urn:microsoft.com/office/officeart/2005/8/layout/cycle2"/>
    <dgm:cxn modelId="{74A86BEB-FF89-48F5-8780-D1E17BBABE00}" type="presParOf" srcId="{FD76F0FE-C1CC-480F-9B8A-93550085BF51}" destId="{57ACE6BD-D4E8-4BEA-A043-962C81197180}" srcOrd="0" destOrd="0" presId="urn:microsoft.com/office/officeart/2005/8/layout/cycle2"/>
    <dgm:cxn modelId="{287A50CF-59D4-4292-975A-1ADC896F5AA9}" type="presParOf" srcId="{A1DCA7AC-814A-4C0A-9099-60F78CFFB667}" destId="{B4EFBBA0-ADF6-4FDE-9110-D059C4B7727A}" srcOrd="4" destOrd="0" presId="urn:microsoft.com/office/officeart/2005/8/layout/cycle2"/>
    <dgm:cxn modelId="{11EDC37B-11ED-4C41-8AC6-5FA7D0BB460B}" type="presParOf" srcId="{A1DCA7AC-814A-4C0A-9099-60F78CFFB667}" destId="{074A78AD-C284-42C9-81EC-54596BCF79CF}" srcOrd="5" destOrd="0" presId="urn:microsoft.com/office/officeart/2005/8/layout/cycle2"/>
    <dgm:cxn modelId="{2147A275-0A1A-442A-AB9A-8140DBE84B2D}" type="presParOf" srcId="{074A78AD-C284-42C9-81EC-54596BCF79CF}" destId="{5D5E44E9-235D-4A7E-9475-B2D4FCBA5261}" srcOrd="0" destOrd="0" presId="urn:microsoft.com/office/officeart/2005/8/layout/cycle2"/>
    <dgm:cxn modelId="{5C460DC8-9E18-47BF-B532-85D8C65803A9}" type="presParOf" srcId="{A1DCA7AC-814A-4C0A-9099-60F78CFFB667}" destId="{40E21F9B-EE29-4608-A92D-797FE7D83080}" srcOrd="6" destOrd="0" presId="urn:microsoft.com/office/officeart/2005/8/layout/cycle2"/>
    <dgm:cxn modelId="{1E3D8249-0692-4CCD-ABA4-6FDCF6AB0AF9}" type="presParOf" srcId="{A1DCA7AC-814A-4C0A-9099-60F78CFFB667}" destId="{26C4B962-21B4-4498-9AA8-FAA6B5A56D2D}" srcOrd="7" destOrd="0" presId="urn:microsoft.com/office/officeart/2005/8/layout/cycle2"/>
    <dgm:cxn modelId="{2DDAB562-3ED4-4C74-91FF-3D763C144AC2}" type="presParOf" srcId="{26C4B962-21B4-4498-9AA8-FAA6B5A56D2D}" destId="{1187FCC5-B802-4769-B301-8C9D993873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504983-4BFC-4758-B671-DE9855B43DF7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5A1299E-4C94-462B-AD12-FB120541C632}">
      <dgm:prSet phldrT="[Texto]"/>
      <dgm:spPr/>
      <dgm:t>
        <a:bodyPr/>
        <a:lstStyle/>
        <a:p>
          <a:r>
            <a:rPr lang="es-EC" dirty="0" smtClean="0"/>
            <a:t>MODALIDADES PARTICIPACIÓN</a:t>
          </a:r>
        </a:p>
        <a:p>
          <a:r>
            <a:rPr lang="es-EC" dirty="0" smtClean="0"/>
            <a:t>COMUNITARIA</a:t>
          </a:r>
          <a:endParaRPr lang="es-EC" dirty="0"/>
        </a:p>
      </dgm:t>
    </dgm:pt>
    <dgm:pt modelId="{D9F3F5BB-13DD-406C-8D3E-D5C3427EAF90}" type="parTrans" cxnId="{8BB2C8B4-21CF-4D34-A368-857120320109}">
      <dgm:prSet/>
      <dgm:spPr/>
      <dgm:t>
        <a:bodyPr/>
        <a:lstStyle/>
        <a:p>
          <a:endParaRPr lang="es-EC"/>
        </a:p>
      </dgm:t>
    </dgm:pt>
    <dgm:pt modelId="{8ECD9E85-808F-494A-AF13-4A2B147E9890}" type="sibTrans" cxnId="{8BB2C8B4-21CF-4D34-A368-857120320109}">
      <dgm:prSet/>
      <dgm:spPr/>
      <dgm:t>
        <a:bodyPr/>
        <a:lstStyle/>
        <a:p>
          <a:endParaRPr lang="es-EC"/>
        </a:p>
      </dgm:t>
    </dgm:pt>
    <dgm:pt modelId="{74937B64-CDBA-4500-A2EF-98DA5E7AC44A}">
      <dgm:prSet phldrT="[Texto]"/>
      <dgm:spPr/>
      <dgm:t>
        <a:bodyPr/>
        <a:lstStyle/>
        <a:p>
          <a:r>
            <a:rPr lang="es-EC" dirty="0" smtClean="0"/>
            <a:t>COLABORATIVA</a:t>
          </a:r>
        </a:p>
        <a:p>
          <a:r>
            <a:rPr lang="es-EC" dirty="0" smtClean="0"/>
            <a:t>(Población no participa en detección y definición soluciones)</a:t>
          </a:r>
          <a:endParaRPr lang="es-EC" dirty="0"/>
        </a:p>
      </dgm:t>
    </dgm:pt>
    <dgm:pt modelId="{F5B2D91A-8200-4B40-883E-610DEF628B30}" type="parTrans" cxnId="{4EB27C3A-200F-44A9-9865-412EAD8C9715}">
      <dgm:prSet/>
      <dgm:spPr/>
      <dgm:t>
        <a:bodyPr/>
        <a:lstStyle/>
        <a:p>
          <a:endParaRPr lang="es-EC"/>
        </a:p>
      </dgm:t>
    </dgm:pt>
    <dgm:pt modelId="{1CB1B517-D8B1-4098-9CAF-94744BC3583D}" type="sibTrans" cxnId="{4EB27C3A-200F-44A9-9865-412EAD8C9715}">
      <dgm:prSet/>
      <dgm:spPr/>
      <dgm:t>
        <a:bodyPr/>
        <a:lstStyle/>
        <a:p>
          <a:endParaRPr lang="es-EC"/>
        </a:p>
      </dgm:t>
    </dgm:pt>
    <dgm:pt modelId="{240A8FE4-BA1D-43F8-A270-D15572B52019}">
      <dgm:prSet phldrT="[Texto]"/>
      <dgm:spPr/>
      <dgm:t>
        <a:bodyPr/>
        <a:lstStyle/>
        <a:p>
          <a:r>
            <a:rPr lang="es-EC" dirty="0" smtClean="0"/>
            <a:t>COGESTIÓN</a:t>
          </a:r>
        </a:p>
        <a:p>
          <a:r>
            <a:rPr lang="es-EC" dirty="0" smtClean="0"/>
            <a:t>(Permite población intervenir decisiones)</a:t>
          </a:r>
          <a:endParaRPr lang="es-EC" dirty="0"/>
        </a:p>
      </dgm:t>
    </dgm:pt>
    <dgm:pt modelId="{E75B3F5B-9630-48D2-B546-8012BD406862}" type="parTrans" cxnId="{D9D92080-3149-4ADC-A1D1-D2A7735DBCD0}">
      <dgm:prSet/>
      <dgm:spPr/>
      <dgm:t>
        <a:bodyPr/>
        <a:lstStyle/>
        <a:p>
          <a:endParaRPr lang="es-EC"/>
        </a:p>
      </dgm:t>
    </dgm:pt>
    <dgm:pt modelId="{4C96A375-8A1F-4CF8-AF66-929E3E26BC46}" type="sibTrans" cxnId="{D9D92080-3149-4ADC-A1D1-D2A7735DBCD0}">
      <dgm:prSet/>
      <dgm:spPr/>
      <dgm:t>
        <a:bodyPr/>
        <a:lstStyle/>
        <a:p>
          <a:endParaRPr lang="es-EC"/>
        </a:p>
      </dgm:t>
    </dgm:pt>
    <dgm:pt modelId="{B779C66E-546A-4778-9FC1-26D51866E765}">
      <dgm:prSet phldrT="[Texto]"/>
      <dgm:spPr/>
      <dgm:t>
        <a:bodyPr/>
        <a:lstStyle/>
        <a:p>
          <a:r>
            <a:rPr lang="es-EC" dirty="0" smtClean="0"/>
            <a:t>AUTOGESTIÓN</a:t>
          </a:r>
        </a:p>
        <a:p>
          <a:r>
            <a:rPr lang="es-EC" dirty="0" smtClean="0"/>
            <a:t>(Acciones individuales o ayuda familia)</a:t>
          </a:r>
          <a:endParaRPr lang="es-EC" dirty="0"/>
        </a:p>
      </dgm:t>
    </dgm:pt>
    <dgm:pt modelId="{F9E9378F-9081-4CED-9E9D-2588C4734A00}" type="parTrans" cxnId="{8EB7496B-96FE-4CE0-A843-8E3AB4E13214}">
      <dgm:prSet/>
      <dgm:spPr/>
      <dgm:t>
        <a:bodyPr/>
        <a:lstStyle/>
        <a:p>
          <a:endParaRPr lang="es-EC"/>
        </a:p>
      </dgm:t>
    </dgm:pt>
    <dgm:pt modelId="{51F0A8EA-FB0C-47D1-9212-700273DD4332}" type="sibTrans" cxnId="{8EB7496B-96FE-4CE0-A843-8E3AB4E13214}">
      <dgm:prSet/>
      <dgm:spPr/>
      <dgm:t>
        <a:bodyPr/>
        <a:lstStyle/>
        <a:p>
          <a:endParaRPr lang="es-EC"/>
        </a:p>
      </dgm:t>
    </dgm:pt>
    <dgm:pt modelId="{8FE57EAD-FE4A-4E5D-A35D-2C0809889FCF}">
      <dgm:prSet phldrT="[Texto]"/>
      <dgm:spPr/>
      <dgm:t>
        <a:bodyPr/>
        <a:lstStyle/>
        <a:p>
          <a:r>
            <a:rPr lang="es-EC" dirty="0" smtClean="0"/>
            <a:t>NEGOCIACIÓN</a:t>
          </a:r>
        </a:p>
        <a:p>
          <a:r>
            <a:rPr lang="es-EC" dirty="0" smtClean="0"/>
            <a:t>(Deliberación, Concertación y Negociación)</a:t>
          </a:r>
        </a:p>
        <a:p>
          <a:endParaRPr lang="es-EC" dirty="0"/>
        </a:p>
      </dgm:t>
    </dgm:pt>
    <dgm:pt modelId="{2465B978-3A79-4047-8847-7A2E45C901DD}" type="parTrans" cxnId="{2F36AB9D-2360-4B27-B898-6A1533831102}">
      <dgm:prSet/>
      <dgm:spPr/>
      <dgm:t>
        <a:bodyPr/>
        <a:lstStyle/>
        <a:p>
          <a:endParaRPr lang="es-EC"/>
        </a:p>
      </dgm:t>
    </dgm:pt>
    <dgm:pt modelId="{F8946DD3-4D6B-43BA-B48E-1DA7CBE1CDD3}" type="sibTrans" cxnId="{2F36AB9D-2360-4B27-B898-6A1533831102}">
      <dgm:prSet/>
      <dgm:spPr/>
      <dgm:t>
        <a:bodyPr/>
        <a:lstStyle/>
        <a:p>
          <a:endParaRPr lang="es-EC"/>
        </a:p>
      </dgm:t>
    </dgm:pt>
    <dgm:pt modelId="{266AD0F2-C228-4B0C-9F12-D21ABA06F4AF}" type="pres">
      <dgm:prSet presAssocID="{E3504983-4BFC-4758-B671-DE9855B43DF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04665A1-AB4A-4CBA-B7D1-AB98A2BCE991}" type="pres">
      <dgm:prSet presAssocID="{05A1299E-4C94-462B-AD12-FB120541C632}" presName="root" presStyleCnt="0">
        <dgm:presLayoutVars>
          <dgm:chMax/>
          <dgm:chPref val="4"/>
        </dgm:presLayoutVars>
      </dgm:prSet>
      <dgm:spPr/>
    </dgm:pt>
    <dgm:pt modelId="{5BAFF6A8-354D-4D2F-8A4B-450C24076D15}" type="pres">
      <dgm:prSet presAssocID="{05A1299E-4C94-462B-AD12-FB120541C632}" presName="rootComposite" presStyleCnt="0">
        <dgm:presLayoutVars/>
      </dgm:prSet>
      <dgm:spPr/>
    </dgm:pt>
    <dgm:pt modelId="{D8FA9106-0AC2-437E-B614-9AD502116EEB}" type="pres">
      <dgm:prSet presAssocID="{05A1299E-4C94-462B-AD12-FB120541C632}" presName="rootText" presStyleLbl="node0" presStyleIdx="0" presStyleCnt="1" custScaleX="125576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F12E60B3-5011-4959-A2D3-BDB7C052E6EA}" type="pres">
      <dgm:prSet presAssocID="{05A1299E-4C94-462B-AD12-FB120541C632}" presName="childShape" presStyleCnt="0">
        <dgm:presLayoutVars>
          <dgm:chMax val="0"/>
          <dgm:chPref val="0"/>
        </dgm:presLayoutVars>
      </dgm:prSet>
      <dgm:spPr/>
    </dgm:pt>
    <dgm:pt modelId="{E02C4AA9-0913-43BC-AD08-8E004653F8D8}" type="pres">
      <dgm:prSet presAssocID="{74937B64-CDBA-4500-A2EF-98DA5E7AC44A}" presName="childComposite" presStyleCnt="0">
        <dgm:presLayoutVars>
          <dgm:chMax val="0"/>
          <dgm:chPref val="0"/>
        </dgm:presLayoutVars>
      </dgm:prSet>
      <dgm:spPr/>
    </dgm:pt>
    <dgm:pt modelId="{3C5A856A-D59E-4B95-AFCA-E7F4E9A9EABE}" type="pres">
      <dgm:prSet presAssocID="{74937B64-CDBA-4500-A2EF-98DA5E7AC44A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D356742-11F3-4113-A50E-8D68E7B9C07D}" type="pres">
      <dgm:prSet presAssocID="{74937B64-CDBA-4500-A2EF-98DA5E7AC44A}" presName="childText" presStyleLbl="lnNode1" presStyleIdx="0" presStyleCnt="4" custScaleX="122276" custLinFactNeighborX="16172" custLinFactNeighborY="-3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B72BDF-1A15-44A1-B0F0-DB0C555A7883}" type="pres">
      <dgm:prSet presAssocID="{240A8FE4-BA1D-43F8-A270-D15572B52019}" presName="childComposite" presStyleCnt="0">
        <dgm:presLayoutVars>
          <dgm:chMax val="0"/>
          <dgm:chPref val="0"/>
        </dgm:presLayoutVars>
      </dgm:prSet>
      <dgm:spPr/>
    </dgm:pt>
    <dgm:pt modelId="{35B965F9-1AAC-4F92-912E-EA9BAFF6CA08}" type="pres">
      <dgm:prSet presAssocID="{240A8FE4-BA1D-43F8-A270-D15572B52019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C2280D3-8373-4FE0-B4A0-CC3DB227F337}" type="pres">
      <dgm:prSet presAssocID="{240A8FE4-BA1D-43F8-A270-D15572B52019}" presName="childText" presStyleLbl="lnNode1" presStyleIdx="1" presStyleCnt="4" custScaleX="122154" custLinFactNeighborX="15637" custLinFactNeighborY="-11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783BEE-7E94-4C9F-A85C-839AC10A4BF9}" type="pres">
      <dgm:prSet presAssocID="{B779C66E-546A-4778-9FC1-26D51866E765}" presName="childComposite" presStyleCnt="0">
        <dgm:presLayoutVars>
          <dgm:chMax val="0"/>
          <dgm:chPref val="0"/>
        </dgm:presLayoutVars>
      </dgm:prSet>
      <dgm:spPr/>
    </dgm:pt>
    <dgm:pt modelId="{40CFF709-B90F-462E-BEA8-BC511C9099CB}" type="pres">
      <dgm:prSet presAssocID="{B779C66E-546A-4778-9FC1-26D51866E765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0F0C0A4-4624-4BE2-8331-9001859AA2B1}" type="pres">
      <dgm:prSet presAssocID="{B779C66E-546A-4778-9FC1-26D51866E765}" presName="childText" presStyleLbl="lnNode1" presStyleIdx="2" presStyleCnt="4" custScaleX="122033" custLinFactNeighborX="14568" custLinFactNeighborY="-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FFA29A-FD45-4355-862E-A4A49E29ED70}" type="pres">
      <dgm:prSet presAssocID="{8FE57EAD-FE4A-4E5D-A35D-2C0809889FCF}" presName="childComposite" presStyleCnt="0">
        <dgm:presLayoutVars>
          <dgm:chMax val="0"/>
          <dgm:chPref val="0"/>
        </dgm:presLayoutVars>
      </dgm:prSet>
      <dgm:spPr/>
    </dgm:pt>
    <dgm:pt modelId="{80854256-F60B-4FA3-BEB1-3A0B6BD8B378}" type="pres">
      <dgm:prSet presAssocID="{8FE57EAD-FE4A-4E5D-A35D-2C0809889FCF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4EF2F1F-6C11-4A52-88B8-0B0916D97716}" type="pres">
      <dgm:prSet presAssocID="{8FE57EAD-FE4A-4E5D-A35D-2C0809889FCF}" presName="childText" presStyleLbl="lnNode1" presStyleIdx="3" presStyleCnt="4" custScaleX="123101" custLinFactNeighborX="14068" custLinFactNeighborY="-1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B88BCA-8026-4F79-9065-59C00191124A}" type="presOf" srcId="{E3504983-4BFC-4758-B671-DE9855B43DF7}" destId="{266AD0F2-C228-4B0C-9F12-D21ABA06F4AF}" srcOrd="0" destOrd="0" presId="urn:microsoft.com/office/officeart/2008/layout/PictureAccentList"/>
    <dgm:cxn modelId="{803A98F6-2D55-4AC8-B4FF-4DD108781DD1}" type="presOf" srcId="{74937B64-CDBA-4500-A2EF-98DA5E7AC44A}" destId="{0D356742-11F3-4113-A50E-8D68E7B9C07D}" srcOrd="0" destOrd="0" presId="urn:microsoft.com/office/officeart/2008/layout/PictureAccentList"/>
    <dgm:cxn modelId="{E33A692B-CB28-4137-8B7B-1D265E6170EB}" type="presOf" srcId="{240A8FE4-BA1D-43F8-A270-D15572B52019}" destId="{BC2280D3-8373-4FE0-B4A0-CC3DB227F337}" srcOrd="0" destOrd="0" presId="urn:microsoft.com/office/officeart/2008/layout/PictureAccentList"/>
    <dgm:cxn modelId="{D9D92080-3149-4ADC-A1D1-D2A7735DBCD0}" srcId="{05A1299E-4C94-462B-AD12-FB120541C632}" destId="{240A8FE4-BA1D-43F8-A270-D15572B52019}" srcOrd="1" destOrd="0" parTransId="{E75B3F5B-9630-48D2-B546-8012BD406862}" sibTransId="{4C96A375-8A1F-4CF8-AF66-929E3E26BC46}"/>
    <dgm:cxn modelId="{0070CF74-250E-4DA1-B4F0-A0C9A5091F01}" type="presOf" srcId="{8FE57EAD-FE4A-4E5D-A35D-2C0809889FCF}" destId="{94EF2F1F-6C11-4A52-88B8-0B0916D97716}" srcOrd="0" destOrd="0" presId="urn:microsoft.com/office/officeart/2008/layout/PictureAccentList"/>
    <dgm:cxn modelId="{1EDF685E-DF8F-4228-ACA9-46A4BA9EE5D4}" type="presOf" srcId="{05A1299E-4C94-462B-AD12-FB120541C632}" destId="{D8FA9106-0AC2-437E-B614-9AD502116EEB}" srcOrd="0" destOrd="0" presId="urn:microsoft.com/office/officeart/2008/layout/PictureAccentList"/>
    <dgm:cxn modelId="{8BB2C8B4-21CF-4D34-A368-857120320109}" srcId="{E3504983-4BFC-4758-B671-DE9855B43DF7}" destId="{05A1299E-4C94-462B-AD12-FB120541C632}" srcOrd="0" destOrd="0" parTransId="{D9F3F5BB-13DD-406C-8D3E-D5C3427EAF90}" sibTransId="{8ECD9E85-808F-494A-AF13-4A2B147E9890}"/>
    <dgm:cxn modelId="{4EB27C3A-200F-44A9-9865-412EAD8C9715}" srcId="{05A1299E-4C94-462B-AD12-FB120541C632}" destId="{74937B64-CDBA-4500-A2EF-98DA5E7AC44A}" srcOrd="0" destOrd="0" parTransId="{F5B2D91A-8200-4B40-883E-610DEF628B30}" sibTransId="{1CB1B517-D8B1-4098-9CAF-94744BC3583D}"/>
    <dgm:cxn modelId="{8EB7496B-96FE-4CE0-A843-8E3AB4E13214}" srcId="{05A1299E-4C94-462B-AD12-FB120541C632}" destId="{B779C66E-546A-4778-9FC1-26D51866E765}" srcOrd="2" destOrd="0" parTransId="{F9E9378F-9081-4CED-9E9D-2588C4734A00}" sibTransId="{51F0A8EA-FB0C-47D1-9212-700273DD4332}"/>
    <dgm:cxn modelId="{2B3895C1-E8DF-479A-8F49-35A8880C663A}" type="presOf" srcId="{B779C66E-546A-4778-9FC1-26D51866E765}" destId="{90F0C0A4-4624-4BE2-8331-9001859AA2B1}" srcOrd="0" destOrd="0" presId="urn:microsoft.com/office/officeart/2008/layout/PictureAccentList"/>
    <dgm:cxn modelId="{2F36AB9D-2360-4B27-B898-6A1533831102}" srcId="{05A1299E-4C94-462B-AD12-FB120541C632}" destId="{8FE57EAD-FE4A-4E5D-A35D-2C0809889FCF}" srcOrd="3" destOrd="0" parTransId="{2465B978-3A79-4047-8847-7A2E45C901DD}" sibTransId="{F8946DD3-4D6B-43BA-B48E-1DA7CBE1CDD3}"/>
    <dgm:cxn modelId="{866B6222-D592-4236-8494-9694A7540E50}" type="presParOf" srcId="{266AD0F2-C228-4B0C-9F12-D21ABA06F4AF}" destId="{304665A1-AB4A-4CBA-B7D1-AB98A2BCE991}" srcOrd="0" destOrd="0" presId="urn:microsoft.com/office/officeart/2008/layout/PictureAccentList"/>
    <dgm:cxn modelId="{1F7AFD24-64D7-4D69-944B-3CE95411B505}" type="presParOf" srcId="{304665A1-AB4A-4CBA-B7D1-AB98A2BCE991}" destId="{5BAFF6A8-354D-4D2F-8A4B-450C24076D15}" srcOrd="0" destOrd="0" presId="urn:microsoft.com/office/officeart/2008/layout/PictureAccentList"/>
    <dgm:cxn modelId="{E0E4B890-3E20-4E78-B433-9685D0B911BE}" type="presParOf" srcId="{5BAFF6A8-354D-4D2F-8A4B-450C24076D15}" destId="{D8FA9106-0AC2-437E-B614-9AD502116EEB}" srcOrd="0" destOrd="0" presId="urn:microsoft.com/office/officeart/2008/layout/PictureAccentList"/>
    <dgm:cxn modelId="{56A3E1FB-CB3C-46BB-872E-A67B3C588F3A}" type="presParOf" srcId="{304665A1-AB4A-4CBA-B7D1-AB98A2BCE991}" destId="{F12E60B3-5011-4959-A2D3-BDB7C052E6EA}" srcOrd="1" destOrd="0" presId="urn:microsoft.com/office/officeart/2008/layout/PictureAccentList"/>
    <dgm:cxn modelId="{AAF6BD33-EC6C-436A-B5B9-38B53B04BC93}" type="presParOf" srcId="{F12E60B3-5011-4959-A2D3-BDB7C052E6EA}" destId="{E02C4AA9-0913-43BC-AD08-8E004653F8D8}" srcOrd="0" destOrd="0" presId="urn:microsoft.com/office/officeart/2008/layout/PictureAccentList"/>
    <dgm:cxn modelId="{0C457211-E595-4A4D-8C9B-87BDCFE6E1A3}" type="presParOf" srcId="{E02C4AA9-0913-43BC-AD08-8E004653F8D8}" destId="{3C5A856A-D59E-4B95-AFCA-E7F4E9A9EABE}" srcOrd="0" destOrd="0" presId="urn:microsoft.com/office/officeart/2008/layout/PictureAccentList"/>
    <dgm:cxn modelId="{97DEB9BC-5D77-4B93-93EB-1CC243C33151}" type="presParOf" srcId="{E02C4AA9-0913-43BC-AD08-8E004653F8D8}" destId="{0D356742-11F3-4113-A50E-8D68E7B9C07D}" srcOrd="1" destOrd="0" presId="urn:microsoft.com/office/officeart/2008/layout/PictureAccentList"/>
    <dgm:cxn modelId="{028BEBA2-A5A8-4349-9490-91448831471B}" type="presParOf" srcId="{F12E60B3-5011-4959-A2D3-BDB7C052E6EA}" destId="{D2B72BDF-1A15-44A1-B0F0-DB0C555A7883}" srcOrd="1" destOrd="0" presId="urn:microsoft.com/office/officeart/2008/layout/PictureAccentList"/>
    <dgm:cxn modelId="{49AE6A80-B765-4B72-B518-726BB229E57B}" type="presParOf" srcId="{D2B72BDF-1A15-44A1-B0F0-DB0C555A7883}" destId="{35B965F9-1AAC-4F92-912E-EA9BAFF6CA08}" srcOrd="0" destOrd="0" presId="urn:microsoft.com/office/officeart/2008/layout/PictureAccentList"/>
    <dgm:cxn modelId="{80E1559C-DF45-48CB-9050-0AD50CF31E1A}" type="presParOf" srcId="{D2B72BDF-1A15-44A1-B0F0-DB0C555A7883}" destId="{BC2280D3-8373-4FE0-B4A0-CC3DB227F337}" srcOrd="1" destOrd="0" presId="urn:microsoft.com/office/officeart/2008/layout/PictureAccentList"/>
    <dgm:cxn modelId="{CAE1760F-07A4-49DD-ACDB-AB5F78ACFA5F}" type="presParOf" srcId="{F12E60B3-5011-4959-A2D3-BDB7C052E6EA}" destId="{AA783BEE-7E94-4C9F-A85C-839AC10A4BF9}" srcOrd="2" destOrd="0" presId="urn:microsoft.com/office/officeart/2008/layout/PictureAccentList"/>
    <dgm:cxn modelId="{8E61A647-2859-4777-A840-3E32962CB3E0}" type="presParOf" srcId="{AA783BEE-7E94-4C9F-A85C-839AC10A4BF9}" destId="{40CFF709-B90F-462E-BEA8-BC511C9099CB}" srcOrd="0" destOrd="0" presId="urn:microsoft.com/office/officeart/2008/layout/PictureAccentList"/>
    <dgm:cxn modelId="{5CA667C9-A216-4E25-B65F-0B65A4FAF8E3}" type="presParOf" srcId="{AA783BEE-7E94-4C9F-A85C-839AC10A4BF9}" destId="{90F0C0A4-4624-4BE2-8331-9001859AA2B1}" srcOrd="1" destOrd="0" presId="urn:microsoft.com/office/officeart/2008/layout/PictureAccentList"/>
    <dgm:cxn modelId="{EC78FD78-388F-43B5-9E87-289E602FF486}" type="presParOf" srcId="{F12E60B3-5011-4959-A2D3-BDB7C052E6EA}" destId="{69FFA29A-FD45-4355-862E-A4A49E29ED70}" srcOrd="3" destOrd="0" presId="urn:microsoft.com/office/officeart/2008/layout/PictureAccentList"/>
    <dgm:cxn modelId="{8ADD137C-4F46-4F40-8672-7E241275E42F}" type="presParOf" srcId="{69FFA29A-FD45-4355-862E-A4A49E29ED70}" destId="{80854256-F60B-4FA3-BEB1-3A0B6BD8B378}" srcOrd="0" destOrd="0" presId="urn:microsoft.com/office/officeart/2008/layout/PictureAccentList"/>
    <dgm:cxn modelId="{F8950D65-C078-47CC-BBB5-313DD54B140B}" type="presParOf" srcId="{69FFA29A-FD45-4355-862E-A4A49E29ED70}" destId="{94EF2F1F-6C11-4A52-88B8-0B0916D9771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B7BD15-4549-42A3-B439-360FD224E7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01C709-1E00-40BA-8BC3-863587666792}">
      <dgm:prSet phldrT="[Texto]" custT="1"/>
      <dgm:spPr/>
      <dgm:t>
        <a:bodyPr/>
        <a:lstStyle/>
        <a:p>
          <a:r>
            <a:rPr lang="es-ES" sz="1200" b="1" dirty="0" smtClean="0"/>
            <a:t>PARTICIPACION COMUNITARIA</a:t>
          </a:r>
          <a:endParaRPr lang="es-ES" sz="1200" b="1" dirty="0"/>
        </a:p>
      </dgm:t>
    </dgm:pt>
    <dgm:pt modelId="{FDCB4A54-8B03-477E-B6B6-B2CC4A8E6862}" type="parTrans" cxnId="{A827E90B-82AF-4DF6-9C3D-AB067D36D1BF}">
      <dgm:prSet/>
      <dgm:spPr/>
      <dgm:t>
        <a:bodyPr/>
        <a:lstStyle/>
        <a:p>
          <a:endParaRPr lang="es-ES"/>
        </a:p>
      </dgm:t>
    </dgm:pt>
    <dgm:pt modelId="{6A89B5AE-5199-4C0D-A570-D5508A82A535}" type="sibTrans" cxnId="{A827E90B-82AF-4DF6-9C3D-AB067D36D1BF}">
      <dgm:prSet/>
      <dgm:spPr/>
      <dgm:t>
        <a:bodyPr/>
        <a:lstStyle/>
        <a:p>
          <a:endParaRPr lang="es-ES"/>
        </a:p>
      </dgm:t>
    </dgm:pt>
    <dgm:pt modelId="{C6FA90C7-59B9-49EA-99AF-66B0008DD7AE}">
      <dgm:prSet phldrT="[Texto]" custT="1"/>
      <dgm:spPr/>
      <dgm:t>
        <a:bodyPr/>
        <a:lstStyle/>
        <a:p>
          <a:r>
            <a:rPr lang="es-ES" sz="1000" b="1" dirty="0" smtClean="0"/>
            <a:t>ESTABLECIMIENTO DE SALUD</a:t>
          </a:r>
          <a:endParaRPr lang="es-ES" sz="1000" b="1" dirty="0"/>
        </a:p>
      </dgm:t>
    </dgm:pt>
    <dgm:pt modelId="{0818F21C-E3B7-41B7-967F-30C7C6D1507F}" type="parTrans" cxnId="{08A0B1EE-8B2B-4B4E-936E-70FAE68A4539}">
      <dgm:prSet/>
      <dgm:spPr/>
      <dgm:t>
        <a:bodyPr/>
        <a:lstStyle/>
        <a:p>
          <a:endParaRPr lang="es-ES"/>
        </a:p>
      </dgm:t>
    </dgm:pt>
    <dgm:pt modelId="{592170C2-0AE8-4A78-92DE-D050A8C31E2F}" type="sibTrans" cxnId="{08A0B1EE-8B2B-4B4E-936E-70FAE68A4539}">
      <dgm:prSet/>
      <dgm:spPr/>
      <dgm:t>
        <a:bodyPr/>
        <a:lstStyle/>
        <a:p>
          <a:endParaRPr lang="es-ES"/>
        </a:p>
      </dgm:t>
    </dgm:pt>
    <dgm:pt modelId="{0EEF104F-5DA6-436A-AA53-3E8B63E2FB2F}">
      <dgm:prSet phldrT="[Texto]" custT="1"/>
      <dgm:spPr/>
      <dgm:t>
        <a:bodyPr/>
        <a:lstStyle/>
        <a:p>
          <a:r>
            <a:rPr lang="es-ES" sz="1000" b="1" dirty="0" smtClean="0"/>
            <a:t>PUESTO POLICIAL</a:t>
          </a:r>
          <a:endParaRPr lang="es-ES" sz="1000" b="1" dirty="0"/>
        </a:p>
      </dgm:t>
    </dgm:pt>
    <dgm:pt modelId="{B5DE2DAF-F354-48F2-B166-B2644B1EE3D9}" type="parTrans" cxnId="{6D0EF0BF-2EA9-481A-A6C9-DFD41752530A}">
      <dgm:prSet/>
      <dgm:spPr/>
      <dgm:t>
        <a:bodyPr/>
        <a:lstStyle/>
        <a:p>
          <a:endParaRPr lang="es-ES"/>
        </a:p>
      </dgm:t>
    </dgm:pt>
    <dgm:pt modelId="{3B7E4383-B098-46C7-A383-B714FA8DA115}" type="sibTrans" cxnId="{6D0EF0BF-2EA9-481A-A6C9-DFD41752530A}">
      <dgm:prSet/>
      <dgm:spPr/>
      <dgm:t>
        <a:bodyPr/>
        <a:lstStyle/>
        <a:p>
          <a:endParaRPr lang="es-ES"/>
        </a:p>
      </dgm:t>
    </dgm:pt>
    <dgm:pt modelId="{69B3690C-BBC2-4541-B6FC-D2B688D36BA9}">
      <dgm:prSet phldrT="[Texto]" custT="1"/>
      <dgm:spPr/>
      <dgm:t>
        <a:bodyPr/>
        <a:lstStyle/>
        <a:p>
          <a:r>
            <a:rPr lang="es-ES" sz="900" b="1" dirty="0" smtClean="0"/>
            <a:t>CLUB DEPORTIVOS</a:t>
          </a:r>
          <a:endParaRPr lang="es-ES" sz="900" b="1" dirty="0"/>
        </a:p>
      </dgm:t>
    </dgm:pt>
    <dgm:pt modelId="{A147830C-A13C-47E9-82EF-C270C937198B}" type="parTrans" cxnId="{151C7FAC-D7D4-44EA-9B8B-8A4A59DD2D86}">
      <dgm:prSet/>
      <dgm:spPr/>
      <dgm:t>
        <a:bodyPr/>
        <a:lstStyle/>
        <a:p>
          <a:endParaRPr lang="es-ES"/>
        </a:p>
      </dgm:t>
    </dgm:pt>
    <dgm:pt modelId="{CF2EBAE5-A0FF-409B-BF50-1AD0A0F9BA7A}" type="sibTrans" cxnId="{151C7FAC-D7D4-44EA-9B8B-8A4A59DD2D86}">
      <dgm:prSet/>
      <dgm:spPr/>
      <dgm:t>
        <a:bodyPr/>
        <a:lstStyle/>
        <a:p>
          <a:endParaRPr lang="es-ES"/>
        </a:p>
      </dgm:t>
    </dgm:pt>
    <dgm:pt modelId="{4A1D3957-3852-4799-8C81-9785DD3070AF}">
      <dgm:prSet phldrT="[Texto]" custT="1"/>
      <dgm:spPr/>
      <dgm:t>
        <a:bodyPr/>
        <a:lstStyle/>
        <a:p>
          <a:r>
            <a:rPr lang="es-ES" sz="900" b="1" dirty="0" smtClean="0"/>
            <a:t>EDUCACION</a:t>
          </a:r>
          <a:endParaRPr lang="es-ES" sz="900" b="1" dirty="0"/>
        </a:p>
      </dgm:t>
    </dgm:pt>
    <dgm:pt modelId="{9668E73C-2A45-4D18-A629-929A4A318AB4}" type="parTrans" cxnId="{7067FB71-C401-43B8-82D8-4186F36D5AA6}">
      <dgm:prSet/>
      <dgm:spPr/>
      <dgm:t>
        <a:bodyPr/>
        <a:lstStyle/>
        <a:p>
          <a:endParaRPr lang="es-ES"/>
        </a:p>
      </dgm:t>
    </dgm:pt>
    <dgm:pt modelId="{60D70D4C-4610-4328-AA01-413240FAEC34}" type="sibTrans" cxnId="{7067FB71-C401-43B8-82D8-4186F36D5AA6}">
      <dgm:prSet/>
      <dgm:spPr/>
      <dgm:t>
        <a:bodyPr/>
        <a:lstStyle/>
        <a:p>
          <a:endParaRPr lang="es-ES"/>
        </a:p>
      </dgm:t>
    </dgm:pt>
    <dgm:pt modelId="{2BD67F97-B25B-4DB5-8E96-DC5719D63DC5}">
      <dgm:prSet custT="1"/>
      <dgm:spPr/>
      <dgm:t>
        <a:bodyPr/>
        <a:lstStyle/>
        <a:p>
          <a:r>
            <a:rPr lang="es-ES" sz="1000" b="1" dirty="0" smtClean="0"/>
            <a:t>MUNICIPIOS</a:t>
          </a:r>
          <a:endParaRPr lang="es-ES" sz="1000" b="1" dirty="0"/>
        </a:p>
      </dgm:t>
    </dgm:pt>
    <dgm:pt modelId="{7B70D9E4-ACFC-4796-8AA9-64092B3AB6C9}" type="parTrans" cxnId="{2C67D4FF-7A54-46CA-B526-B7196397EFF0}">
      <dgm:prSet/>
      <dgm:spPr/>
      <dgm:t>
        <a:bodyPr/>
        <a:lstStyle/>
        <a:p>
          <a:endParaRPr lang="es-ES"/>
        </a:p>
      </dgm:t>
    </dgm:pt>
    <dgm:pt modelId="{2671A247-6A6A-4125-ADA0-E87B033D1AEF}" type="sibTrans" cxnId="{2C67D4FF-7A54-46CA-B526-B7196397EFF0}">
      <dgm:prSet/>
      <dgm:spPr/>
      <dgm:t>
        <a:bodyPr/>
        <a:lstStyle/>
        <a:p>
          <a:endParaRPr lang="es-ES"/>
        </a:p>
      </dgm:t>
    </dgm:pt>
    <dgm:pt modelId="{B61A14FA-EEAC-4A04-A79A-DCB1CE8C1317}">
      <dgm:prSet custT="1"/>
      <dgm:spPr/>
      <dgm:t>
        <a:bodyPr/>
        <a:lstStyle/>
        <a:p>
          <a:r>
            <a:rPr lang="es-ES" sz="1000" b="1" dirty="0" smtClean="0"/>
            <a:t>ASOCIACIONES DIVERSAS</a:t>
          </a:r>
          <a:endParaRPr lang="es-ES" sz="1000" b="1" dirty="0"/>
        </a:p>
      </dgm:t>
    </dgm:pt>
    <dgm:pt modelId="{C2DFBDD5-49DE-40D2-A231-C6F38E2BF53E}" type="parTrans" cxnId="{14AFA14C-99C5-4362-9717-8A6EA8344235}">
      <dgm:prSet/>
      <dgm:spPr/>
      <dgm:t>
        <a:bodyPr/>
        <a:lstStyle/>
        <a:p>
          <a:endParaRPr lang="es-ES"/>
        </a:p>
      </dgm:t>
    </dgm:pt>
    <dgm:pt modelId="{C3DB1931-945D-4987-9BAB-F73C438F6CEC}" type="sibTrans" cxnId="{14AFA14C-99C5-4362-9717-8A6EA8344235}">
      <dgm:prSet/>
      <dgm:spPr/>
      <dgm:t>
        <a:bodyPr/>
        <a:lstStyle/>
        <a:p>
          <a:endParaRPr lang="es-ES"/>
        </a:p>
      </dgm:t>
    </dgm:pt>
    <dgm:pt modelId="{EE529A55-179D-44ED-8074-AF5E32BFD2C6}">
      <dgm:prSet custT="1"/>
      <dgm:spPr/>
      <dgm:t>
        <a:bodyPr/>
        <a:lstStyle/>
        <a:p>
          <a:r>
            <a:rPr lang="es-ES" sz="1200" b="1" dirty="0" smtClean="0"/>
            <a:t>AGRICULTURA</a:t>
          </a:r>
          <a:endParaRPr lang="es-ES" sz="1200" b="1" dirty="0"/>
        </a:p>
      </dgm:t>
    </dgm:pt>
    <dgm:pt modelId="{977C0AB5-62FA-46AE-B7BA-472C9951DADB}" type="parTrans" cxnId="{8EDFCA68-5F18-486C-9247-D180952BCC06}">
      <dgm:prSet/>
      <dgm:spPr/>
      <dgm:t>
        <a:bodyPr/>
        <a:lstStyle/>
        <a:p>
          <a:endParaRPr lang="es-ES"/>
        </a:p>
      </dgm:t>
    </dgm:pt>
    <dgm:pt modelId="{4CCF12A7-1A64-48F3-92BE-A538AB2E55F2}" type="sibTrans" cxnId="{8EDFCA68-5F18-486C-9247-D180952BCC06}">
      <dgm:prSet/>
      <dgm:spPr/>
      <dgm:t>
        <a:bodyPr/>
        <a:lstStyle/>
        <a:p>
          <a:endParaRPr lang="es-ES"/>
        </a:p>
      </dgm:t>
    </dgm:pt>
    <dgm:pt modelId="{C8180DF0-4604-4F93-9514-0A0EDD939CAA}">
      <dgm:prSet custT="1"/>
      <dgm:spPr/>
      <dgm:t>
        <a:bodyPr/>
        <a:lstStyle/>
        <a:p>
          <a:r>
            <a:rPr lang="es-ES" sz="900" b="1" dirty="0" smtClean="0"/>
            <a:t>PESQUERIA</a:t>
          </a:r>
          <a:endParaRPr lang="es-ES" sz="900" b="1" dirty="0"/>
        </a:p>
      </dgm:t>
    </dgm:pt>
    <dgm:pt modelId="{3ED26882-C302-4E4D-8170-3CB054E813A5}" type="parTrans" cxnId="{885F0C2F-086D-4303-AF5C-C09479F0449F}">
      <dgm:prSet/>
      <dgm:spPr/>
      <dgm:t>
        <a:bodyPr/>
        <a:lstStyle/>
        <a:p>
          <a:endParaRPr lang="es-ES"/>
        </a:p>
      </dgm:t>
    </dgm:pt>
    <dgm:pt modelId="{8F25D63B-673F-428C-A01B-FF4D3ED64BC2}" type="sibTrans" cxnId="{885F0C2F-086D-4303-AF5C-C09479F0449F}">
      <dgm:prSet/>
      <dgm:spPr/>
      <dgm:t>
        <a:bodyPr/>
        <a:lstStyle/>
        <a:p>
          <a:endParaRPr lang="es-ES"/>
        </a:p>
      </dgm:t>
    </dgm:pt>
    <dgm:pt modelId="{6AD0A716-23F5-47D5-8A98-FD0B20518F80}">
      <dgm:prSet custT="1"/>
      <dgm:spPr/>
      <dgm:t>
        <a:bodyPr/>
        <a:lstStyle/>
        <a:p>
          <a:r>
            <a:rPr lang="es-ES" sz="900" b="1" dirty="0" smtClean="0"/>
            <a:t>GOBIERNO REGIONAL</a:t>
          </a:r>
          <a:endParaRPr lang="es-ES" sz="900" b="1" dirty="0"/>
        </a:p>
      </dgm:t>
    </dgm:pt>
    <dgm:pt modelId="{A82C2738-D112-4266-B77B-4E8725555EDE}" type="parTrans" cxnId="{3F9B4DD4-4298-410C-8C5B-1E61ED6E720C}">
      <dgm:prSet/>
      <dgm:spPr/>
      <dgm:t>
        <a:bodyPr/>
        <a:lstStyle/>
        <a:p>
          <a:endParaRPr lang="es-ES"/>
        </a:p>
      </dgm:t>
    </dgm:pt>
    <dgm:pt modelId="{A72DFDEF-8578-422F-A6DD-A15A89944E21}" type="sibTrans" cxnId="{3F9B4DD4-4298-410C-8C5B-1E61ED6E720C}">
      <dgm:prSet/>
      <dgm:spPr/>
      <dgm:t>
        <a:bodyPr/>
        <a:lstStyle/>
        <a:p>
          <a:endParaRPr lang="es-ES"/>
        </a:p>
      </dgm:t>
    </dgm:pt>
    <dgm:pt modelId="{94A50043-A6C1-4041-8762-8A8120B1BCA3}">
      <dgm:prSet custT="1"/>
      <dgm:spPr/>
      <dgm:t>
        <a:bodyPr/>
        <a:lstStyle/>
        <a:p>
          <a:r>
            <a:rPr lang="es-ES" sz="1100" b="1" dirty="0" smtClean="0"/>
            <a:t>FAMILIA</a:t>
          </a:r>
          <a:endParaRPr lang="es-ES" sz="1100" b="1" dirty="0"/>
        </a:p>
      </dgm:t>
    </dgm:pt>
    <dgm:pt modelId="{18468069-6312-4FEF-B86F-B9A72AC2FD25}" type="parTrans" cxnId="{CA7E08B4-DF87-4C5B-9962-04E51BE7845A}">
      <dgm:prSet/>
      <dgm:spPr/>
      <dgm:t>
        <a:bodyPr/>
        <a:lstStyle/>
        <a:p>
          <a:endParaRPr lang="es-ES"/>
        </a:p>
      </dgm:t>
    </dgm:pt>
    <dgm:pt modelId="{7C3EB1CB-1010-46D4-A2A5-43FEF83D36FA}" type="sibTrans" cxnId="{CA7E08B4-DF87-4C5B-9962-04E51BE7845A}">
      <dgm:prSet/>
      <dgm:spPr/>
      <dgm:t>
        <a:bodyPr/>
        <a:lstStyle/>
        <a:p>
          <a:endParaRPr lang="es-ES"/>
        </a:p>
      </dgm:t>
    </dgm:pt>
    <dgm:pt modelId="{2CCAC2ED-90CF-4DF3-9477-A04838F7FACA}">
      <dgm:prSet custT="1"/>
      <dgm:spPr/>
      <dgm:t>
        <a:bodyPr/>
        <a:lstStyle/>
        <a:p>
          <a:r>
            <a:rPr lang="es-ES" sz="1000" b="1" dirty="0" smtClean="0"/>
            <a:t>IGLESIA</a:t>
          </a:r>
          <a:endParaRPr lang="es-ES" sz="1000" b="1" dirty="0"/>
        </a:p>
      </dgm:t>
    </dgm:pt>
    <dgm:pt modelId="{9E61EDA5-4CA6-47C1-A267-474D39D14E7C}" type="parTrans" cxnId="{FBA83F54-B8F1-4726-A401-61BAE002AB33}">
      <dgm:prSet/>
      <dgm:spPr/>
      <dgm:t>
        <a:bodyPr/>
        <a:lstStyle/>
        <a:p>
          <a:endParaRPr lang="es-ES"/>
        </a:p>
      </dgm:t>
    </dgm:pt>
    <dgm:pt modelId="{E2DB1383-667E-45CE-8F13-A57F23FDCF42}" type="sibTrans" cxnId="{FBA83F54-B8F1-4726-A401-61BAE002AB33}">
      <dgm:prSet/>
      <dgm:spPr/>
      <dgm:t>
        <a:bodyPr/>
        <a:lstStyle/>
        <a:p>
          <a:endParaRPr lang="es-ES"/>
        </a:p>
      </dgm:t>
    </dgm:pt>
    <dgm:pt modelId="{8EA92A6B-8B26-4BE5-845E-4EED1FB8B5CF}">
      <dgm:prSet custT="1"/>
      <dgm:spPr/>
      <dgm:t>
        <a:bodyPr/>
        <a:lstStyle/>
        <a:p>
          <a:r>
            <a:rPr lang="es-ES" sz="1000" b="1" dirty="0" smtClean="0"/>
            <a:t>INSTITUTO DE SEGURIDAD SOCIAL</a:t>
          </a:r>
          <a:endParaRPr lang="es-ES" sz="1000" b="1" dirty="0"/>
        </a:p>
      </dgm:t>
    </dgm:pt>
    <dgm:pt modelId="{E7439A90-E60C-4C3F-831C-31D3FFC16A49}" type="parTrans" cxnId="{C34F0C4A-6B03-4912-8F5E-C574E45E3A87}">
      <dgm:prSet/>
      <dgm:spPr/>
      <dgm:t>
        <a:bodyPr/>
        <a:lstStyle/>
        <a:p>
          <a:endParaRPr lang="es-ES"/>
        </a:p>
      </dgm:t>
    </dgm:pt>
    <dgm:pt modelId="{D1C4653C-7020-4983-8B16-1D85CB879C0B}" type="sibTrans" cxnId="{C34F0C4A-6B03-4912-8F5E-C574E45E3A87}">
      <dgm:prSet/>
      <dgm:spPr/>
      <dgm:t>
        <a:bodyPr/>
        <a:lstStyle/>
        <a:p>
          <a:endParaRPr lang="es-ES"/>
        </a:p>
      </dgm:t>
    </dgm:pt>
    <dgm:pt modelId="{6576A91B-75DD-4C95-AB8D-13E3BB283C5B}">
      <dgm:prSet custT="1"/>
      <dgm:spPr/>
      <dgm:t>
        <a:bodyPr/>
        <a:lstStyle/>
        <a:p>
          <a:r>
            <a:rPr lang="es-ES" sz="900" b="1" dirty="0" smtClean="0"/>
            <a:t>ORGANIZACIONES COMUNITARIAS</a:t>
          </a:r>
          <a:endParaRPr lang="es-ES" sz="900" b="1" dirty="0"/>
        </a:p>
      </dgm:t>
    </dgm:pt>
    <dgm:pt modelId="{13035DD6-61EE-4836-A7E8-6EFBBB7CCBEA}" type="parTrans" cxnId="{46ACC087-900F-403D-9D6D-7687CD8CF22F}">
      <dgm:prSet/>
      <dgm:spPr/>
      <dgm:t>
        <a:bodyPr/>
        <a:lstStyle/>
        <a:p>
          <a:endParaRPr lang="es-ES"/>
        </a:p>
      </dgm:t>
    </dgm:pt>
    <dgm:pt modelId="{5688354C-5CA3-4B96-8F83-A07C99E97877}" type="sibTrans" cxnId="{46ACC087-900F-403D-9D6D-7687CD8CF22F}">
      <dgm:prSet/>
      <dgm:spPr/>
      <dgm:t>
        <a:bodyPr/>
        <a:lstStyle/>
        <a:p>
          <a:endParaRPr lang="es-ES"/>
        </a:p>
      </dgm:t>
    </dgm:pt>
    <dgm:pt modelId="{1C696C32-5293-4EEA-AD4C-584007458F5A}">
      <dgm:prSet custT="1"/>
      <dgm:spPr/>
      <dgm:t>
        <a:bodyPr/>
        <a:lstStyle/>
        <a:p>
          <a:r>
            <a:rPr lang="es-ES" sz="1100" b="1" dirty="0" err="1" smtClean="0"/>
            <a:t>ONGs</a:t>
          </a:r>
          <a:endParaRPr lang="es-ES" sz="1100" b="1" dirty="0"/>
        </a:p>
      </dgm:t>
    </dgm:pt>
    <dgm:pt modelId="{89A6A144-37EA-479B-AE04-14382F09E91A}" type="parTrans" cxnId="{99D7AAC2-F174-498D-9B51-3FA8B8E8CA31}">
      <dgm:prSet/>
      <dgm:spPr/>
      <dgm:t>
        <a:bodyPr/>
        <a:lstStyle/>
        <a:p>
          <a:endParaRPr lang="es-ES"/>
        </a:p>
      </dgm:t>
    </dgm:pt>
    <dgm:pt modelId="{90379505-757C-440B-BE80-A6559C59D980}" type="sibTrans" cxnId="{99D7AAC2-F174-498D-9B51-3FA8B8E8CA31}">
      <dgm:prSet/>
      <dgm:spPr/>
      <dgm:t>
        <a:bodyPr/>
        <a:lstStyle/>
        <a:p>
          <a:endParaRPr lang="es-ES"/>
        </a:p>
      </dgm:t>
    </dgm:pt>
    <dgm:pt modelId="{8036069A-6DE2-44E6-92E9-151DC90894F2}" type="pres">
      <dgm:prSet presAssocID="{6CB7BD15-4549-42A3-B439-360FD224E7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B3EE50-F7AF-4FEC-880A-6364817E8641}" type="pres">
      <dgm:prSet presAssocID="{6601C709-1E00-40BA-8BC3-863587666792}" presName="centerShape" presStyleLbl="node0" presStyleIdx="0" presStyleCnt="1" custScaleX="264888" custScaleY="233983" custLinFactNeighborX="2980" custLinFactNeighborY="2030"/>
      <dgm:spPr/>
      <dgm:t>
        <a:bodyPr/>
        <a:lstStyle/>
        <a:p>
          <a:endParaRPr lang="es-ES"/>
        </a:p>
      </dgm:t>
    </dgm:pt>
    <dgm:pt modelId="{AE7A6E55-5BBD-4F76-A7FC-090D09B1633C}" type="pres">
      <dgm:prSet presAssocID="{0818F21C-E3B7-41B7-967F-30C7C6D1507F}" presName="parTrans" presStyleLbl="sibTrans2D1" presStyleIdx="0" presStyleCnt="14"/>
      <dgm:spPr/>
      <dgm:t>
        <a:bodyPr/>
        <a:lstStyle/>
        <a:p>
          <a:endParaRPr lang="es-ES"/>
        </a:p>
      </dgm:t>
    </dgm:pt>
    <dgm:pt modelId="{170C71CA-BE0C-40E3-B724-D69AF1CE0E28}" type="pres">
      <dgm:prSet presAssocID="{0818F21C-E3B7-41B7-967F-30C7C6D1507F}" presName="connectorText" presStyleLbl="sibTrans2D1" presStyleIdx="0" presStyleCnt="14"/>
      <dgm:spPr/>
      <dgm:t>
        <a:bodyPr/>
        <a:lstStyle/>
        <a:p>
          <a:endParaRPr lang="es-ES"/>
        </a:p>
      </dgm:t>
    </dgm:pt>
    <dgm:pt modelId="{16A75346-CB8E-48D4-92D7-04ECDE599F4D}" type="pres">
      <dgm:prSet presAssocID="{C6FA90C7-59B9-49EA-99AF-66B0008DD7AE}" presName="node" presStyleLbl="node1" presStyleIdx="0" presStyleCnt="14" custScaleX="1172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9563F-AD0E-4A49-8800-E892EEF246F6}" type="pres">
      <dgm:prSet presAssocID="{B5DE2DAF-F354-48F2-B166-B2644B1EE3D9}" presName="parTrans" presStyleLbl="sibTrans2D1" presStyleIdx="1" presStyleCnt="14"/>
      <dgm:spPr/>
      <dgm:t>
        <a:bodyPr/>
        <a:lstStyle/>
        <a:p>
          <a:endParaRPr lang="es-ES"/>
        </a:p>
      </dgm:t>
    </dgm:pt>
    <dgm:pt modelId="{E258D262-7169-43AB-B54C-99193F7EBD5A}" type="pres">
      <dgm:prSet presAssocID="{B5DE2DAF-F354-48F2-B166-B2644B1EE3D9}" presName="connectorText" presStyleLbl="sibTrans2D1" presStyleIdx="1" presStyleCnt="14"/>
      <dgm:spPr/>
      <dgm:t>
        <a:bodyPr/>
        <a:lstStyle/>
        <a:p>
          <a:endParaRPr lang="es-ES"/>
        </a:p>
      </dgm:t>
    </dgm:pt>
    <dgm:pt modelId="{A25547E8-5544-45EE-ABCD-EB060D36F5BB}" type="pres">
      <dgm:prSet presAssocID="{0EEF104F-5DA6-436A-AA53-3E8B63E2FB2F}" presName="node" presStyleLbl="node1" presStyleIdx="1" presStyleCnt="14" custScaleX="1258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BACC2-0300-45E8-9991-B001D629E711}" type="pres">
      <dgm:prSet presAssocID="{7B70D9E4-ACFC-4796-8AA9-64092B3AB6C9}" presName="parTrans" presStyleLbl="sibTrans2D1" presStyleIdx="2" presStyleCnt="14"/>
      <dgm:spPr/>
      <dgm:t>
        <a:bodyPr/>
        <a:lstStyle/>
        <a:p>
          <a:endParaRPr lang="es-ES"/>
        </a:p>
      </dgm:t>
    </dgm:pt>
    <dgm:pt modelId="{3F4824FE-D77F-4897-BA26-E352B0ABD4F5}" type="pres">
      <dgm:prSet presAssocID="{7B70D9E4-ACFC-4796-8AA9-64092B3AB6C9}" presName="connectorText" presStyleLbl="sibTrans2D1" presStyleIdx="2" presStyleCnt="14"/>
      <dgm:spPr/>
      <dgm:t>
        <a:bodyPr/>
        <a:lstStyle/>
        <a:p>
          <a:endParaRPr lang="es-ES"/>
        </a:p>
      </dgm:t>
    </dgm:pt>
    <dgm:pt modelId="{F0DA60EC-5B50-4032-B0EF-3470E181FFCB}" type="pres">
      <dgm:prSet presAssocID="{2BD67F97-B25B-4DB5-8E96-DC5719D63DC5}" presName="node" presStyleLbl="node1" presStyleIdx="2" presStyleCnt="14" custScaleX="144103" custScaleY="1117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A1412-F8D9-40F8-B269-138B646AD577}" type="pres">
      <dgm:prSet presAssocID="{C2DFBDD5-49DE-40D2-A231-C6F38E2BF53E}" presName="parTrans" presStyleLbl="sibTrans2D1" presStyleIdx="3" presStyleCnt="14"/>
      <dgm:spPr/>
      <dgm:t>
        <a:bodyPr/>
        <a:lstStyle/>
        <a:p>
          <a:endParaRPr lang="es-ES"/>
        </a:p>
      </dgm:t>
    </dgm:pt>
    <dgm:pt modelId="{F1EB3B46-E5A3-46B6-9F6F-12A9D2592750}" type="pres">
      <dgm:prSet presAssocID="{C2DFBDD5-49DE-40D2-A231-C6F38E2BF53E}" presName="connectorText" presStyleLbl="sibTrans2D1" presStyleIdx="3" presStyleCnt="14"/>
      <dgm:spPr/>
      <dgm:t>
        <a:bodyPr/>
        <a:lstStyle/>
        <a:p>
          <a:endParaRPr lang="es-ES"/>
        </a:p>
      </dgm:t>
    </dgm:pt>
    <dgm:pt modelId="{72B88F59-AE6F-4D86-86FB-3A0D8950BD27}" type="pres">
      <dgm:prSet presAssocID="{B61A14FA-EEAC-4A04-A79A-DCB1CE8C1317}" presName="node" presStyleLbl="node1" presStyleIdx="3" presStyleCnt="14" custScaleX="163070" custScaleY="1302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2323D-17EC-4407-9E5C-6C7C6B7E5077}" type="pres">
      <dgm:prSet presAssocID="{977C0AB5-62FA-46AE-B7BA-472C9951DADB}" presName="parTrans" presStyleLbl="sibTrans2D1" presStyleIdx="4" presStyleCnt="14"/>
      <dgm:spPr/>
      <dgm:t>
        <a:bodyPr/>
        <a:lstStyle/>
        <a:p>
          <a:endParaRPr lang="es-ES"/>
        </a:p>
      </dgm:t>
    </dgm:pt>
    <dgm:pt modelId="{FF66D87E-87B9-427E-91E3-09F8FD7C7BED}" type="pres">
      <dgm:prSet presAssocID="{977C0AB5-62FA-46AE-B7BA-472C9951DADB}" presName="connectorText" presStyleLbl="sibTrans2D1" presStyleIdx="4" presStyleCnt="14"/>
      <dgm:spPr/>
      <dgm:t>
        <a:bodyPr/>
        <a:lstStyle/>
        <a:p>
          <a:endParaRPr lang="es-ES"/>
        </a:p>
      </dgm:t>
    </dgm:pt>
    <dgm:pt modelId="{85AC40CE-A298-4EAD-9BE9-738D2737AB43}" type="pres">
      <dgm:prSet presAssocID="{EE529A55-179D-44ED-8074-AF5E32BFD2C6}" presName="node" presStyleLbl="node1" presStyleIdx="4" presStyleCnt="14" custScaleX="189992" custScaleY="137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213DC-6B03-42ED-8453-D366BA2BE617}" type="pres">
      <dgm:prSet presAssocID="{3ED26882-C302-4E4D-8170-3CB054E813A5}" presName="parTrans" presStyleLbl="sibTrans2D1" presStyleIdx="5" presStyleCnt="14"/>
      <dgm:spPr/>
      <dgm:t>
        <a:bodyPr/>
        <a:lstStyle/>
        <a:p>
          <a:endParaRPr lang="es-ES"/>
        </a:p>
      </dgm:t>
    </dgm:pt>
    <dgm:pt modelId="{C5D1D1C7-11DF-40A6-95F6-55DA6EC0AF66}" type="pres">
      <dgm:prSet presAssocID="{3ED26882-C302-4E4D-8170-3CB054E813A5}" presName="connectorText" presStyleLbl="sibTrans2D1" presStyleIdx="5" presStyleCnt="14"/>
      <dgm:spPr/>
      <dgm:t>
        <a:bodyPr/>
        <a:lstStyle/>
        <a:p>
          <a:endParaRPr lang="es-ES"/>
        </a:p>
      </dgm:t>
    </dgm:pt>
    <dgm:pt modelId="{46ADD0D0-AE94-4C42-BCBE-B483701A4599}" type="pres">
      <dgm:prSet presAssocID="{C8180DF0-4604-4F93-9514-0A0EDD939CAA}" presName="node" presStyleLbl="node1" presStyleIdx="5" presStyleCnt="14" custScaleX="208133" custScaleY="116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11A2E-E3C9-4669-9C78-22572A3838B0}" type="pres">
      <dgm:prSet presAssocID="{A82C2738-D112-4266-B77B-4E8725555EDE}" presName="parTrans" presStyleLbl="sibTrans2D1" presStyleIdx="6" presStyleCnt="14"/>
      <dgm:spPr/>
      <dgm:t>
        <a:bodyPr/>
        <a:lstStyle/>
        <a:p>
          <a:endParaRPr lang="es-ES"/>
        </a:p>
      </dgm:t>
    </dgm:pt>
    <dgm:pt modelId="{87731441-7665-4996-9776-AA52E1195DDD}" type="pres">
      <dgm:prSet presAssocID="{A82C2738-D112-4266-B77B-4E8725555EDE}" presName="connectorText" presStyleLbl="sibTrans2D1" presStyleIdx="6" presStyleCnt="14"/>
      <dgm:spPr/>
      <dgm:t>
        <a:bodyPr/>
        <a:lstStyle/>
        <a:p>
          <a:endParaRPr lang="es-ES"/>
        </a:p>
      </dgm:t>
    </dgm:pt>
    <dgm:pt modelId="{9FD53264-1F2E-45FA-82A3-460EB38F4DBD}" type="pres">
      <dgm:prSet presAssocID="{6AD0A716-23F5-47D5-8A98-FD0B20518F80}" presName="node" presStyleLbl="node1" presStyleIdx="6" presStyleCnt="14" custScaleX="129282" custScaleY="120312" custRadScaleRad="103121" custRadScaleInc="-175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C29C5-2414-4224-ACB1-A33B40B64288}" type="pres">
      <dgm:prSet presAssocID="{18468069-6312-4FEF-B86F-B9A72AC2FD25}" presName="parTrans" presStyleLbl="sibTrans2D1" presStyleIdx="7" presStyleCnt="14"/>
      <dgm:spPr/>
      <dgm:t>
        <a:bodyPr/>
        <a:lstStyle/>
        <a:p>
          <a:endParaRPr lang="es-ES"/>
        </a:p>
      </dgm:t>
    </dgm:pt>
    <dgm:pt modelId="{CAFDE782-2039-4D14-A286-00B0799AEFD4}" type="pres">
      <dgm:prSet presAssocID="{18468069-6312-4FEF-B86F-B9A72AC2FD25}" presName="connectorText" presStyleLbl="sibTrans2D1" presStyleIdx="7" presStyleCnt="14"/>
      <dgm:spPr/>
      <dgm:t>
        <a:bodyPr/>
        <a:lstStyle/>
        <a:p>
          <a:endParaRPr lang="es-ES"/>
        </a:p>
      </dgm:t>
    </dgm:pt>
    <dgm:pt modelId="{6202018B-E001-4A0E-9689-F0EA29AF1A49}" type="pres">
      <dgm:prSet presAssocID="{94A50043-A6C1-4041-8762-8A8120B1BCA3}" presName="node" presStyleLbl="node1" presStyleIdx="7" presStyleCnt="14" custScaleX="126743" custScaleY="131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5695A2-116D-4AD2-8AF4-F5298388787F}" type="pres">
      <dgm:prSet presAssocID="{9E61EDA5-4CA6-47C1-A267-474D39D14E7C}" presName="parTrans" presStyleLbl="sibTrans2D1" presStyleIdx="8" presStyleCnt="14"/>
      <dgm:spPr/>
      <dgm:t>
        <a:bodyPr/>
        <a:lstStyle/>
        <a:p>
          <a:endParaRPr lang="es-ES"/>
        </a:p>
      </dgm:t>
    </dgm:pt>
    <dgm:pt modelId="{35A47F75-9184-496A-90A9-D5BA7ECA6CAC}" type="pres">
      <dgm:prSet presAssocID="{9E61EDA5-4CA6-47C1-A267-474D39D14E7C}" presName="connectorText" presStyleLbl="sibTrans2D1" presStyleIdx="8" presStyleCnt="14"/>
      <dgm:spPr/>
      <dgm:t>
        <a:bodyPr/>
        <a:lstStyle/>
        <a:p>
          <a:endParaRPr lang="es-ES"/>
        </a:p>
      </dgm:t>
    </dgm:pt>
    <dgm:pt modelId="{CF2D6D40-FAD8-4765-823E-F152C9D7729A}" type="pres">
      <dgm:prSet presAssocID="{2CCAC2ED-90CF-4DF3-9477-A04838F7FACA}" presName="node" presStyleLbl="node1" presStyleIdx="8" presStyleCnt="14" custScaleX="129640" custRadScaleRad="105261" custRadScaleInc="14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6603E-E3CF-416F-8379-5F284F03E3B1}" type="pres">
      <dgm:prSet presAssocID="{E7439A90-E60C-4C3F-831C-31D3FFC16A49}" presName="parTrans" presStyleLbl="sibTrans2D1" presStyleIdx="9" presStyleCnt="14"/>
      <dgm:spPr/>
      <dgm:t>
        <a:bodyPr/>
        <a:lstStyle/>
        <a:p>
          <a:endParaRPr lang="es-ES"/>
        </a:p>
      </dgm:t>
    </dgm:pt>
    <dgm:pt modelId="{D4CE7587-0538-4F01-A756-269A0D0B436D}" type="pres">
      <dgm:prSet presAssocID="{E7439A90-E60C-4C3F-831C-31D3FFC16A49}" presName="connectorText" presStyleLbl="sibTrans2D1" presStyleIdx="9" presStyleCnt="14"/>
      <dgm:spPr/>
      <dgm:t>
        <a:bodyPr/>
        <a:lstStyle/>
        <a:p>
          <a:endParaRPr lang="es-ES"/>
        </a:p>
      </dgm:t>
    </dgm:pt>
    <dgm:pt modelId="{96A50932-7290-4814-BAC4-F8357D89B0F5}" type="pres">
      <dgm:prSet presAssocID="{8EA92A6B-8B26-4BE5-845E-4EED1FB8B5CF}" presName="node" presStyleLbl="node1" presStyleIdx="9" presStyleCnt="14" custScaleX="132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DB027-6265-4945-A013-3377EAF09307}" type="pres">
      <dgm:prSet presAssocID="{13035DD6-61EE-4836-A7E8-6EFBBB7CCBEA}" presName="parTrans" presStyleLbl="sibTrans2D1" presStyleIdx="10" presStyleCnt="14"/>
      <dgm:spPr/>
      <dgm:t>
        <a:bodyPr/>
        <a:lstStyle/>
        <a:p>
          <a:endParaRPr lang="es-ES"/>
        </a:p>
      </dgm:t>
    </dgm:pt>
    <dgm:pt modelId="{D7862BF1-BDF2-4DC4-A4F0-ECE9E2C38EB6}" type="pres">
      <dgm:prSet presAssocID="{13035DD6-61EE-4836-A7E8-6EFBBB7CCBEA}" presName="connectorText" presStyleLbl="sibTrans2D1" presStyleIdx="10" presStyleCnt="14"/>
      <dgm:spPr/>
      <dgm:t>
        <a:bodyPr/>
        <a:lstStyle/>
        <a:p>
          <a:endParaRPr lang="es-ES"/>
        </a:p>
      </dgm:t>
    </dgm:pt>
    <dgm:pt modelId="{3C47F5AE-4E89-48BA-9F3B-235E3B9D66A5}" type="pres">
      <dgm:prSet presAssocID="{6576A91B-75DD-4C95-AB8D-13E3BB283C5B}" presName="node" presStyleLbl="node1" presStyleIdx="10" presStyleCnt="14" custScaleX="119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3B5DA-6185-421A-97FC-3EB3F65B1F3D}" type="pres">
      <dgm:prSet presAssocID="{89A6A144-37EA-479B-AE04-14382F09E91A}" presName="parTrans" presStyleLbl="sibTrans2D1" presStyleIdx="11" presStyleCnt="14"/>
      <dgm:spPr/>
      <dgm:t>
        <a:bodyPr/>
        <a:lstStyle/>
        <a:p>
          <a:endParaRPr lang="es-ES"/>
        </a:p>
      </dgm:t>
    </dgm:pt>
    <dgm:pt modelId="{F9EF34B2-10FE-4E96-BF9F-86BC016C11CB}" type="pres">
      <dgm:prSet presAssocID="{89A6A144-37EA-479B-AE04-14382F09E91A}" presName="connectorText" presStyleLbl="sibTrans2D1" presStyleIdx="11" presStyleCnt="14"/>
      <dgm:spPr/>
      <dgm:t>
        <a:bodyPr/>
        <a:lstStyle/>
        <a:p>
          <a:endParaRPr lang="es-ES"/>
        </a:p>
      </dgm:t>
    </dgm:pt>
    <dgm:pt modelId="{E437D114-8991-48EF-BA63-0917C5962ABF}" type="pres">
      <dgm:prSet presAssocID="{1C696C32-5293-4EEA-AD4C-584007458F5A}" presName="node" presStyleLbl="node1" presStyleIdx="11" presStyleCnt="14" custScaleX="129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E6307-20EC-4A32-9466-99A1411EC02E}" type="pres">
      <dgm:prSet presAssocID="{A147830C-A13C-47E9-82EF-C270C937198B}" presName="parTrans" presStyleLbl="sibTrans2D1" presStyleIdx="12" presStyleCnt="14"/>
      <dgm:spPr/>
      <dgm:t>
        <a:bodyPr/>
        <a:lstStyle/>
        <a:p>
          <a:endParaRPr lang="es-ES"/>
        </a:p>
      </dgm:t>
    </dgm:pt>
    <dgm:pt modelId="{FB6A79D4-4336-41D3-8946-2F5B601C18FF}" type="pres">
      <dgm:prSet presAssocID="{A147830C-A13C-47E9-82EF-C270C937198B}" presName="connectorText" presStyleLbl="sibTrans2D1" presStyleIdx="12" presStyleCnt="14"/>
      <dgm:spPr/>
      <dgm:t>
        <a:bodyPr/>
        <a:lstStyle/>
        <a:p>
          <a:endParaRPr lang="es-ES"/>
        </a:p>
      </dgm:t>
    </dgm:pt>
    <dgm:pt modelId="{AF74E05C-D0DF-422C-A5DE-3F081D765C88}" type="pres">
      <dgm:prSet presAssocID="{69B3690C-BBC2-4541-B6FC-D2B688D36BA9}" presName="node" presStyleLbl="node1" presStyleIdx="12" presStyleCnt="14" custScaleX="1327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D51DF-09BC-4E8D-852C-AAC3ADBCF68D}" type="pres">
      <dgm:prSet presAssocID="{9668E73C-2A45-4D18-A629-929A4A318AB4}" presName="parTrans" presStyleLbl="sibTrans2D1" presStyleIdx="13" presStyleCnt="14"/>
      <dgm:spPr/>
      <dgm:t>
        <a:bodyPr/>
        <a:lstStyle/>
        <a:p>
          <a:endParaRPr lang="es-ES"/>
        </a:p>
      </dgm:t>
    </dgm:pt>
    <dgm:pt modelId="{91339C52-8077-41D8-8B5A-378450CCDE48}" type="pres">
      <dgm:prSet presAssocID="{9668E73C-2A45-4D18-A629-929A4A318AB4}" presName="connectorText" presStyleLbl="sibTrans2D1" presStyleIdx="13" presStyleCnt="14"/>
      <dgm:spPr/>
      <dgm:t>
        <a:bodyPr/>
        <a:lstStyle/>
        <a:p>
          <a:endParaRPr lang="es-ES"/>
        </a:p>
      </dgm:t>
    </dgm:pt>
    <dgm:pt modelId="{9E4E56A4-D539-4B1A-9594-95E1F0F0270B}" type="pres">
      <dgm:prSet presAssocID="{4A1D3957-3852-4799-8C81-9785DD3070AF}" presName="node" presStyleLbl="node1" presStyleIdx="13" presStyleCnt="14" custScaleX="125811" custScaleY="102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6B29AB-CBCD-4526-84EA-073688BDB9E2}" type="presOf" srcId="{3ED26882-C302-4E4D-8170-3CB054E813A5}" destId="{C5D1D1C7-11DF-40A6-95F6-55DA6EC0AF66}" srcOrd="1" destOrd="0" presId="urn:microsoft.com/office/officeart/2005/8/layout/radial5"/>
    <dgm:cxn modelId="{7067FB71-C401-43B8-82D8-4186F36D5AA6}" srcId="{6601C709-1E00-40BA-8BC3-863587666792}" destId="{4A1D3957-3852-4799-8C81-9785DD3070AF}" srcOrd="13" destOrd="0" parTransId="{9668E73C-2A45-4D18-A629-929A4A318AB4}" sibTransId="{60D70D4C-4610-4328-AA01-413240FAEC34}"/>
    <dgm:cxn modelId="{CF4B9C10-B108-4C5E-A004-883D4138E70B}" type="presOf" srcId="{B61A14FA-EEAC-4A04-A79A-DCB1CE8C1317}" destId="{72B88F59-AE6F-4D86-86FB-3A0D8950BD27}" srcOrd="0" destOrd="0" presId="urn:microsoft.com/office/officeart/2005/8/layout/radial5"/>
    <dgm:cxn modelId="{BA57059B-1FAD-4E19-A18E-ED43CDCDCEAD}" type="presOf" srcId="{C2DFBDD5-49DE-40D2-A231-C6F38E2BF53E}" destId="{8C6A1412-F8D9-40F8-B269-138B646AD577}" srcOrd="0" destOrd="0" presId="urn:microsoft.com/office/officeart/2005/8/layout/radial5"/>
    <dgm:cxn modelId="{34D71AE6-7633-44A5-A9C0-699A615E76A0}" type="presOf" srcId="{69B3690C-BBC2-4541-B6FC-D2B688D36BA9}" destId="{AF74E05C-D0DF-422C-A5DE-3F081D765C88}" srcOrd="0" destOrd="0" presId="urn:microsoft.com/office/officeart/2005/8/layout/radial5"/>
    <dgm:cxn modelId="{3C113446-44E1-4D98-A9AA-62013EE123E9}" type="presOf" srcId="{6CB7BD15-4549-42A3-B439-360FD224E7D8}" destId="{8036069A-6DE2-44E6-92E9-151DC90894F2}" srcOrd="0" destOrd="0" presId="urn:microsoft.com/office/officeart/2005/8/layout/radial5"/>
    <dgm:cxn modelId="{5AEC9E0C-3496-4E97-985D-27A2723C0F73}" type="presOf" srcId="{0818F21C-E3B7-41B7-967F-30C7C6D1507F}" destId="{AE7A6E55-5BBD-4F76-A7FC-090D09B1633C}" srcOrd="0" destOrd="0" presId="urn:microsoft.com/office/officeart/2005/8/layout/radial5"/>
    <dgm:cxn modelId="{D6CB5096-2E64-45B2-8E64-8C4CDBDCAEF0}" type="presOf" srcId="{94A50043-A6C1-4041-8762-8A8120B1BCA3}" destId="{6202018B-E001-4A0E-9689-F0EA29AF1A49}" srcOrd="0" destOrd="0" presId="urn:microsoft.com/office/officeart/2005/8/layout/radial5"/>
    <dgm:cxn modelId="{48E43B01-178A-4F33-9CDF-9F4D02F84014}" type="presOf" srcId="{13035DD6-61EE-4836-A7E8-6EFBBB7CCBEA}" destId="{D7862BF1-BDF2-4DC4-A4F0-ECE9E2C38EB6}" srcOrd="1" destOrd="0" presId="urn:microsoft.com/office/officeart/2005/8/layout/radial5"/>
    <dgm:cxn modelId="{1B041A79-3B09-4F12-96CE-2CECC9868EBE}" type="presOf" srcId="{A147830C-A13C-47E9-82EF-C270C937198B}" destId="{368E6307-20EC-4A32-9466-99A1411EC02E}" srcOrd="0" destOrd="0" presId="urn:microsoft.com/office/officeart/2005/8/layout/radial5"/>
    <dgm:cxn modelId="{6D0EF0BF-2EA9-481A-A6C9-DFD41752530A}" srcId="{6601C709-1E00-40BA-8BC3-863587666792}" destId="{0EEF104F-5DA6-436A-AA53-3E8B63E2FB2F}" srcOrd="1" destOrd="0" parTransId="{B5DE2DAF-F354-48F2-B166-B2644B1EE3D9}" sibTransId="{3B7E4383-B098-46C7-A383-B714FA8DA115}"/>
    <dgm:cxn modelId="{2C67D4FF-7A54-46CA-B526-B7196397EFF0}" srcId="{6601C709-1E00-40BA-8BC3-863587666792}" destId="{2BD67F97-B25B-4DB5-8E96-DC5719D63DC5}" srcOrd="2" destOrd="0" parTransId="{7B70D9E4-ACFC-4796-8AA9-64092B3AB6C9}" sibTransId="{2671A247-6A6A-4125-ADA0-E87B033D1AEF}"/>
    <dgm:cxn modelId="{A827E90B-82AF-4DF6-9C3D-AB067D36D1BF}" srcId="{6CB7BD15-4549-42A3-B439-360FD224E7D8}" destId="{6601C709-1E00-40BA-8BC3-863587666792}" srcOrd="0" destOrd="0" parTransId="{FDCB4A54-8B03-477E-B6B6-B2CC4A8E6862}" sibTransId="{6A89B5AE-5199-4C0D-A570-D5508A82A535}"/>
    <dgm:cxn modelId="{03ACFF58-0FEF-4A5F-ADC4-0EC876A2EA5C}" type="presOf" srcId="{18468069-6312-4FEF-B86F-B9A72AC2FD25}" destId="{CAFDE782-2039-4D14-A286-00B0799AEFD4}" srcOrd="1" destOrd="0" presId="urn:microsoft.com/office/officeart/2005/8/layout/radial5"/>
    <dgm:cxn modelId="{4D7FB3DD-BA60-4AE7-9570-2DB0BDAE2F42}" type="presOf" srcId="{9668E73C-2A45-4D18-A629-929A4A318AB4}" destId="{91339C52-8077-41D8-8B5A-378450CCDE48}" srcOrd="1" destOrd="0" presId="urn:microsoft.com/office/officeart/2005/8/layout/radial5"/>
    <dgm:cxn modelId="{1D7A402B-71B2-4B4F-B0A3-3C63C0890F33}" type="presOf" srcId="{E7439A90-E60C-4C3F-831C-31D3FFC16A49}" destId="{D4CE7587-0538-4F01-A756-269A0D0B436D}" srcOrd="1" destOrd="0" presId="urn:microsoft.com/office/officeart/2005/8/layout/radial5"/>
    <dgm:cxn modelId="{0D7F2F0A-1625-4016-84E3-147C8FE7F2EC}" type="presOf" srcId="{13035DD6-61EE-4836-A7E8-6EFBBB7CCBEA}" destId="{801DB027-6265-4945-A013-3377EAF09307}" srcOrd="0" destOrd="0" presId="urn:microsoft.com/office/officeart/2005/8/layout/radial5"/>
    <dgm:cxn modelId="{AF366E61-C579-42E5-9C8D-EAC56545AF6F}" type="presOf" srcId="{EE529A55-179D-44ED-8074-AF5E32BFD2C6}" destId="{85AC40CE-A298-4EAD-9BE9-738D2737AB43}" srcOrd="0" destOrd="0" presId="urn:microsoft.com/office/officeart/2005/8/layout/radial5"/>
    <dgm:cxn modelId="{19D72E93-51E0-49ED-8DF9-9E1E40DEBD29}" type="presOf" srcId="{6AD0A716-23F5-47D5-8A98-FD0B20518F80}" destId="{9FD53264-1F2E-45FA-82A3-460EB38F4DBD}" srcOrd="0" destOrd="0" presId="urn:microsoft.com/office/officeart/2005/8/layout/radial5"/>
    <dgm:cxn modelId="{FE51BA42-C21A-43CB-BA22-32B519712CEC}" type="presOf" srcId="{C2DFBDD5-49DE-40D2-A231-C6F38E2BF53E}" destId="{F1EB3B46-E5A3-46B6-9F6F-12A9D2592750}" srcOrd="1" destOrd="0" presId="urn:microsoft.com/office/officeart/2005/8/layout/radial5"/>
    <dgm:cxn modelId="{CF94FE72-0146-41F5-BF46-91C4B2D70AF9}" type="presOf" srcId="{1C696C32-5293-4EEA-AD4C-584007458F5A}" destId="{E437D114-8991-48EF-BA63-0917C5962ABF}" srcOrd="0" destOrd="0" presId="urn:microsoft.com/office/officeart/2005/8/layout/radial5"/>
    <dgm:cxn modelId="{C78AA55A-D013-4CBA-8B49-93F24F09DEB8}" type="presOf" srcId="{E7439A90-E60C-4C3F-831C-31D3FFC16A49}" destId="{E2B6603E-E3CF-416F-8379-5F284F03E3B1}" srcOrd="0" destOrd="0" presId="urn:microsoft.com/office/officeart/2005/8/layout/radial5"/>
    <dgm:cxn modelId="{D613A938-E00B-4D3F-ACF9-27F2F778EB31}" type="presOf" srcId="{977C0AB5-62FA-46AE-B7BA-472C9951DADB}" destId="{1B22323D-17EC-4407-9E5C-6C7C6B7E5077}" srcOrd="0" destOrd="0" presId="urn:microsoft.com/office/officeart/2005/8/layout/radial5"/>
    <dgm:cxn modelId="{0910A080-26F2-416C-96DD-2E1BB587EE5A}" type="presOf" srcId="{9E61EDA5-4CA6-47C1-A267-474D39D14E7C}" destId="{185695A2-116D-4AD2-8AF4-F5298388787F}" srcOrd="0" destOrd="0" presId="urn:microsoft.com/office/officeart/2005/8/layout/radial5"/>
    <dgm:cxn modelId="{8419368C-D0DC-4E89-9119-707C7CD56CE0}" type="presOf" srcId="{89A6A144-37EA-479B-AE04-14382F09E91A}" destId="{B9C3B5DA-6185-421A-97FC-3EB3F65B1F3D}" srcOrd="0" destOrd="0" presId="urn:microsoft.com/office/officeart/2005/8/layout/radial5"/>
    <dgm:cxn modelId="{B62F8829-7522-49BC-BC81-B9B6DF268831}" type="presOf" srcId="{7B70D9E4-ACFC-4796-8AA9-64092B3AB6C9}" destId="{144BACC2-0300-45E8-9991-B001D629E711}" srcOrd="0" destOrd="0" presId="urn:microsoft.com/office/officeart/2005/8/layout/radial5"/>
    <dgm:cxn modelId="{3FE813BA-7043-4F46-9965-0C5126D8FF78}" type="presOf" srcId="{C6FA90C7-59B9-49EA-99AF-66B0008DD7AE}" destId="{16A75346-CB8E-48D4-92D7-04ECDE599F4D}" srcOrd="0" destOrd="0" presId="urn:microsoft.com/office/officeart/2005/8/layout/radial5"/>
    <dgm:cxn modelId="{E6A3F694-B3E3-4640-9DFE-E27ABFEAA7DF}" type="presOf" srcId="{9668E73C-2A45-4D18-A629-929A4A318AB4}" destId="{351D51DF-09BC-4E8D-852C-AAC3ADBCF68D}" srcOrd="0" destOrd="0" presId="urn:microsoft.com/office/officeart/2005/8/layout/radial5"/>
    <dgm:cxn modelId="{EFF98170-3F2D-4D12-B87D-2A0925904E7E}" type="presOf" srcId="{0818F21C-E3B7-41B7-967F-30C7C6D1507F}" destId="{170C71CA-BE0C-40E3-B724-D69AF1CE0E28}" srcOrd="1" destOrd="0" presId="urn:microsoft.com/office/officeart/2005/8/layout/radial5"/>
    <dgm:cxn modelId="{4FC1F283-46AE-4BD0-9C48-7C85B09A4028}" type="presOf" srcId="{6576A91B-75DD-4C95-AB8D-13E3BB283C5B}" destId="{3C47F5AE-4E89-48BA-9F3B-235E3B9D66A5}" srcOrd="0" destOrd="0" presId="urn:microsoft.com/office/officeart/2005/8/layout/radial5"/>
    <dgm:cxn modelId="{E0EEB881-CD74-44F1-949E-CDAD488A0FA6}" type="presOf" srcId="{9E61EDA5-4CA6-47C1-A267-474D39D14E7C}" destId="{35A47F75-9184-496A-90A9-D5BA7ECA6CAC}" srcOrd="1" destOrd="0" presId="urn:microsoft.com/office/officeart/2005/8/layout/radial5"/>
    <dgm:cxn modelId="{476DD3DB-E64B-4A81-B713-DF1C723503D9}" type="presOf" srcId="{0EEF104F-5DA6-436A-AA53-3E8B63E2FB2F}" destId="{A25547E8-5544-45EE-ABCD-EB060D36F5BB}" srcOrd="0" destOrd="0" presId="urn:microsoft.com/office/officeart/2005/8/layout/radial5"/>
    <dgm:cxn modelId="{32B78F95-BF1A-42FD-8791-84A15D3EC64A}" type="presOf" srcId="{B5DE2DAF-F354-48F2-B166-B2644B1EE3D9}" destId="{E258D262-7169-43AB-B54C-99193F7EBD5A}" srcOrd="1" destOrd="0" presId="urn:microsoft.com/office/officeart/2005/8/layout/radial5"/>
    <dgm:cxn modelId="{AE9C6AD6-D1EF-4A4F-B33E-638B12632596}" type="presOf" srcId="{2BD67F97-B25B-4DB5-8E96-DC5719D63DC5}" destId="{F0DA60EC-5B50-4032-B0EF-3470E181FFCB}" srcOrd="0" destOrd="0" presId="urn:microsoft.com/office/officeart/2005/8/layout/radial5"/>
    <dgm:cxn modelId="{CA7E08B4-DF87-4C5B-9962-04E51BE7845A}" srcId="{6601C709-1E00-40BA-8BC3-863587666792}" destId="{94A50043-A6C1-4041-8762-8A8120B1BCA3}" srcOrd="7" destOrd="0" parTransId="{18468069-6312-4FEF-B86F-B9A72AC2FD25}" sibTransId="{7C3EB1CB-1010-46D4-A2A5-43FEF83D36FA}"/>
    <dgm:cxn modelId="{46ACC087-900F-403D-9D6D-7687CD8CF22F}" srcId="{6601C709-1E00-40BA-8BC3-863587666792}" destId="{6576A91B-75DD-4C95-AB8D-13E3BB283C5B}" srcOrd="10" destOrd="0" parTransId="{13035DD6-61EE-4836-A7E8-6EFBBB7CCBEA}" sibTransId="{5688354C-5CA3-4B96-8F83-A07C99E97877}"/>
    <dgm:cxn modelId="{A2A5B29B-1CED-498D-80FE-6B3C8D1FC019}" type="presOf" srcId="{3ED26882-C302-4E4D-8170-3CB054E813A5}" destId="{4CE213DC-6B03-42ED-8453-D366BA2BE617}" srcOrd="0" destOrd="0" presId="urn:microsoft.com/office/officeart/2005/8/layout/radial5"/>
    <dgm:cxn modelId="{B7A25988-9A84-4890-AE0B-7FD9FD477E9D}" type="presOf" srcId="{A82C2738-D112-4266-B77B-4E8725555EDE}" destId="{87711A2E-E3C9-4669-9C78-22572A3838B0}" srcOrd="0" destOrd="0" presId="urn:microsoft.com/office/officeart/2005/8/layout/radial5"/>
    <dgm:cxn modelId="{99D7AAC2-F174-498D-9B51-3FA8B8E8CA31}" srcId="{6601C709-1E00-40BA-8BC3-863587666792}" destId="{1C696C32-5293-4EEA-AD4C-584007458F5A}" srcOrd="11" destOrd="0" parTransId="{89A6A144-37EA-479B-AE04-14382F09E91A}" sibTransId="{90379505-757C-440B-BE80-A6559C59D980}"/>
    <dgm:cxn modelId="{D4ABD13A-CB66-4BFC-88CA-7C007B976F3B}" type="presOf" srcId="{6601C709-1E00-40BA-8BC3-863587666792}" destId="{75B3EE50-F7AF-4FEC-880A-6364817E8641}" srcOrd="0" destOrd="0" presId="urn:microsoft.com/office/officeart/2005/8/layout/radial5"/>
    <dgm:cxn modelId="{885F0C2F-086D-4303-AF5C-C09479F0449F}" srcId="{6601C709-1E00-40BA-8BC3-863587666792}" destId="{C8180DF0-4604-4F93-9514-0A0EDD939CAA}" srcOrd="5" destOrd="0" parTransId="{3ED26882-C302-4E4D-8170-3CB054E813A5}" sibTransId="{8F25D63B-673F-428C-A01B-FF4D3ED64BC2}"/>
    <dgm:cxn modelId="{8EDFCA68-5F18-486C-9247-D180952BCC06}" srcId="{6601C709-1E00-40BA-8BC3-863587666792}" destId="{EE529A55-179D-44ED-8074-AF5E32BFD2C6}" srcOrd="4" destOrd="0" parTransId="{977C0AB5-62FA-46AE-B7BA-472C9951DADB}" sibTransId="{4CCF12A7-1A64-48F3-92BE-A538AB2E55F2}"/>
    <dgm:cxn modelId="{BE44905B-BC03-40E3-8B37-B5CD76FE7F76}" type="presOf" srcId="{7B70D9E4-ACFC-4796-8AA9-64092B3AB6C9}" destId="{3F4824FE-D77F-4897-BA26-E352B0ABD4F5}" srcOrd="1" destOrd="0" presId="urn:microsoft.com/office/officeart/2005/8/layout/radial5"/>
    <dgm:cxn modelId="{EAC92F06-C0DF-46AB-B9D4-0276626A744F}" type="presOf" srcId="{2CCAC2ED-90CF-4DF3-9477-A04838F7FACA}" destId="{CF2D6D40-FAD8-4765-823E-F152C9D7729A}" srcOrd="0" destOrd="0" presId="urn:microsoft.com/office/officeart/2005/8/layout/radial5"/>
    <dgm:cxn modelId="{33A161E5-1CA7-4000-9C1A-7D248C656D67}" type="presOf" srcId="{A82C2738-D112-4266-B77B-4E8725555EDE}" destId="{87731441-7665-4996-9776-AA52E1195DDD}" srcOrd="1" destOrd="0" presId="urn:microsoft.com/office/officeart/2005/8/layout/radial5"/>
    <dgm:cxn modelId="{A7708B96-03E4-4D7F-84BA-F4D48CCDD6DD}" type="presOf" srcId="{A147830C-A13C-47E9-82EF-C270C937198B}" destId="{FB6A79D4-4336-41D3-8946-2F5B601C18FF}" srcOrd="1" destOrd="0" presId="urn:microsoft.com/office/officeart/2005/8/layout/radial5"/>
    <dgm:cxn modelId="{B5E62A0F-E8F1-4AB2-BD2C-1D1A00138E1D}" type="presOf" srcId="{8EA92A6B-8B26-4BE5-845E-4EED1FB8B5CF}" destId="{96A50932-7290-4814-BAC4-F8357D89B0F5}" srcOrd="0" destOrd="0" presId="urn:microsoft.com/office/officeart/2005/8/layout/radial5"/>
    <dgm:cxn modelId="{3F9B4DD4-4298-410C-8C5B-1E61ED6E720C}" srcId="{6601C709-1E00-40BA-8BC3-863587666792}" destId="{6AD0A716-23F5-47D5-8A98-FD0B20518F80}" srcOrd="6" destOrd="0" parTransId="{A82C2738-D112-4266-B77B-4E8725555EDE}" sibTransId="{A72DFDEF-8578-422F-A6DD-A15A89944E21}"/>
    <dgm:cxn modelId="{08A0B1EE-8B2B-4B4E-936E-70FAE68A4539}" srcId="{6601C709-1E00-40BA-8BC3-863587666792}" destId="{C6FA90C7-59B9-49EA-99AF-66B0008DD7AE}" srcOrd="0" destOrd="0" parTransId="{0818F21C-E3B7-41B7-967F-30C7C6D1507F}" sibTransId="{592170C2-0AE8-4A78-92DE-D050A8C31E2F}"/>
    <dgm:cxn modelId="{93094970-1108-4204-83BB-5C8D59C3ACA8}" type="presOf" srcId="{18468069-6312-4FEF-B86F-B9A72AC2FD25}" destId="{E3BC29C5-2414-4224-ACB1-A33B40B64288}" srcOrd="0" destOrd="0" presId="urn:microsoft.com/office/officeart/2005/8/layout/radial5"/>
    <dgm:cxn modelId="{151C7FAC-D7D4-44EA-9B8B-8A4A59DD2D86}" srcId="{6601C709-1E00-40BA-8BC3-863587666792}" destId="{69B3690C-BBC2-4541-B6FC-D2B688D36BA9}" srcOrd="12" destOrd="0" parTransId="{A147830C-A13C-47E9-82EF-C270C937198B}" sibTransId="{CF2EBAE5-A0FF-409B-BF50-1AD0A0F9BA7A}"/>
    <dgm:cxn modelId="{747D75AA-07CD-4435-9931-B20CC559FDCC}" type="presOf" srcId="{B5DE2DAF-F354-48F2-B166-B2644B1EE3D9}" destId="{1769563F-AD0E-4A49-8800-E892EEF246F6}" srcOrd="0" destOrd="0" presId="urn:microsoft.com/office/officeart/2005/8/layout/radial5"/>
    <dgm:cxn modelId="{C34F0C4A-6B03-4912-8F5E-C574E45E3A87}" srcId="{6601C709-1E00-40BA-8BC3-863587666792}" destId="{8EA92A6B-8B26-4BE5-845E-4EED1FB8B5CF}" srcOrd="9" destOrd="0" parTransId="{E7439A90-E60C-4C3F-831C-31D3FFC16A49}" sibTransId="{D1C4653C-7020-4983-8B16-1D85CB879C0B}"/>
    <dgm:cxn modelId="{B65EE2B1-198E-4309-85B7-421177FC49C5}" type="presOf" srcId="{89A6A144-37EA-479B-AE04-14382F09E91A}" destId="{F9EF34B2-10FE-4E96-BF9F-86BC016C11CB}" srcOrd="1" destOrd="0" presId="urn:microsoft.com/office/officeart/2005/8/layout/radial5"/>
    <dgm:cxn modelId="{FBA83F54-B8F1-4726-A401-61BAE002AB33}" srcId="{6601C709-1E00-40BA-8BC3-863587666792}" destId="{2CCAC2ED-90CF-4DF3-9477-A04838F7FACA}" srcOrd="8" destOrd="0" parTransId="{9E61EDA5-4CA6-47C1-A267-474D39D14E7C}" sibTransId="{E2DB1383-667E-45CE-8F13-A57F23FDCF42}"/>
    <dgm:cxn modelId="{14AFA14C-99C5-4362-9717-8A6EA8344235}" srcId="{6601C709-1E00-40BA-8BC3-863587666792}" destId="{B61A14FA-EEAC-4A04-A79A-DCB1CE8C1317}" srcOrd="3" destOrd="0" parTransId="{C2DFBDD5-49DE-40D2-A231-C6F38E2BF53E}" sibTransId="{C3DB1931-945D-4987-9BAB-F73C438F6CEC}"/>
    <dgm:cxn modelId="{C0BED6CB-30E0-465B-BC37-14A0C5A938E2}" type="presOf" srcId="{977C0AB5-62FA-46AE-B7BA-472C9951DADB}" destId="{FF66D87E-87B9-427E-91E3-09F8FD7C7BED}" srcOrd="1" destOrd="0" presId="urn:microsoft.com/office/officeart/2005/8/layout/radial5"/>
    <dgm:cxn modelId="{16E81095-221B-4BAB-A801-9CBBF2C8D268}" type="presOf" srcId="{C8180DF0-4604-4F93-9514-0A0EDD939CAA}" destId="{46ADD0D0-AE94-4C42-BCBE-B483701A4599}" srcOrd="0" destOrd="0" presId="urn:microsoft.com/office/officeart/2005/8/layout/radial5"/>
    <dgm:cxn modelId="{07CEDD05-76F7-4479-914A-649D1CE098C0}" type="presOf" srcId="{4A1D3957-3852-4799-8C81-9785DD3070AF}" destId="{9E4E56A4-D539-4B1A-9594-95E1F0F0270B}" srcOrd="0" destOrd="0" presId="urn:microsoft.com/office/officeart/2005/8/layout/radial5"/>
    <dgm:cxn modelId="{AA42D38A-BDF0-4092-99A2-9A7AF37E95E1}" type="presParOf" srcId="{8036069A-6DE2-44E6-92E9-151DC90894F2}" destId="{75B3EE50-F7AF-4FEC-880A-6364817E8641}" srcOrd="0" destOrd="0" presId="urn:microsoft.com/office/officeart/2005/8/layout/radial5"/>
    <dgm:cxn modelId="{5D56042E-E2EA-4483-B3BF-9344BB53F145}" type="presParOf" srcId="{8036069A-6DE2-44E6-92E9-151DC90894F2}" destId="{AE7A6E55-5BBD-4F76-A7FC-090D09B1633C}" srcOrd="1" destOrd="0" presId="urn:microsoft.com/office/officeart/2005/8/layout/radial5"/>
    <dgm:cxn modelId="{C96B5612-1D8E-4E2C-8743-7F9F1CC34C1C}" type="presParOf" srcId="{AE7A6E55-5BBD-4F76-A7FC-090D09B1633C}" destId="{170C71CA-BE0C-40E3-B724-D69AF1CE0E28}" srcOrd="0" destOrd="0" presId="urn:microsoft.com/office/officeart/2005/8/layout/radial5"/>
    <dgm:cxn modelId="{59C520F2-6F19-42A8-BA6F-CAD10FF64275}" type="presParOf" srcId="{8036069A-6DE2-44E6-92E9-151DC90894F2}" destId="{16A75346-CB8E-48D4-92D7-04ECDE599F4D}" srcOrd="2" destOrd="0" presId="urn:microsoft.com/office/officeart/2005/8/layout/radial5"/>
    <dgm:cxn modelId="{4789AF4D-5F93-4372-8FAD-6C5374F9D189}" type="presParOf" srcId="{8036069A-6DE2-44E6-92E9-151DC90894F2}" destId="{1769563F-AD0E-4A49-8800-E892EEF246F6}" srcOrd="3" destOrd="0" presId="urn:microsoft.com/office/officeart/2005/8/layout/radial5"/>
    <dgm:cxn modelId="{23C43C42-00CC-486E-A232-2D56E31BBDDD}" type="presParOf" srcId="{1769563F-AD0E-4A49-8800-E892EEF246F6}" destId="{E258D262-7169-43AB-B54C-99193F7EBD5A}" srcOrd="0" destOrd="0" presId="urn:microsoft.com/office/officeart/2005/8/layout/radial5"/>
    <dgm:cxn modelId="{564EAB95-1BD3-438C-A17E-044466CD027F}" type="presParOf" srcId="{8036069A-6DE2-44E6-92E9-151DC90894F2}" destId="{A25547E8-5544-45EE-ABCD-EB060D36F5BB}" srcOrd="4" destOrd="0" presId="urn:microsoft.com/office/officeart/2005/8/layout/radial5"/>
    <dgm:cxn modelId="{6DCAD993-8D95-4024-8844-C94099EAB906}" type="presParOf" srcId="{8036069A-6DE2-44E6-92E9-151DC90894F2}" destId="{144BACC2-0300-45E8-9991-B001D629E711}" srcOrd="5" destOrd="0" presId="urn:microsoft.com/office/officeart/2005/8/layout/radial5"/>
    <dgm:cxn modelId="{3BC6115C-5A48-4090-A1F0-6C6F26925CFC}" type="presParOf" srcId="{144BACC2-0300-45E8-9991-B001D629E711}" destId="{3F4824FE-D77F-4897-BA26-E352B0ABD4F5}" srcOrd="0" destOrd="0" presId="urn:microsoft.com/office/officeart/2005/8/layout/radial5"/>
    <dgm:cxn modelId="{735E7ECD-A777-442A-A7C2-DE644762D06C}" type="presParOf" srcId="{8036069A-6DE2-44E6-92E9-151DC90894F2}" destId="{F0DA60EC-5B50-4032-B0EF-3470E181FFCB}" srcOrd="6" destOrd="0" presId="urn:microsoft.com/office/officeart/2005/8/layout/radial5"/>
    <dgm:cxn modelId="{190F4CEA-852F-4BBF-84F0-ED34363F926A}" type="presParOf" srcId="{8036069A-6DE2-44E6-92E9-151DC90894F2}" destId="{8C6A1412-F8D9-40F8-B269-138B646AD577}" srcOrd="7" destOrd="0" presId="urn:microsoft.com/office/officeart/2005/8/layout/radial5"/>
    <dgm:cxn modelId="{DED50317-C2CC-4B53-9D2B-FC7331080F31}" type="presParOf" srcId="{8C6A1412-F8D9-40F8-B269-138B646AD577}" destId="{F1EB3B46-E5A3-46B6-9F6F-12A9D2592750}" srcOrd="0" destOrd="0" presId="urn:microsoft.com/office/officeart/2005/8/layout/radial5"/>
    <dgm:cxn modelId="{70C3FF26-FD45-4076-AC46-004CD49E15F6}" type="presParOf" srcId="{8036069A-6DE2-44E6-92E9-151DC90894F2}" destId="{72B88F59-AE6F-4D86-86FB-3A0D8950BD27}" srcOrd="8" destOrd="0" presId="urn:microsoft.com/office/officeart/2005/8/layout/radial5"/>
    <dgm:cxn modelId="{59D17701-D44A-4763-AFD4-30CEE9B90EA4}" type="presParOf" srcId="{8036069A-6DE2-44E6-92E9-151DC90894F2}" destId="{1B22323D-17EC-4407-9E5C-6C7C6B7E5077}" srcOrd="9" destOrd="0" presId="urn:microsoft.com/office/officeart/2005/8/layout/radial5"/>
    <dgm:cxn modelId="{3DFB7A04-D4E2-4E22-AE8A-B672CAD0A3F5}" type="presParOf" srcId="{1B22323D-17EC-4407-9E5C-6C7C6B7E5077}" destId="{FF66D87E-87B9-427E-91E3-09F8FD7C7BED}" srcOrd="0" destOrd="0" presId="urn:microsoft.com/office/officeart/2005/8/layout/radial5"/>
    <dgm:cxn modelId="{86227A0F-1856-44E2-8B9A-721557C32D28}" type="presParOf" srcId="{8036069A-6DE2-44E6-92E9-151DC90894F2}" destId="{85AC40CE-A298-4EAD-9BE9-738D2737AB43}" srcOrd="10" destOrd="0" presId="urn:microsoft.com/office/officeart/2005/8/layout/radial5"/>
    <dgm:cxn modelId="{DE7F3EB0-0877-43C9-BEF5-B73658D63F4E}" type="presParOf" srcId="{8036069A-6DE2-44E6-92E9-151DC90894F2}" destId="{4CE213DC-6B03-42ED-8453-D366BA2BE617}" srcOrd="11" destOrd="0" presId="urn:microsoft.com/office/officeart/2005/8/layout/radial5"/>
    <dgm:cxn modelId="{93841BD2-350D-498E-9EF5-32EFB497F6F9}" type="presParOf" srcId="{4CE213DC-6B03-42ED-8453-D366BA2BE617}" destId="{C5D1D1C7-11DF-40A6-95F6-55DA6EC0AF66}" srcOrd="0" destOrd="0" presId="urn:microsoft.com/office/officeart/2005/8/layout/radial5"/>
    <dgm:cxn modelId="{601B4EAC-985D-46FE-9188-127AEA031977}" type="presParOf" srcId="{8036069A-6DE2-44E6-92E9-151DC90894F2}" destId="{46ADD0D0-AE94-4C42-BCBE-B483701A4599}" srcOrd="12" destOrd="0" presId="urn:microsoft.com/office/officeart/2005/8/layout/radial5"/>
    <dgm:cxn modelId="{370F0A33-B7AF-4C28-9BE2-BF65ECC1A112}" type="presParOf" srcId="{8036069A-6DE2-44E6-92E9-151DC90894F2}" destId="{87711A2E-E3C9-4669-9C78-22572A3838B0}" srcOrd="13" destOrd="0" presId="urn:microsoft.com/office/officeart/2005/8/layout/radial5"/>
    <dgm:cxn modelId="{FC1DD543-FB34-465A-96EE-AF15F9F4BFF5}" type="presParOf" srcId="{87711A2E-E3C9-4669-9C78-22572A3838B0}" destId="{87731441-7665-4996-9776-AA52E1195DDD}" srcOrd="0" destOrd="0" presId="urn:microsoft.com/office/officeart/2005/8/layout/radial5"/>
    <dgm:cxn modelId="{46E45F5E-2208-4BD4-8554-A5D2455E65F6}" type="presParOf" srcId="{8036069A-6DE2-44E6-92E9-151DC90894F2}" destId="{9FD53264-1F2E-45FA-82A3-460EB38F4DBD}" srcOrd="14" destOrd="0" presId="urn:microsoft.com/office/officeart/2005/8/layout/radial5"/>
    <dgm:cxn modelId="{1A0BD175-4B7B-4246-AC6B-B481DCB1130D}" type="presParOf" srcId="{8036069A-6DE2-44E6-92E9-151DC90894F2}" destId="{E3BC29C5-2414-4224-ACB1-A33B40B64288}" srcOrd="15" destOrd="0" presId="urn:microsoft.com/office/officeart/2005/8/layout/radial5"/>
    <dgm:cxn modelId="{F251730E-E0D5-4DED-BE93-6C5558890868}" type="presParOf" srcId="{E3BC29C5-2414-4224-ACB1-A33B40B64288}" destId="{CAFDE782-2039-4D14-A286-00B0799AEFD4}" srcOrd="0" destOrd="0" presId="urn:microsoft.com/office/officeart/2005/8/layout/radial5"/>
    <dgm:cxn modelId="{C8424FE7-6567-4AD5-B830-A1D6DAB40BAD}" type="presParOf" srcId="{8036069A-6DE2-44E6-92E9-151DC90894F2}" destId="{6202018B-E001-4A0E-9689-F0EA29AF1A49}" srcOrd="16" destOrd="0" presId="urn:microsoft.com/office/officeart/2005/8/layout/radial5"/>
    <dgm:cxn modelId="{927D687F-6E0B-40E0-BDBB-AD14AD135AEB}" type="presParOf" srcId="{8036069A-6DE2-44E6-92E9-151DC90894F2}" destId="{185695A2-116D-4AD2-8AF4-F5298388787F}" srcOrd="17" destOrd="0" presId="urn:microsoft.com/office/officeart/2005/8/layout/radial5"/>
    <dgm:cxn modelId="{815F427C-B0AC-4B0A-9D47-9077F847D2F0}" type="presParOf" srcId="{185695A2-116D-4AD2-8AF4-F5298388787F}" destId="{35A47F75-9184-496A-90A9-D5BA7ECA6CAC}" srcOrd="0" destOrd="0" presId="urn:microsoft.com/office/officeart/2005/8/layout/radial5"/>
    <dgm:cxn modelId="{79573E57-9D84-451D-8B4E-45B26EDE2FFE}" type="presParOf" srcId="{8036069A-6DE2-44E6-92E9-151DC90894F2}" destId="{CF2D6D40-FAD8-4765-823E-F152C9D7729A}" srcOrd="18" destOrd="0" presId="urn:microsoft.com/office/officeart/2005/8/layout/radial5"/>
    <dgm:cxn modelId="{906F6AB8-AC6D-4B37-A7EA-7CD59CAD15DF}" type="presParOf" srcId="{8036069A-6DE2-44E6-92E9-151DC90894F2}" destId="{E2B6603E-E3CF-416F-8379-5F284F03E3B1}" srcOrd="19" destOrd="0" presId="urn:microsoft.com/office/officeart/2005/8/layout/radial5"/>
    <dgm:cxn modelId="{676D754B-091D-448F-91A2-59AA8A9582EF}" type="presParOf" srcId="{E2B6603E-E3CF-416F-8379-5F284F03E3B1}" destId="{D4CE7587-0538-4F01-A756-269A0D0B436D}" srcOrd="0" destOrd="0" presId="urn:microsoft.com/office/officeart/2005/8/layout/radial5"/>
    <dgm:cxn modelId="{FDDFAA60-6028-4C28-ADC1-427A7645CB78}" type="presParOf" srcId="{8036069A-6DE2-44E6-92E9-151DC90894F2}" destId="{96A50932-7290-4814-BAC4-F8357D89B0F5}" srcOrd="20" destOrd="0" presId="urn:microsoft.com/office/officeart/2005/8/layout/radial5"/>
    <dgm:cxn modelId="{F0BDB127-D0C0-44E4-ADAF-CF75DE5AEEBE}" type="presParOf" srcId="{8036069A-6DE2-44E6-92E9-151DC90894F2}" destId="{801DB027-6265-4945-A013-3377EAF09307}" srcOrd="21" destOrd="0" presId="urn:microsoft.com/office/officeart/2005/8/layout/radial5"/>
    <dgm:cxn modelId="{88C31B7C-DA20-4DE5-9B0D-53C0729C87A6}" type="presParOf" srcId="{801DB027-6265-4945-A013-3377EAF09307}" destId="{D7862BF1-BDF2-4DC4-A4F0-ECE9E2C38EB6}" srcOrd="0" destOrd="0" presId="urn:microsoft.com/office/officeart/2005/8/layout/radial5"/>
    <dgm:cxn modelId="{2DD21E7C-C87B-4724-9436-9DE432F485B9}" type="presParOf" srcId="{8036069A-6DE2-44E6-92E9-151DC90894F2}" destId="{3C47F5AE-4E89-48BA-9F3B-235E3B9D66A5}" srcOrd="22" destOrd="0" presId="urn:microsoft.com/office/officeart/2005/8/layout/radial5"/>
    <dgm:cxn modelId="{54760FB0-905D-4BB5-921B-6BF2B9E322B2}" type="presParOf" srcId="{8036069A-6DE2-44E6-92E9-151DC90894F2}" destId="{B9C3B5DA-6185-421A-97FC-3EB3F65B1F3D}" srcOrd="23" destOrd="0" presId="urn:microsoft.com/office/officeart/2005/8/layout/radial5"/>
    <dgm:cxn modelId="{34898136-C1E2-4CC2-9616-E87EAB3BC426}" type="presParOf" srcId="{B9C3B5DA-6185-421A-97FC-3EB3F65B1F3D}" destId="{F9EF34B2-10FE-4E96-BF9F-86BC016C11CB}" srcOrd="0" destOrd="0" presId="urn:microsoft.com/office/officeart/2005/8/layout/radial5"/>
    <dgm:cxn modelId="{8105043B-D6AF-4696-AB58-B07EFB0F6F60}" type="presParOf" srcId="{8036069A-6DE2-44E6-92E9-151DC90894F2}" destId="{E437D114-8991-48EF-BA63-0917C5962ABF}" srcOrd="24" destOrd="0" presId="urn:microsoft.com/office/officeart/2005/8/layout/radial5"/>
    <dgm:cxn modelId="{73FA0801-0893-4E52-A9A0-F90568CA7581}" type="presParOf" srcId="{8036069A-6DE2-44E6-92E9-151DC90894F2}" destId="{368E6307-20EC-4A32-9466-99A1411EC02E}" srcOrd="25" destOrd="0" presId="urn:microsoft.com/office/officeart/2005/8/layout/radial5"/>
    <dgm:cxn modelId="{977EA270-4A9B-4B0B-B06F-3A6BD2EA1F28}" type="presParOf" srcId="{368E6307-20EC-4A32-9466-99A1411EC02E}" destId="{FB6A79D4-4336-41D3-8946-2F5B601C18FF}" srcOrd="0" destOrd="0" presId="urn:microsoft.com/office/officeart/2005/8/layout/radial5"/>
    <dgm:cxn modelId="{BCB14A66-7F84-4668-9C4B-1509F61D5364}" type="presParOf" srcId="{8036069A-6DE2-44E6-92E9-151DC90894F2}" destId="{AF74E05C-D0DF-422C-A5DE-3F081D765C88}" srcOrd="26" destOrd="0" presId="urn:microsoft.com/office/officeart/2005/8/layout/radial5"/>
    <dgm:cxn modelId="{E818C9D2-AE7D-427B-8800-6814AA38350E}" type="presParOf" srcId="{8036069A-6DE2-44E6-92E9-151DC90894F2}" destId="{351D51DF-09BC-4E8D-852C-AAC3ADBCF68D}" srcOrd="27" destOrd="0" presId="urn:microsoft.com/office/officeart/2005/8/layout/radial5"/>
    <dgm:cxn modelId="{55E73B7A-91DF-414D-91D9-BF906A9BDE4D}" type="presParOf" srcId="{351D51DF-09BC-4E8D-852C-AAC3ADBCF68D}" destId="{91339C52-8077-41D8-8B5A-378450CCDE48}" srcOrd="0" destOrd="0" presId="urn:microsoft.com/office/officeart/2005/8/layout/radial5"/>
    <dgm:cxn modelId="{FA226C19-5645-4714-AFB0-C95FBCFAC178}" type="presParOf" srcId="{8036069A-6DE2-44E6-92E9-151DC90894F2}" destId="{9E4E56A4-D539-4B1A-9594-95E1F0F0270B}" srcOrd="2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EE50-F7AF-4FEC-880A-6364817E8641}">
      <dsp:nvSpPr>
        <dsp:cNvPr id="0" name=""/>
        <dsp:cNvSpPr/>
      </dsp:nvSpPr>
      <dsp:spPr>
        <a:xfrm>
          <a:off x="3526140" y="2030476"/>
          <a:ext cx="2132227" cy="1883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PARTICIPACION COMUNITARIA</a:t>
          </a:r>
          <a:endParaRPr lang="es-ES" sz="1200" b="1" kern="1200" dirty="0"/>
        </a:p>
      </dsp:txBody>
      <dsp:txXfrm>
        <a:off x="3838397" y="2306302"/>
        <a:ext cx="1507713" cy="1331804"/>
      </dsp:txXfrm>
    </dsp:sp>
    <dsp:sp modelId="{AE7A6E55-5BBD-4F76-A7FC-090D09B1633C}">
      <dsp:nvSpPr>
        <dsp:cNvPr id="0" name=""/>
        <dsp:cNvSpPr/>
      </dsp:nvSpPr>
      <dsp:spPr>
        <a:xfrm rot="16003319">
          <a:off x="4175457" y="1188475"/>
          <a:ext cx="657091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4252490" y="1358377"/>
        <a:ext cx="511359" cy="291465"/>
      </dsp:txXfrm>
    </dsp:sp>
    <dsp:sp modelId="{16A75346-CB8E-48D4-92D7-04ECDE599F4D}">
      <dsp:nvSpPr>
        <dsp:cNvPr id="0" name=""/>
        <dsp:cNvSpPr/>
      </dsp:nvSpPr>
      <dsp:spPr>
        <a:xfrm>
          <a:off x="3940226" y="-62826"/>
          <a:ext cx="1005494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ESTABLECIMIENTO DE SALUD</a:t>
          </a:r>
          <a:endParaRPr lang="es-ES" sz="1000" b="1" kern="1200" dirty="0"/>
        </a:p>
      </dsp:txBody>
      <dsp:txXfrm>
        <a:off x="4087477" y="62715"/>
        <a:ext cx="710992" cy="606168"/>
      </dsp:txXfrm>
    </dsp:sp>
    <dsp:sp modelId="{1769563F-AD0E-4A49-8800-E892EEF246F6}">
      <dsp:nvSpPr>
        <dsp:cNvPr id="0" name=""/>
        <dsp:cNvSpPr/>
      </dsp:nvSpPr>
      <dsp:spPr>
        <a:xfrm rot="17500701">
          <a:off x="4847438" y="1326136"/>
          <a:ext cx="605191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4893388" y="1491003"/>
        <a:ext cx="459459" cy="291465"/>
      </dsp:txXfrm>
    </dsp:sp>
    <dsp:sp modelId="{A25547E8-5544-45EE-ABCD-EB060D36F5BB}">
      <dsp:nvSpPr>
        <dsp:cNvPr id="0" name=""/>
        <dsp:cNvSpPr/>
      </dsp:nvSpPr>
      <dsp:spPr>
        <a:xfrm>
          <a:off x="4990466" y="185217"/>
          <a:ext cx="1078523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PUESTO POLICIAL</a:t>
          </a:r>
          <a:endParaRPr lang="es-ES" sz="1000" b="1" kern="1200" dirty="0"/>
        </a:p>
      </dsp:txBody>
      <dsp:txXfrm>
        <a:off x="5148412" y="310758"/>
        <a:ext cx="762631" cy="606168"/>
      </dsp:txXfrm>
    </dsp:sp>
    <dsp:sp modelId="{144BACC2-0300-45E8-9991-B001D629E711}">
      <dsp:nvSpPr>
        <dsp:cNvPr id="0" name=""/>
        <dsp:cNvSpPr/>
      </dsp:nvSpPr>
      <dsp:spPr>
        <a:xfrm rot="19044093">
          <a:off x="5414872" y="1750389"/>
          <a:ext cx="484031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434031" y="1896687"/>
        <a:ext cx="338822" cy="291465"/>
      </dsp:txXfrm>
    </dsp:sp>
    <dsp:sp modelId="{F0DA60EC-5B50-4032-B0EF-3470E181FFCB}">
      <dsp:nvSpPr>
        <dsp:cNvPr id="0" name=""/>
        <dsp:cNvSpPr/>
      </dsp:nvSpPr>
      <dsp:spPr>
        <a:xfrm>
          <a:off x="5783577" y="830023"/>
          <a:ext cx="1235322" cy="957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MUNICIPIOS</a:t>
          </a:r>
          <a:endParaRPr lang="es-ES" sz="1000" b="1" kern="1200" dirty="0"/>
        </a:p>
      </dsp:txBody>
      <dsp:txXfrm>
        <a:off x="5964486" y="970268"/>
        <a:ext cx="873504" cy="677161"/>
      </dsp:txXfrm>
    </dsp:sp>
    <dsp:sp modelId="{8C6A1412-F8D9-40F8-B269-138B646AD577}">
      <dsp:nvSpPr>
        <dsp:cNvPr id="0" name=""/>
        <dsp:cNvSpPr/>
      </dsp:nvSpPr>
      <dsp:spPr>
        <a:xfrm rot="20637728">
          <a:off x="5736026" y="2351293"/>
          <a:ext cx="342547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738026" y="2462643"/>
        <a:ext cx="239783" cy="291465"/>
      </dsp:txXfrm>
    </dsp:sp>
    <dsp:sp modelId="{72B88F59-AE6F-4D86-86FB-3A0D8950BD27}">
      <dsp:nvSpPr>
        <dsp:cNvPr id="0" name=""/>
        <dsp:cNvSpPr/>
      </dsp:nvSpPr>
      <dsp:spPr>
        <a:xfrm>
          <a:off x="6185931" y="1754668"/>
          <a:ext cx="1397917" cy="1116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ASOCIACIONES DIVERSAS</a:t>
          </a:r>
          <a:endParaRPr lang="es-ES" sz="1000" b="1" kern="1200" dirty="0"/>
        </a:p>
      </dsp:txBody>
      <dsp:txXfrm>
        <a:off x="6390651" y="1918247"/>
        <a:ext cx="988477" cy="789830"/>
      </dsp:txXfrm>
    </dsp:sp>
    <dsp:sp modelId="{1B22323D-17EC-4407-9E5C-6C7C6B7E5077}">
      <dsp:nvSpPr>
        <dsp:cNvPr id="0" name=""/>
        <dsp:cNvSpPr/>
      </dsp:nvSpPr>
      <dsp:spPr>
        <a:xfrm rot="674461">
          <a:off x="5732720" y="2981071"/>
          <a:ext cx="252441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733446" y="3070845"/>
        <a:ext cx="176709" cy="291465"/>
      </dsp:txXfrm>
    </dsp:sp>
    <dsp:sp modelId="{85AC40CE-A298-4EAD-9BE9-738D2737AB43}">
      <dsp:nvSpPr>
        <dsp:cNvPr id="0" name=""/>
        <dsp:cNvSpPr/>
      </dsp:nvSpPr>
      <dsp:spPr>
        <a:xfrm>
          <a:off x="6070537" y="2837661"/>
          <a:ext cx="1628706" cy="1180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AGRICULTURA</a:t>
          </a:r>
          <a:endParaRPr lang="es-ES" sz="1200" b="1" kern="1200" dirty="0"/>
        </a:p>
      </dsp:txBody>
      <dsp:txXfrm>
        <a:off x="6309055" y="3010528"/>
        <a:ext cx="1151670" cy="834673"/>
      </dsp:txXfrm>
    </dsp:sp>
    <dsp:sp modelId="{4CE213DC-6B03-42ED-8453-D366BA2BE617}">
      <dsp:nvSpPr>
        <dsp:cNvPr id="0" name=""/>
        <dsp:cNvSpPr/>
      </dsp:nvSpPr>
      <dsp:spPr>
        <a:xfrm rot="2334353">
          <a:off x="5453533" y="3565622"/>
          <a:ext cx="349891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465175" y="3629815"/>
        <a:ext cx="244924" cy="291465"/>
      </dsp:txXfrm>
    </dsp:sp>
    <dsp:sp modelId="{46ADD0D0-AE94-4C42-BCBE-B483701A4599}">
      <dsp:nvSpPr>
        <dsp:cNvPr id="0" name=""/>
        <dsp:cNvSpPr/>
      </dsp:nvSpPr>
      <dsp:spPr>
        <a:xfrm>
          <a:off x="5509128" y="3933156"/>
          <a:ext cx="1784220" cy="998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PESQUERIA</a:t>
          </a:r>
          <a:endParaRPr lang="es-ES" sz="900" b="1" kern="1200" dirty="0"/>
        </a:p>
      </dsp:txBody>
      <dsp:txXfrm>
        <a:off x="5770421" y="4079316"/>
        <a:ext cx="1261634" cy="705724"/>
      </dsp:txXfrm>
    </dsp:sp>
    <dsp:sp modelId="{87711A2E-E3C9-4669-9C78-22572A3838B0}">
      <dsp:nvSpPr>
        <dsp:cNvPr id="0" name=""/>
        <dsp:cNvSpPr/>
      </dsp:nvSpPr>
      <dsp:spPr>
        <a:xfrm rot="3841448">
          <a:off x="4964290" y="4004121"/>
          <a:ext cx="498124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005241" y="4035771"/>
        <a:ext cx="352392" cy="291465"/>
      </dsp:txXfrm>
    </dsp:sp>
    <dsp:sp modelId="{9FD53264-1F2E-45FA-82A3-460EB38F4DBD}">
      <dsp:nvSpPr>
        <dsp:cNvPr id="0" name=""/>
        <dsp:cNvSpPr/>
      </dsp:nvSpPr>
      <dsp:spPr>
        <a:xfrm>
          <a:off x="5100044" y="4636117"/>
          <a:ext cx="1108269" cy="1031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GOBIERNO REGIONAL</a:t>
          </a:r>
          <a:endParaRPr lang="es-ES" sz="900" b="1" kern="1200" dirty="0"/>
        </a:p>
      </dsp:txBody>
      <dsp:txXfrm>
        <a:off x="5262346" y="4787158"/>
        <a:ext cx="783665" cy="729292"/>
      </dsp:txXfrm>
    </dsp:sp>
    <dsp:sp modelId="{E3BC29C5-2414-4224-ACB1-A33B40B64288}">
      <dsp:nvSpPr>
        <dsp:cNvPr id="0" name=""/>
        <dsp:cNvSpPr/>
      </dsp:nvSpPr>
      <dsp:spPr>
        <a:xfrm rot="5613286">
          <a:off x="4267391" y="4106741"/>
          <a:ext cx="478587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4343630" y="4132246"/>
        <a:ext cx="335011" cy="291465"/>
      </dsp:txXfrm>
    </dsp:sp>
    <dsp:sp modelId="{6202018B-E001-4A0E-9689-F0EA29AF1A49}">
      <dsp:nvSpPr>
        <dsp:cNvPr id="0" name=""/>
        <dsp:cNvSpPr/>
      </dsp:nvSpPr>
      <dsp:spPr>
        <a:xfrm>
          <a:off x="3899720" y="4812616"/>
          <a:ext cx="1086504" cy="1125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FAMILIA</a:t>
          </a:r>
          <a:endParaRPr lang="es-ES" sz="1100" b="1" kern="1200" dirty="0"/>
        </a:p>
      </dsp:txBody>
      <dsp:txXfrm>
        <a:off x="4058835" y="4977402"/>
        <a:ext cx="768274" cy="795654"/>
      </dsp:txXfrm>
    </dsp:sp>
    <dsp:sp modelId="{185695A2-116D-4AD2-8AF4-F5298388787F}">
      <dsp:nvSpPr>
        <dsp:cNvPr id="0" name=""/>
        <dsp:cNvSpPr/>
      </dsp:nvSpPr>
      <dsp:spPr>
        <a:xfrm rot="7292839">
          <a:off x="3463696" y="4051395"/>
          <a:ext cx="633769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574686" y="4086453"/>
        <a:ext cx="488037" cy="291465"/>
      </dsp:txXfrm>
    </dsp:sp>
    <dsp:sp modelId="{CF2D6D40-FAD8-4765-823E-F152C9D7729A}">
      <dsp:nvSpPr>
        <dsp:cNvPr id="0" name=""/>
        <dsp:cNvSpPr/>
      </dsp:nvSpPr>
      <dsp:spPr>
        <a:xfrm>
          <a:off x="2664878" y="4777857"/>
          <a:ext cx="1111338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IGLESIA</a:t>
          </a:r>
          <a:endParaRPr lang="es-ES" sz="1000" b="1" kern="1200" dirty="0"/>
        </a:p>
      </dsp:txBody>
      <dsp:txXfrm>
        <a:off x="2827630" y="4903398"/>
        <a:ext cx="785834" cy="606168"/>
      </dsp:txXfrm>
    </dsp:sp>
    <dsp:sp modelId="{E2B6603E-E3CF-416F-8379-5F284F03E3B1}">
      <dsp:nvSpPr>
        <dsp:cNvPr id="0" name=""/>
        <dsp:cNvSpPr/>
      </dsp:nvSpPr>
      <dsp:spPr>
        <a:xfrm rot="8717296">
          <a:off x="3066689" y="3596201"/>
          <a:ext cx="548346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199453" y="3651863"/>
        <a:ext cx="402614" cy="291465"/>
      </dsp:txXfrm>
    </dsp:sp>
    <dsp:sp modelId="{96A50932-7290-4814-BAC4-F8357D89B0F5}">
      <dsp:nvSpPr>
        <dsp:cNvPr id="0" name=""/>
        <dsp:cNvSpPr/>
      </dsp:nvSpPr>
      <dsp:spPr>
        <a:xfrm>
          <a:off x="1917383" y="4003553"/>
          <a:ext cx="1134647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INSTITUTO DE SEGURIDAD SOCIAL</a:t>
          </a:r>
          <a:endParaRPr lang="es-ES" sz="1000" b="1" kern="1200" dirty="0"/>
        </a:p>
      </dsp:txBody>
      <dsp:txXfrm>
        <a:off x="2083548" y="4129094"/>
        <a:ext cx="802317" cy="606168"/>
      </dsp:txXfrm>
    </dsp:sp>
    <dsp:sp modelId="{801DB027-6265-4945-A013-3377EAF09307}">
      <dsp:nvSpPr>
        <dsp:cNvPr id="0" name=""/>
        <dsp:cNvSpPr/>
      </dsp:nvSpPr>
      <dsp:spPr>
        <a:xfrm rot="10201593">
          <a:off x="2760238" y="3002131"/>
          <a:ext cx="561220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2904869" y="3086666"/>
        <a:ext cx="415488" cy="291465"/>
      </dsp:txXfrm>
    </dsp:sp>
    <dsp:sp modelId="{3C47F5AE-4E89-48BA-9F3B-235E3B9D66A5}">
      <dsp:nvSpPr>
        <dsp:cNvPr id="0" name=""/>
        <dsp:cNvSpPr/>
      </dsp:nvSpPr>
      <dsp:spPr>
        <a:xfrm>
          <a:off x="1487314" y="2999240"/>
          <a:ext cx="1027482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ORGANIZACIONES COMUNITARIAS</a:t>
          </a:r>
          <a:endParaRPr lang="es-ES" sz="900" b="1" kern="1200" dirty="0"/>
        </a:p>
      </dsp:txBody>
      <dsp:txXfrm>
        <a:off x="1637785" y="3124781"/>
        <a:ext cx="726540" cy="606168"/>
      </dsp:txXfrm>
    </dsp:sp>
    <dsp:sp modelId="{B9C3B5DA-6185-421A-97FC-3EB3F65B1F3D}">
      <dsp:nvSpPr>
        <dsp:cNvPr id="0" name=""/>
        <dsp:cNvSpPr/>
      </dsp:nvSpPr>
      <dsp:spPr>
        <a:xfrm rot="11656200">
          <a:off x="2780168" y="2340652"/>
          <a:ext cx="567898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2923652" y="2455768"/>
        <a:ext cx="422166" cy="291465"/>
      </dsp:txXfrm>
    </dsp:sp>
    <dsp:sp modelId="{E437D114-8991-48EF-BA63-0917C5962ABF}">
      <dsp:nvSpPr>
        <dsp:cNvPr id="0" name=""/>
        <dsp:cNvSpPr/>
      </dsp:nvSpPr>
      <dsp:spPr>
        <a:xfrm>
          <a:off x="1444756" y="1884537"/>
          <a:ext cx="1112599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/>
            <a:t>ONGs</a:t>
          </a:r>
          <a:endParaRPr lang="es-ES" sz="1100" b="1" kern="1200" dirty="0"/>
        </a:p>
      </dsp:txBody>
      <dsp:txXfrm>
        <a:off x="1607692" y="2010078"/>
        <a:ext cx="786727" cy="606168"/>
      </dsp:txXfrm>
    </dsp:sp>
    <dsp:sp modelId="{368E6307-20EC-4A32-9466-99A1411EC02E}">
      <dsp:nvSpPr>
        <dsp:cNvPr id="0" name=""/>
        <dsp:cNvSpPr/>
      </dsp:nvSpPr>
      <dsp:spPr>
        <a:xfrm rot="13096911">
          <a:off x="3040675" y="1749808"/>
          <a:ext cx="620993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170739" y="1892106"/>
        <a:ext cx="475261" cy="291465"/>
      </dsp:txXfrm>
    </dsp:sp>
    <dsp:sp modelId="{AF74E05C-D0DF-422C-A5DE-3F081D765C88}">
      <dsp:nvSpPr>
        <dsp:cNvPr id="0" name=""/>
        <dsp:cNvSpPr/>
      </dsp:nvSpPr>
      <dsp:spPr>
        <a:xfrm>
          <a:off x="1915900" y="880224"/>
          <a:ext cx="1137613" cy="85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CLUB DEPORTIVOS</a:t>
          </a:r>
          <a:endParaRPr lang="es-ES" sz="900" b="1" kern="1200" dirty="0"/>
        </a:p>
      </dsp:txBody>
      <dsp:txXfrm>
        <a:off x="2082500" y="1005765"/>
        <a:ext cx="804413" cy="606168"/>
      </dsp:txXfrm>
    </dsp:sp>
    <dsp:sp modelId="{351D51DF-09BC-4E8D-852C-AAC3ADBCF68D}">
      <dsp:nvSpPr>
        <dsp:cNvPr id="0" name=""/>
        <dsp:cNvSpPr/>
      </dsp:nvSpPr>
      <dsp:spPr>
        <a:xfrm rot="14540437">
          <a:off x="3535108" y="1340766"/>
          <a:ext cx="658790" cy="485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0800000">
        <a:off x="3641799" y="1502460"/>
        <a:ext cx="513058" cy="291465"/>
      </dsp:txXfrm>
    </dsp:sp>
    <dsp:sp modelId="{9E4E56A4-D539-4B1A-9594-95E1F0F0270B}">
      <dsp:nvSpPr>
        <dsp:cNvPr id="0" name=""/>
        <dsp:cNvSpPr/>
      </dsp:nvSpPr>
      <dsp:spPr>
        <a:xfrm>
          <a:off x="2816960" y="176079"/>
          <a:ext cx="1078514" cy="87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EDUCACION</a:t>
          </a:r>
          <a:endParaRPr lang="es-ES" sz="900" b="1" kern="1200" dirty="0"/>
        </a:p>
      </dsp:txBody>
      <dsp:txXfrm>
        <a:off x="2974905" y="304297"/>
        <a:ext cx="762624" cy="619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C6AA-E731-4EFA-B39C-72DC96A55D97}" type="datetimeFigureOut">
              <a:rPr lang="es-EC" smtClean="0"/>
              <a:pPr/>
              <a:t>11/11/2017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C57A-AADB-4BDB-94AB-3C52DC65B8E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607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B2612E5-6100-49AB-9EC0-4C8B96F32ACB}" type="slidenum">
              <a:rPr lang="es-ES" smtClean="0">
                <a:latin typeface="Times New Roman" pitchFamily="18" charset="0"/>
              </a:rPr>
              <a:pPr eaLnBrk="1" hangingPunct="1"/>
              <a:t>6</a:t>
            </a:fld>
            <a:endParaRPr lang="es-ES" dirty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38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Factores que la</a:t>
            </a:r>
          </a:p>
          <a:p>
            <a:r>
              <a:rPr lang="es-ES" dirty="0" smtClean="0"/>
              <a:t>Favorecen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37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C57A-AADB-4BDB-94AB-3C52DC65B8E8}" type="slidenum">
              <a:rPr lang="es-EC" smtClean="0"/>
              <a:pPr/>
              <a:t>47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83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1611-9B0E-4E1D-880F-D4BD9D890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97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1C08D7-58CB-4DDD-A613-93E2E1301037}" type="datetimeFigureOut">
              <a:rPr lang="es-EC" smtClean="0"/>
              <a:pPr/>
              <a:t>11/11/2017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3F3387-87E6-494B-ACFC-F871AF88DCA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py/imgres?imgurl=http://www.chacoonline.com.ar/fotos/1178228787Atencion_Primaria_de_la_Salud_01.jpg&amp;imgrefurl=http://www.chacoonline.com.ar/nota.php?nro_nota=1596&amp;h=354&amp;w=442&amp;sz=21&amp;hl=es&amp;start=19&amp;tbnid=rx-pvDosb8JSTM:&amp;tbnh=102&amp;tbnw=127&amp;prev=/images?q=atencion+primaria+en+salud&amp;start=18&amp;gbv=2&amp;ndsp=18&amp;hl=es&amp;sa=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666" y="413993"/>
            <a:ext cx="7956569" cy="603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nes\(1) E\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10817"/>
            <a:ext cx="9144000" cy="807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857364"/>
            <a:ext cx="4266220" cy="47674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C" sz="2400" dirty="0" smtClean="0">
                <a:cs typeface="Aharoni" pitchFamily="2" charset="-79"/>
              </a:rPr>
              <a:t>1</a:t>
            </a:r>
            <a:r>
              <a:rPr lang="es-EC" sz="2400" b="1" dirty="0" smtClean="0">
                <a:cs typeface="Aharoni" pitchFamily="2" charset="-79"/>
              </a:rPr>
              <a:t>.-</a:t>
            </a:r>
            <a:r>
              <a:rPr lang="es-EC" b="1" dirty="0" smtClean="0">
                <a:cs typeface="Aharoni" pitchFamily="2" charset="-79"/>
              </a:rPr>
              <a:t>Coordinación multisectorial</a:t>
            </a:r>
          </a:p>
          <a:p>
            <a:pPr>
              <a:buNone/>
            </a:pPr>
            <a:endParaRPr lang="es-EC" b="1" dirty="0" smtClean="0">
              <a:cs typeface="Aharoni" pitchFamily="2" charset="-79"/>
            </a:endParaRPr>
          </a:p>
          <a:p>
            <a:pPr>
              <a:buNone/>
            </a:pPr>
            <a:r>
              <a:rPr lang="es-EC" b="1" dirty="0" smtClean="0">
                <a:cs typeface="Aharoni" pitchFamily="2" charset="-79"/>
              </a:rPr>
              <a:t>2.- Participación social</a:t>
            </a:r>
          </a:p>
          <a:p>
            <a:pPr>
              <a:buNone/>
            </a:pPr>
            <a:endParaRPr lang="es-EC" b="1" dirty="0" smtClean="0">
              <a:cs typeface="Aharoni" pitchFamily="2" charset="-79"/>
            </a:endParaRPr>
          </a:p>
          <a:p>
            <a:pPr>
              <a:buNone/>
            </a:pPr>
            <a:r>
              <a:rPr lang="es-EC" b="1" dirty="0" smtClean="0">
                <a:cs typeface="Aharoni" pitchFamily="2" charset="-79"/>
              </a:rPr>
              <a:t>3.- Utilización de tecnología apropiada</a:t>
            </a:r>
          </a:p>
          <a:p>
            <a:pPr>
              <a:buNone/>
            </a:pPr>
            <a:endParaRPr lang="es-EC" b="1" dirty="0" smtClean="0">
              <a:cs typeface="Aharoni" pitchFamily="2" charset="-79"/>
            </a:endParaRPr>
          </a:p>
          <a:p>
            <a:pPr>
              <a:buNone/>
            </a:pPr>
            <a:r>
              <a:rPr lang="es-EC" b="1" dirty="0" smtClean="0">
                <a:cs typeface="Aharoni" pitchFamily="2" charset="-79"/>
              </a:rPr>
              <a:t>4.-Medicametos esenciales</a:t>
            </a:r>
          </a:p>
          <a:p>
            <a:pPr>
              <a:buNone/>
            </a:pPr>
            <a:endParaRPr lang="es-EC" b="1" dirty="0" smtClean="0">
              <a:cs typeface="Aharoni" pitchFamily="2" charset="-79"/>
            </a:endParaRPr>
          </a:p>
          <a:p>
            <a:pPr>
              <a:buNone/>
            </a:pPr>
            <a:r>
              <a:rPr lang="es-EC" b="1" dirty="0" smtClean="0">
                <a:cs typeface="Aharoni" pitchFamily="2" charset="-79"/>
              </a:rPr>
              <a:t>5.-Educación sanitaria 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>
                <a:cs typeface="Aharoni" pitchFamily="2" charset="-79"/>
              </a:rPr>
              <a:t> </a:t>
            </a:r>
          </a:p>
          <a:p>
            <a:pPr>
              <a:buNone/>
            </a:pPr>
            <a:endParaRPr lang="es-EC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716016" y="1785926"/>
            <a:ext cx="3960440" cy="3267306"/>
          </a:xfrm>
        </p:spPr>
        <p:txBody>
          <a:bodyPr>
            <a:normAutofit fontScale="77500" lnSpcReduction="20000"/>
          </a:bodyPr>
          <a:lstStyle/>
          <a:p>
            <a:r>
              <a:rPr lang="es-EC" dirty="0">
                <a:cs typeface="Aharoni" pitchFamily="2" charset="-79"/>
              </a:rPr>
              <a:t>6.-Disponibilidad de alimentos </a:t>
            </a:r>
            <a:endParaRPr lang="es-EC" dirty="0" smtClean="0">
              <a:cs typeface="Aharoni" pitchFamily="2" charset="-79"/>
            </a:endParaRPr>
          </a:p>
          <a:p>
            <a:endParaRPr lang="es-EC" dirty="0">
              <a:cs typeface="Aharoni" pitchFamily="2" charset="-79"/>
            </a:endParaRPr>
          </a:p>
          <a:p>
            <a:r>
              <a:rPr lang="es-EC" dirty="0"/>
              <a:t>7.-Nutrición </a:t>
            </a:r>
            <a:r>
              <a:rPr lang="es-EC" dirty="0" smtClean="0"/>
              <a:t>adecuada</a:t>
            </a:r>
          </a:p>
          <a:p>
            <a:endParaRPr lang="es-EC" dirty="0"/>
          </a:p>
          <a:p>
            <a:r>
              <a:rPr lang="es-EC" dirty="0"/>
              <a:t>8.-Lucha contra las enfermedades endémicas, locales y otras no </a:t>
            </a:r>
            <a:r>
              <a:rPr lang="es-EC" dirty="0" smtClean="0"/>
              <a:t>endémicas</a:t>
            </a:r>
          </a:p>
          <a:p>
            <a:endParaRPr lang="es-EC" dirty="0"/>
          </a:p>
          <a:p>
            <a:r>
              <a:rPr lang="es-EC" dirty="0"/>
              <a:t>9.-Promocion de la salud</a:t>
            </a: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21061" y="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QUE ESTRATEGIAS DEBE REALIZAR LA  APS?:</a:t>
            </a:r>
            <a:endParaRPr lang="es-EC" sz="36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21929" y="-3821929"/>
            <a:ext cx="1000108" cy="8643966"/>
          </a:xfrm>
        </p:spPr>
        <p:txBody>
          <a:bodyPr>
            <a:normAutofit/>
          </a:bodyPr>
          <a:lstStyle/>
          <a:p>
            <a:r>
              <a:rPr lang="es-EC" dirty="0" smtClean="0"/>
              <a:t>INDICADORES Y METAS APS PARA EL 2000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3200400" cy="5486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INDICADORES</a:t>
            </a:r>
            <a:endParaRPr lang="es-EC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211960" y="1124744"/>
            <a:ext cx="2730709" cy="548640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METAS</a:t>
            </a:r>
            <a:endParaRPr lang="es-EC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0" y="1916832"/>
            <a:ext cx="4019550" cy="460747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s-EC" sz="2000" dirty="0" smtClean="0"/>
              <a:t>ESPECTATIVA DE VIDA  </a:t>
            </a:r>
          </a:p>
          <a:p>
            <a:pPr marL="0" indent="0"/>
            <a:r>
              <a:rPr lang="es-EC" sz="2000" dirty="0" smtClean="0"/>
              <a:t> </a:t>
            </a:r>
          </a:p>
          <a:p>
            <a:pPr marL="0" indent="0"/>
            <a:r>
              <a:rPr lang="es-EC" sz="2000" dirty="0" smtClean="0"/>
              <a:t>2. MORTALIDAD  INFANTIL</a:t>
            </a:r>
          </a:p>
          <a:p>
            <a:pPr marL="0" indent="0"/>
            <a:endParaRPr lang="es-EC" sz="2000" dirty="0" smtClean="0"/>
          </a:p>
          <a:p>
            <a:pPr marL="0" indent="0"/>
            <a:r>
              <a:rPr lang="es-EC" sz="2000" dirty="0" smtClean="0"/>
              <a:t> 3. MORTALIDAD DE 1-4 a. </a:t>
            </a:r>
          </a:p>
          <a:p>
            <a:pPr marL="0" indent="0"/>
            <a:endParaRPr lang="es-EC" sz="2000" dirty="0" smtClean="0"/>
          </a:p>
          <a:p>
            <a:pPr marL="0" indent="0"/>
            <a:endParaRPr lang="es-EC" sz="2000" dirty="0" smtClean="0"/>
          </a:p>
          <a:p>
            <a:pPr marL="0" indent="0"/>
            <a:r>
              <a:rPr lang="es-EC" sz="2000" dirty="0" smtClean="0"/>
              <a:t>4. SERVICIOS VACUNACIÓN</a:t>
            </a:r>
          </a:p>
          <a:p>
            <a:pPr marL="0" indent="0"/>
            <a:endParaRPr lang="es-EC" sz="2000" dirty="0" smtClean="0"/>
          </a:p>
          <a:p>
            <a:pPr marL="0" indent="0"/>
            <a:endParaRPr lang="es-EC" sz="2000" dirty="0"/>
          </a:p>
          <a:p>
            <a:pPr marL="0" indent="0"/>
            <a:r>
              <a:rPr lang="es-EC" sz="2000" dirty="0" smtClean="0"/>
              <a:t>5. AGUA POTABLE, DISPOSICIÓN DE EXCRETAS</a:t>
            </a:r>
          </a:p>
          <a:p>
            <a:pPr marL="0" indent="0"/>
            <a:endParaRPr lang="es-EC" sz="2000" dirty="0"/>
          </a:p>
          <a:p>
            <a:pPr marL="0" indent="0"/>
            <a:r>
              <a:rPr lang="es-EC" sz="2000" dirty="0" smtClean="0"/>
              <a:t>6. COBERTURA SERVICIOS DE SALUD</a:t>
            </a:r>
          </a:p>
          <a:p>
            <a:pPr marL="0" indent="0"/>
            <a:r>
              <a:rPr lang="es-EC" sz="2000" dirty="0" smtClean="0"/>
              <a:t>                          </a:t>
            </a:r>
            <a:endParaRPr lang="es-EC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929058" y="1772816"/>
            <a:ext cx="4963422" cy="4464496"/>
          </a:xfrm>
        </p:spPr>
        <p:txBody>
          <a:bodyPr>
            <a:normAutofit/>
          </a:bodyPr>
          <a:lstStyle/>
          <a:p>
            <a:r>
              <a:rPr lang="es-EC" sz="1700" dirty="0" smtClean="0"/>
              <a:t>MAYOR DE 70 AÑOS.</a:t>
            </a:r>
          </a:p>
          <a:p>
            <a:endParaRPr lang="es-EC" sz="1700" dirty="0" smtClean="0"/>
          </a:p>
          <a:p>
            <a:r>
              <a:rPr lang="es-EC" sz="1700" dirty="0" smtClean="0"/>
              <a:t>MENOR 30/ 1000 </a:t>
            </a:r>
            <a:r>
              <a:rPr lang="es-EC" sz="1700" dirty="0" err="1" smtClean="0"/>
              <a:t>nv</a:t>
            </a:r>
            <a:r>
              <a:rPr lang="es-EC" sz="1700" dirty="0" smtClean="0"/>
              <a:t>.</a:t>
            </a:r>
          </a:p>
          <a:p>
            <a:endParaRPr lang="es-EC" sz="1700" dirty="0" smtClean="0"/>
          </a:p>
          <a:p>
            <a:r>
              <a:rPr lang="es-EC" sz="1700" dirty="0" smtClean="0"/>
              <a:t>MENOR 2.4/1000 </a:t>
            </a:r>
            <a:r>
              <a:rPr lang="es-EC" sz="1700" dirty="0" err="1" smtClean="0"/>
              <a:t>nv</a:t>
            </a:r>
            <a:r>
              <a:rPr lang="es-EC" sz="1700" dirty="0" smtClean="0"/>
              <a:t>.</a:t>
            </a:r>
          </a:p>
          <a:p>
            <a:endParaRPr lang="es-EC" sz="1700" dirty="0" smtClean="0"/>
          </a:p>
          <a:p>
            <a:r>
              <a:rPr lang="es-EC" sz="1700" dirty="0" smtClean="0"/>
              <a:t>A 100% MENORES 1 a.</a:t>
            </a:r>
          </a:p>
          <a:p>
            <a:r>
              <a:rPr lang="es-EC" sz="1700" dirty="0" smtClean="0"/>
              <a:t>A 100% MUJERES EMBARAZADAS</a:t>
            </a:r>
          </a:p>
          <a:p>
            <a:endParaRPr lang="es-EC" sz="1700" dirty="0" smtClean="0"/>
          </a:p>
          <a:p>
            <a:r>
              <a:rPr lang="es-EC" sz="1700" dirty="0" smtClean="0"/>
              <a:t>A 100% POBLACIÓN.</a:t>
            </a:r>
            <a:endParaRPr lang="es-EC" sz="1700" dirty="0"/>
          </a:p>
          <a:p>
            <a:endParaRPr lang="es-EC" sz="2000" dirty="0" smtClean="0"/>
          </a:p>
          <a:p>
            <a:r>
              <a:rPr lang="es-EC" sz="1700" dirty="0" smtClean="0"/>
              <a:t>A 100% POBLACIÓN</a:t>
            </a:r>
            <a:endParaRPr lang="es-EC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857232"/>
            <a:ext cx="755712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16" y="2000241"/>
            <a:ext cx="917544" cy="92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3071811"/>
            <a:ext cx="1000100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5" y="4143380"/>
            <a:ext cx="12899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99" y="5047258"/>
            <a:ext cx="991492" cy="8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5934075"/>
            <a:ext cx="10715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8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pPr algn="ctr"/>
            <a:r>
              <a:rPr lang="es-ES" sz="28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ACCIONES PARA ALCANZAR METAS EN APS</a:t>
            </a:r>
            <a:endParaRPr lang="es-EC" sz="28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04067285"/>
              </p:ext>
            </p:extLst>
          </p:nvPr>
        </p:nvGraphicFramePr>
        <p:xfrm>
          <a:off x="13670" y="1340768"/>
          <a:ext cx="9130329" cy="501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00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4291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es-ES" sz="3600" u="sng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PROGRAMAS DE </a:t>
            </a:r>
            <a:r>
              <a:rPr lang="es-ES" sz="3600" u="sng" cap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APS</a:t>
            </a:r>
            <a:endParaRPr lang="es-ES" sz="3600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700213"/>
            <a:ext cx="7775575" cy="46085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s-ES" sz="280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a).-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Programas dirigidos a poblaciones especiales: madres, niños, trabajadores, edad avanzada, incapacitado.</a:t>
            </a:r>
          </a:p>
          <a:p>
            <a:pPr algn="just">
              <a:lnSpc>
                <a:spcPct val="80000"/>
              </a:lnSpc>
            </a:pPr>
            <a:endParaRPr lang="es-ES" sz="2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sz="280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b).-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Programas para la salud general:  alimentación y nutrición, salud bucal, salud mental, prevención de accidentes, saneamiento ambiental.</a:t>
            </a:r>
          </a:p>
          <a:p>
            <a:pPr algn="just">
              <a:lnSpc>
                <a:spcPct val="80000"/>
              </a:lnSpc>
            </a:pPr>
            <a:endParaRPr lang="es-ES" sz="2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sz="280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c).-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Programas para la prevención, 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protección </a:t>
            </a:r>
            <a:r>
              <a:rPr lang="es-ES" sz="2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y control de enfermedades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85776"/>
            <a:ext cx="9144000" cy="23574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/>
              <a:t>NIVELES </a:t>
            </a:r>
            <a:r>
              <a:rPr lang="es-ES_tradnl" sz="3200" dirty="0" smtClean="0"/>
              <a:t> Y PORCENTAJES  ATENCION MEDICA EN EL SNS</a:t>
            </a:r>
            <a:endParaRPr lang="es-ES" sz="32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2000240"/>
          <a:ext cx="4214810" cy="41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4500562" y="2000240"/>
          <a:ext cx="4214813" cy="418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701" name="6 CuadroTexto"/>
          <p:cNvSpPr txBox="1">
            <a:spLocks noChangeArrowheads="1"/>
          </p:cNvSpPr>
          <p:nvPr/>
        </p:nvSpPr>
        <p:spPr bwMode="auto">
          <a:xfrm>
            <a:off x="5715000" y="4214813"/>
            <a:ext cx="185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H.BASICO</a:t>
            </a:r>
          </a:p>
          <a:p>
            <a:pPr eaLnBrk="1" hangingPunct="1"/>
            <a:r>
              <a:rPr lang="en-US" sz="2000"/>
              <a:t>H.GENERAL</a:t>
            </a:r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2935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accent3"/>
                </a:solidFill>
              </a:rPr>
              <a:t>FORMAS ATENCIÓN MÉDICA</a:t>
            </a:r>
            <a:endParaRPr lang="es-EC" dirty="0">
              <a:solidFill>
                <a:schemeClr val="accent3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27014144"/>
              </p:ext>
            </p:extLst>
          </p:nvPr>
        </p:nvGraphicFramePr>
        <p:xfrm>
          <a:off x="0" y="1397000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31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CENTROS DE SALUD 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336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800" dirty="0">
                <a:solidFill>
                  <a:srgbClr val="FFFF00"/>
                </a:solidFill>
              </a:rPr>
              <a:t> </a:t>
            </a:r>
            <a:r>
              <a:rPr lang="es-EC" sz="2800" dirty="0" smtClean="0">
                <a:solidFill>
                  <a:srgbClr val="FFFF00"/>
                </a:solidFill>
              </a:rPr>
              <a:t>   </a:t>
            </a:r>
            <a:r>
              <a:rPr lang="es-EC" sz="2800" b="1" dirty="0" smtClean="0"/>
              <a:t>Es la  estructura física y funcional en la q se desarrolla una parte importante de las actividades de la APS de forma coordinada, integral, continuada, permanente, y con base en el trabajo en equipo de los profesionales q actúan en él. </a:t>
            </a:r>
            <a:endParaRPr lang="es-EC" sz="2800" b="1" dirty="0"/>
          </a:p>
        </p:txBody>
      </p:sp>
      <p:pic>
        <p:nvPicPr>
          <p:cNvPr id="4" name="3 Imagen" descr="http://www.fastonline.org/CD3WD_40/HLTHES/APS/APS20S/GIF/P07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714884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 DE LOS CENTRO DE SALUD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920660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rgbClr val="FFC000"/>
                </a:solidFill>
              </a:rPr>
              <a:t>ACTIVIDADES: </a:t>
            </a:r>
            <a:r>
              <a:rPr lang="es-EC" sz="2400" dirty="0" smtClean="0"/>
              <a:t>fomenta, promoción, prevención y recuperación de la salud.</a:t>
            </a:r>
          </a:p>
          <a:p>
            <a:r>
              <a:rPr lang="es-EC" sz="2400" dirty="0" smtClean="0"/>
              <a:t>Atención odontológica</a:t>
            </a:r>
          </a:p>
          <a:p>
            <a:r>
              <a:rPr lang="es-EC" sz="2400" dirty="0" smtClean="0">
                <a:solidFill>
                  <a:srgbClr val="FFC000"/>
                </a:solidFill>
              </a:rPr>
              <a:t>Dispone auxiliares diagnóstico: </a:t>
            </a:r>
            <a:r>
              <a:rPr lang="es-EC" sz="2400" dirty="0" smtClean="0"/>
              <a:t>Laboratorio Clínico y opcional RX.</a:t>
            </a:r>
          </a:p>
          <a:p>
            <a:r>
              <a:rPr lang="es-EC" sz="2400" dirty="0" smtClean="0"/>
              <a:t>Atención de partos, hidratación oral. Puede tener camas.</a:t>
            </a:r>
          </a:p>
          <a:p>
            <a:r>
              <a:rPr lang="es-EC" sz="2400" dirty="0" smtClean="0"/>
              <a:t>Funciones de control sanitario si es jefatura de área.</a:t>
            </a:r>
          </a:p>
          <a:p>
            <a:r>
              <a:rPr lang="es-EC" sz="2400" dirty="0" smtClean="0"/>
              <a:t>Tipo de atención ambulatoria 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 DEL SUB-CENTRO DE SALUD</a:t>
            </a:r>
            <a:endParaRPr lang="es-EC" sz="28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400" b="1" dirty="0" smtClean="0">
                <a:solidFill>
                  <a:srgbClr val="FFC000"/>
                </a:solidFill>
              </a:rPr>
              <a:t>Actividades: </a:t>
            </a:r>
            <a:r>
              <a:rPr lang="es-EC" sz="2400" b="1" dirty="0" smtClean="0"/>
              <a:t>fomentar, promoción, prevención y recuperación de la salud.</a:t>
            </a:r>
          </a:p>
          <a:p>
            <a:pPr>
              <a:buNone/>
            </a:pPr>
            <a:r>
              <a:rPr lang="es-EC" sz="2400" b="1" dirty="0" smtClean="0"/>
              <a:t>Atención emergente, partos, atención odontológica, saneamiento ambiental y participación comunitaria.</a:t>
            </a:r>
          </a:p>
          <a:p>
            <a:pPr>
              <a:buNone/>
            </a:pPr>
            <a:r>
              <a:rPr lang="es-EC" sz="2400" b="1" dirty="0" smtClean="0"/>
              <a:t>informa de las actividades a la jefatura de área.</a:t>
            </a:r>
          </a:p>
          <a:p>
            <a:pPr>
              <a:buNone/>
            </a:pPr>
            <a:r>
              <a:rPr lang="es-EC" sz="2400" b="1" dirty="0" smtClean="0">
                <a:solidFill>
                  <a:srgbClr val="FFC000"/>
                </a:solidFill>
              </a:rPr>
              <a:t>Tipo de atención: </a:t>
            </a:r>
            <a:r>
              <a:rPr lang="es-EC" sz="2400" b="1" dirty="0" smtClean="0"/>
              <a:t>ambulatoria </a:t>
            </a:r>
          </a:p>
          <a:p>
            <a:pPr>
              <a:buNone/>
            </a:pPr>
            <a:r>
              <a:rPr lang="es-EC" sz="2400" b="1" dirty="0" smtClean="0"/>
              <a:t>Equipo Conformado por: Médico, odontólogo, auxiliar o enfermera</a:t>
            </a:r>
          </a:p>
          <a:p>
            <a:pPr>
              <a:buNone/>
            </a:pPr>
            <a:r>
              <a:rPr lang="es-EC" sz="2400" b="1" dirty="0" smtClean="0">
                <a:solidFill>
                  <a:srgbClr val="FFC000"/>
                </a:solidFill>
              </a:rPr>
              <a:t>Ubicación Geográfica: </a:t>
            </a:r>
            <a:r>
              <a:rPr lang="es-EC" sz="2400" b="1" dirty="0" smtClean="0"/>
              <a:t>Cabeceras cantonales o urbanas &lt; 30.000 habitantes</a:t>
            </a:r>
            <a:r>
              <a:rPr lang="es-EC" sz="2400" dirty="0" smtClean="0"/>
              <a:t>.</a:t>
            </a:r>
          </a:p>
          <a:p>
            <a:pPr>
              <a:buNone/>
            </a:pP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2196" r="8375" b="3831"/>
          <a:stretch/>
        </p:blipFill>
        <p:spPr bwMode="auto">
          <a:xfrm>
            <a:off x="0" y="0"/>
            <a:ext cx="9144000" cy="68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8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7858180" cy="49832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s-EC" sz="3600" dirty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  <a:cs typeface="Aharoni" pitchFamily="2" charset="-79"/>
              </a:rPr>
              <a:t>1.-</a:t>
            </a:r>
            <a:r>
              <a:rPr lang="es-EC" sz="2800" b="1" dirty="0" smtClean="0">
                <a:cs typeface="Aharoni" pitchFamily="2" charset="-79"/>
              </a:rPr>
              <a:t>Atención ambulatoria , emergencia y hospitalización: medicina general, pediatría, cirugía menor.</a:t>
            </a: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  <a:cs typeface="Aharoni" pitchFamily="2" charset="-79"/>
              </a:rPr>
              <a:t>2.-</a:t>
            </a:r>
            <a:r>
              <a:rPr lang="es-EC" sz="2800" b="1" dirty="0" smtClean="0">
                <a:cs typeface="Aharoni" pitchFamily="2" charset="-79"/>
              </a:rPr>
              <a:t>Acciones: fomenta, protección y recuperación de salud. Atención odontológica.</a:t>
            </a: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</a:rPr>
              <a:t>3.-</a:t>
            </a:r>
            <a:r>
              <a:rPr lang="es-EC" sz="2800" b="1" dirty="0" smtClean="0"/>
              <a:t>Dispone auxiliares</a:t>
            </a:r>
            <a:r>
              <a:rPr lang="es-EC" sz="2800" b="1" dirty="0" smtClean="0">
                <a:solidFill>
                  <a:schemeClr val="bg2"/>
                </a:solidFill>
              </a:rPr>
              <a:t>: </a:t>
            </a:r>
            <a:r>
              <a:rPr lang="es-EC" sz="2800" b="1" dirty="0" smtClean="0"/>
              <a:t>laboratorio, RX, ecos.</a:t>
            </a: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</a:rPr>
              <a:t>4.-</a:t>
            </a:r>
            <a:r>
              <a:rPr lang="es-EC" sz="2800" b="1" dirty="0" smtClean="0"/>
              <a:t>Dispone de 15-50 camas</a:t>
            </a: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</a:rPr>
              <a:t>5.-</a:t>
            </a:r>
            <a:r>
              <a:rPr lang="es-EC" sz="2800" b="1" dirty="0" smtClean="0"/>
              <a:t>Control sanitario</a:t>
            </a: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</a:rPr>
              <a:t>6.-</a:t>
            </a:r>
            <a:r>
              <a:rPr lang="es-EC" sz="2800" b="1" dirty="0" smtClean="0"/>
              <a:t>Tipo / atención: Ambulatoria, hospitalaria las 24 h.</a:t>
            </a:r>
          </a:p>
          <a:p>
            <a:pPr>
              <a:buNone/>
            </a:pPr>
            <a:r>
              <a:rPr lang="es-EC" sz="2800" b="1" dirty="0" smtClean="0">
                <a:solidFill>
                  <a:schemeClr val="accent1"/>
                </a:solidFill>
              </a:rPr>
              <a:t>7.-</a:t>
            </a:r>
            <a:r>
              <a:rPr lang="es-EC" sz="2800" b="1" dirty="0" smtClean="0"/>
              <a:t>Ubicación: cabeceras cantonales &gt;30.000 habitantes.</a:t>
            </a:r>
          </a:p>
          <a:p>
            <a:pPr>
              <a:buNone/>
            </a:pPr>
            <a:endParaRPr lang="es-EC" sz="2800" b="1" dirty="0" smtClean="0">
              <a:cs typeface="Aharoni" pitchFamily="2" charset="-79"/>
            </a:endParaRPr>
          </a:p>
          <a:p>
            <a:pPr>
              <a:buNone/>
            </a:pPr>
            <a:endParaRPr lang="es-EC" dirty="0"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57290" y="357166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C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haroni" pitchFamily="2" charset="-79"/>
              </a:rPr>
              <a:t>ACTIVIDADES DEL HOSPITAL BASICO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 DEL HOSPITAL GENERAL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7781488" cy="5136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1.-</a:t>
            </a:r>
            <a:r>
              <a:rPr lang="es-EC" sz="2400" b="1" dirty="0" smtClean="0"/>
              <a:t>Atención ambulatoria, 4 especialidades básicas y algunas sub-especialidades, referencia y hospitalización. Atiende las 24h</a:t>
            </a:r>
          </a:p>
          <a:p>
            <a:pPr>
              <a:buNone/>
            </a:pPr>
            <a:endParaRPr lang="es-EC" sz="2400" b="1" dirty="0" smtClean="0"/>
          </a:p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2.-</a:t>
            </a:r>
            <a:r>
              <a:rPr lang="es-EC" sz="2400" b="1" dirty="0" smtClean="0"/>
              <a:t>Dispone Auxiliares, odontología, medicina física y rehabilitación.</a:t>
            </a:r>
          </a:p>
          <a:p>
            <a:pPr>
              <a:buNone/>
            </a:pPr>
            <a:endParaRPr lang="es-EC" sz="2400" b="1" dirty="0" smtClean="0"/>
          </a:p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3.-</a:t>
            </a:r>
            <a:r>
              <a:rPr lang="es-EC" sz="2400" b="1" dirty="0" smtClean="0"/>
              <a:t>Docencia e investigación.</a:t>
            </a:r>
          </a:p>
          <a:p>
            <a:pPr>
              <a:buNone/>
            </a:pPr>
            <a:endParaRPr lang="es-EC" sz="2400" b="1" dirty="0" smtClean="0"/>
          </a:p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4.-</a:t>
            </a:r>
            <a:r>
              <a:rPr lang="es-EC" sz="2400" b="1" dirty="0" smtClean="0"/>
              <a:t>Ubicación: capitales, provincias y cabeceras cantonales &gt; población</a:t>
            </a: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7972452" cy="1571636"/>
          </a:xfrm>
        </p:spPr>
        <p:txBody>
          <a:bodyPr>
            <a:no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  DE LOS  HOSPITALES CON ESPECIALIDADES 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75164"/>
            <a:ext cx="8208912" cy="4482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1.-</a:t>
            </a:r>
            <a:r>
              <a:rPr lang="es-EC" sz="2400" b="1" dirty="0" smtClean="0"/>
              <a:t>Atención Ambulatoria: especialidad, emergencia, recuperación, rehabilitación, hospitalización en una especialidad o sub-especialidad. Atiende las 24h</a:t>
            </a:r>
          </a:p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2.-</a:t>
            </a:r>
            <a:r>
              <a:rPr lang="es-EC" sz="2400" b="1" dirty="0" smtClean="0"/>
              <a:t>Atiende</a:t>
            </a:r>
            <a:r>
              <a:rPr lang="es-EC" sz="2400" b="1" dirty="0" smtClean="0">
                <a:solidFill>
                  <a:schemeClr val="bg2"/>
                </a:solidFill>
              </a:rPr>
              <a:t> </a:t>
            </a:r>
            <a:r>
              <a:rPr lang="es-EC" sz="2400" b="1" dirty="0" smtClean="0"/>
              <a:t>población </a:t>
            </a:r>
            <a:r>
              <a:rPr lang="es-EC" sz="2800" b="1" dirty="0" smtClean="0"/>
              <a:t>local</a:t>
            </a:r>
            <a:r>
              <a:rPr lang="es-EC" sz="2400" b="1" dirty="0" smtClean="0"/>
              <a:t> y nacional</a:t>
            </a:r>
          </a:p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3</a:t>
            </a:r>
            <a:r>
              <a:rPr lang="es-EC" sz="2400" b="1" dirty="0" smtClean="0"/>
              <a:t>.-Docencia e investigación </a:t>
            </a:r>
          </a:p>
          <a:p>
            <a:pPr>
              <a:buNone/>
            </a:pPr>
            <a:r>
              <a:rPr lang="es-EC" sz="2400" b="1" dirty="0" smtClean="0">
                <a:solidFill>
                  <a:schemeClr val="accent1"/>
                </a:solidFill>
              </a:rPr>
              <a:t>4.-</a:t>
            </a:r>
            <a:r>
              <a:rPr lang="es-EC" sz="2400" b="1" dirty="0" smtClean="0"/>
              <a:t>Ubicación: Ciudades grandes</a:t>
            </a: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83568" y="381000"/>
            <a:ext cx="7836977" cy="45601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010" tIns="40005" rIns="80010" bIns="40005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C" sz="3200" b="1" kern="10" dirty="0" smtClean="0">
                <a:gradFill rotWithShape="1">
                  <a:gsLst>
                    <a:gs pos="0">
                      <a:srgbClr val="FF3399"/>
                    </a:gs>
                    <a:gs pos="100000">
                      <a:srgbClr val="CC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Bookman Old Style"/>
              </a:rPr>
              <a:t>POR QUE LA PARTICIPACION </a:t>
            </a:r>
            <a:r>
              <a:rPr lang="es-EC" sz="3200" b="1" kern="10" dirty="0">
                <a:gradFill rotWithShape="1">
                  <a:gsLst>
                    <a:gs pos="0">
                      <a:srgbClr val="FF3399"/>
                    </a:gs>
                    <a:gs pos="100000">
                      <a:srgbClr val="CC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Bookman Old Style"/>
              </a:rPr>
              <a:t>SOCIAL</a:t>
            </a:r>
          </a:p>
          <a:p>
            <a:pPr algn="ctr"/>
            <a:r>
              <a:rPr lang="es-EC" sz="3200" b="1" kern="10" dirty="0">
                <a:gradFill rotWithShape="1">
                  <a:gsLst>
                    <a:gs pos="0">
                      <a:srgbClr val="FF3399"/>
                    </a:gs>
                    <a:gs pos="100000">
                      <a:srgbClr val="CC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Bookman Old Style"/>
              </a:rPr>
              <a:t>Y </a:t>
            </a:r>
            <a:r>
              <a:rPr lang="es-EC" sz="3200" b="1" kern="10" dirty="0" smtClean="0">
                <a:gradFill rotWithShape="1">
                  <a:gsLst>
                    <a:gs pos="0">
                      <a:srgbClr val="FF3399"/>
                    </a:gs>
                    <a:gs pos="100000">
                      <a:srgbClr val="CC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Bookman Old Style"/>
              </a:rPr>
              <a:t>COMUNITARIA EN SALUD?</a:t>
            </a:r>
            <a:endParaRPr lang="es-EC" sz="3200" b="1" kern="10" dirty="0">
              <a:gradFill rotWithShape="1">
                <a:gsLst>
                  <a:gs pos="0">
                    <a:srgbClr val="FF3399"/>
                  </a:gs>
                  <a:gs pos="100000">
                    <a:srgbClr val="CC3300"/>
                  </a:gs>
                </a:gsLst>
                <a:path path="rect">
                  <a:fillToRect r="100000" b="100000"/>
                </a:path>
              </a:gra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778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t="15500" r="20313" b="12199"/>
          <a:stretch>
            <a:fillRect/>
          </a:stretch>
        </p:blipFill>
        <p:spPr bwMode="auto">
          <a:xfrm>
            <a:off x="415636" y="0"/>
            <a:ext cx="8589818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069" indent="-550069">
              <a:buClr>
                <a:srgbClr val="993300"/>
              </a:buClr>
              <a:buSzPct val="120000"/>
              <a:buFontTx/>
              <a:buAutoNum type="arabicParenR"/>
            </a:pPr>
            <a:r>
              <a:rPr lang="es-ES" sz="2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Comunidad. Concepto.</a:t>
            </a:r>
          </a:p>
          <a:p>
            <a:pPr marL="550069" indent="-550069">
              <a:buClr>
                <a:srgbClr val="993300"/>
              </a:buClr>
              <a:buSzPct val="120000"/>
              <a:buFontTx/>
              <a:buAutoNum type="arabicParenR"/>
            </a:pPr>
            <a:r>
              <a:rPr lang="es-ES" sz="2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Participación Social y Comunitaria. Definición.</a:t>
            </a:r>
          </a:p>
          <a:p>
            <a:pPr marL="550069" indent="-550069">
              <a:buClr>
                <a:srgbClr val="993300"/>
              </a:buClr>
              <a:buSzPct val="120000"/>
              <a:buFontTx/>
              <a:buAutoNum type="arabicParenR"/>
            </a:pPr>
            <a:r>
              <a:rPr lang="es-ES" sz="2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Formas de participación social y comunitaria.</a:t>
            </a:r>
          </a:p>
          <a:p>
            <a:pPr marL="550069" indent="-550069">
              <a:buClr>
                <a:srgbClr val="993300"/>
              </a:buClr>
              <a:buSzPct val="120000"/>
              <a:buFontTx/>
              <a:buAutoNum type="arabicParenR"/>
            </a:pPr>
            <a:r>
              <a:rPr lang="es-ES" sz="2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Factores que influyen en la participación social y comunitaria.</a:t>
            </a:r>
          </a:p>
          <a:p>
            <a:pPr marL="550069" indent="-550069">
              <a:buClr>
                <a:srgbClr val="993300"/>
              </a:buClr>
              <a:buSzPct val="120000"/>
              <a:buFontTx/>
              <a:buAutoNum type="arabicParenR"/>
            </a:pPr>
            <a:r>
              <a:rPr lang="es-ES" sz="2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participación comunitaria y la intersectorialidad como eje de la APS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1500166" y="571480"/>
            <a:ext cx="5056909" cy="444500"/>
          </a:xfrm>
          <a:prstGeom prst="rect">
            <a:avLst/>
          </a:prstGeom>
        </p:spPr>
        <p:txBody>
          <a:bodyPr wrap="none" lIns="80010" tIns="40005" rIns="80010" bIns="400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2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CONTENIDO</a:t>
            </a:r>
            <a:endParaRPr lang="es-EC" sz="32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7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04512" y="1143000"/>
            <a:ext cx="8458488" cy="5105136"/>
          </a:xfrm>
          <a:prstGeom prst="upArrow">
            <a:avLst>
              <a:gd name="adj1" fmla="val 58833"/>
              <a:gd name="adj2" fmla="val 33560"/>
            </a:avLst>
          </a:prstGeom>
          <a:noFill/>
          <a:ln w="1143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10" tIns="40005" rIns="80010" bIns="40005" anchor="ctr"/>
          <a:lstStyle/>
          <a:p>
            <a:endParaRPr lang="es-EC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667001" y="685271"/>
            <a:ext cx="3962977" cy="638969"/>
          </a:xfrm>
          <a:prstGeom prst="rect">
            <a:avLst/>
          </a:prstGeom>
        </p:spPr>
        <p:txBody>
          <a:bodyPr spcFirstLastPara="1" wrap="none" lIns="80010" tIns="40005" rIns="80010" bIns="4000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C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</a:rPr>
              <a:t>Comunidad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16727" y="2071678"/>
            <a:ext cx="4572000" cy="40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</a:rPr>
              <a:t>Territorio geográfico con una población determinada con los mismos ideales, hábitos y costumbres con poder interno para tomar decisiones en la solución de sus problemas y por la satisfacción de las necesidades de la población</a:t>
            </a:r>
          </a:p>
        </p:txBody>
      </p:sp>
    </p:spTree>
    <p:extLst>
      <p:ext uri="{BB962C8B-B14F-4D97-AF65-F5344CB8AC3E}">
        <p14:creationId xmlns:p14="http://schemas.microsoft.com/office/powerpoint/2010/main" val="4168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6701" r="20686" b="12801"/>
          <a:stretch>
            <a:fillRect/>
          </a:stretch>
        </p:blipFill>
        <p:spPr bwMode="auto">
          <a:xfrm>
            <a:off x="138545" y="140230"/>
            <a:ext cx="9005455" cy="671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-156" r="9145" b="8212"/>
          <a:stretch/>
        </p:blipFill>
        <p:spPr bwMode="auto">
          <a:xfrm>
            <a:off x="0" y="10115"/>
            <a:ext cx="9144000" cy="68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8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714348" y="642918"/>
            <a:ext cx="7358114" cy="4572032"/>
          </a:xfrm>
          <a:prstGeom prst="upArrowCallout">
            <a:avLst>
              <a:gd name="adj1" fmla="val 37534"/>
              <a:gd name="adj2" fmla="val 37534"/>
              <a:gd name="adj3" fmla="val 16667"/>
              <a:gd name="adj4" fmla="val 66667"/>
            </a:avLst>
          </a:prstGeom>
          <a:noFill/>
          <a:ln w="1143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10" tIns="40005" rIns="80010" bIns="40005" anchor="ctr"/>
          <a:lstStyle/>
          <a:p>
            <a:endParaRPr lang="es-EC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14977" y="2438136"/>
            <a:ext cx="7239000" cy="267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“</a:t>
            </a: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El proceso en virtud del cual los individuos y familia asumen responsabilidades en cuanto a su salud y bienestar propios y los de colectividad y mejoran la capacidad de contribuir a su propio desarrollo económico y comunitario</a:t>
            </a:r>
            <a:r>
              <a:rPr lang="es-E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”</a:t>
            </a:r>
          </a:p>
        </p:txBody>
      </p:sp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571472" y="285727"/>
            <a:ext cx="7786742" cy="1771409"/>
          </a:xfrm>
          <a:prstGeom prst="rect">
            <a:avLst/>
          </a:prstGeom>
        </p:spPr>
        <p:txBody>
          <a:bodyPr spcFirstLastPara="1" wrap="none" lIns="80010" tIns="40005" rIns="80010" bIns="40005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C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itchFamily="34" charset="0"/>
              </a:rPr>
              <a:t>Participación Comunitaria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762000" y="5715016"/>
            <a:ext cx="7848023" cy="73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i="1" dirty="0"/>
              <a:t>Conferencia Internacional Atención Primaria de Salud. Alma Ata. 1978</a:t>
            </a:r>
          </a:p>
        </p:txBody>
      </p:sp>
    </p:spTree>
    <p:extLst>
      <p:ext uri="{BB962C8B-B14F-4D97-AF65-F5344CB8AC3E}">
        <p14:creationId xmlns:p14="http://schemas.microsoft.com/office/powerpoint/2010/main" val="39488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71602" y="-285776"/>
            <a:ext cx="10215602" cy="650085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La OMS ha venido  promoviendo la APS, desde antes  de 1978, fecha en la que se adopto  como estrategia central para alcanzar el objetivo de  “</a:t>
            </a:r>
            <a:r>
              <a:rPr lang="es-EC" sz="3600" b="1" dirty="0" smtClean="0"/>
              <a:t>SALUD PARA TODOS”. </a:t>
            </a:r>
            <a:r>
              <a:rPr lang="es-EC" sz="3600" dirty="0" smtClean="0"/>
              <a:t> Desde entonces, el mundo  y la APS han cambiado drásticamente. </a:t>
            </a:r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8261" b="3826"/>
          <a:stretch/>
        </p:blipFill>
        <p:spPr bwMode="auto">
          <a:xfrm>
            <a:off x="0" y="0"/>
            <a:ext cx="9143999" cy="69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97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8370" b="5217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9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857224" y="1071546"/>
            <a:ext cx="7487257" cy="3357586"/>
          </a:xfrm>
          <a:prstGeom prst="wedgeRectCallout">
            <a:avLst>
              <a:gd name="adj1" fmla="val -42352"/>
              <a:gd name="adj2" fmla="val 98940"/>
            </a:avLst>
          </a:prstGeom>
          <a:noFill/>
          <a:ln w="114300" cmpd="tri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algn="ctr" defTabSz="914003"/>
            <a:endParaRPr lang="es-EC"/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0" y="4500570"/>
            <a:ext cx="7827818" cy="1087430"/>
          </a:xfrm>
          <a:prstGeom prst="rect">
            <a:avLst/>
          </a:prstGeom>
        </p:spPr>
        <p:txBody>
          <a:bodyPr spcFirstLastPara="1" wrap="none" lIns="80010" tIns="40005" rIns="80010" bIns="40005" fromWordArt="1">
            <a:prstTxWarp prst="textArchDown">
              <a:avLst>
                <a:gd name="adj" fmla="val 447411"/>
              </a:avLst>
            </a:prstTxWarp>
          </a:bodyPr>
          <a:lstStyle/>
          <a:p>
            <a:pPr algn="ctr"/>
            <a:r>
              <a:rPr lang="es-EC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Participación Social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667000" y="1981729"/>
            <a:ext cx="4876512" cy="415494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C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071538" y="1143000"/>
            <a:ext cx="6858048" cy="304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Bookman Old Style" pitchFamily="18" charset="0"/>
              </a:rPr>
              <a:t>“Procesos sociales en los cuales todos los actores (incluidos los de la comunidad) participan en la identificación de problemas y la búsqueda y ejecución de las soluciones”</a:t>
            </a:r>
          </a:p>
        </p:txBody>
      </p:sp>
    </p:spTree>
    <p:extLst>
      <p:ext uri="{BB962C8B-B14F-4D97-AF65-F5344CB8AC3E}">
        <p14:creationId xmlns:p14="http://schemas.microsoft.com/office/powerpoint/2010/main" val="6547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771081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275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14300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FORMAS DE PARTICIPACIÓN COMUNITARIA</a:t>
            </a:r>
            <a:endParaRPr lang="es-EC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67544" y="1571612"/>
            <a:ext cx="3960440" cy="5000660"/>
          </a:xfrm>
        </p:spPr>
        <p:txBody>
          <a:bodyPr>
            <a:normAutofit fontScale="47500" lnSpcReduction="20000"/>
          </a:bodyPr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sz="29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ES" sz="3500" dirty="0" smtClean="0">
                <a:solidFill>
                  <a:schemeClr val="tx1">
                    <a:lumMod val="95000"/>
                  </a:schemeClr>
                </a:solidFill>
              </a:rPr>
              <a:t>PARTICIPACION </a:t>
            </a:r>
            <a:r>
              <a:rPr lang="es-ES" sz="3500" dirty="0">
                <a:solidFill>
                  <a:schemeClr val="tx1">
                    <a:lumMod val="95000"/>
                  </a:schemeClr>
                </a:solidFill>
              </a:rPr>
              <a:t>PRESCRITA:</a:t>
            </a:r>
          </a:p>
          <a:p>
            <a:pPr>
              <a:buFont typeface="Wingdings" pitchFamily="2" charset="2"/>
              <a:buChar char="Ø"/>
            </a:pPr>
            <a:r>
              <a:rPr lang="es-ES" sz="3500" dirty="0">
                <a:solidFill>
                  <a:schemeClr val="bg1"/>
                </a:solidFill>
              </a:rPr>
              <a:t>IMPUESTA DESDE NIVELES SUPERIORES:</a:t>
            </a:r>
          </a:p>
          <a:p>
            <a:r>
              <a:rPr lang="es-ES" sz="3500" dirty="0">
                <a:solidFill>
                  <a:schemeClr val="bg1"/>
                </a:solidFill>
              </a:rPr>
              <a:t>La mano de obra de la comunidad .</a:t>
            </a:r>
          </a:p>
          <a:p>
            <a:r>
              <a:rPr lang="es-ES" sz="3500" dirty="0">
                <a:solidFill>
                  <a:schemeClr val="bg1"/>
                </a:solidFill>
              </a:rPr>
              <a:t>La movilización de los lideres de la comunidad</a:t>
            </a:r>
          </a:p>
          <a:p>
            <a:r>
              <a:rPr lang="es-ES" sz="3500" dirty="0">
                <a:solidFill>
                  <a:schemeClr val="bg1"/>
                </a:solidFill>
              </a:rPr>
              <a:t>La utilización de recursos financieros de la comunidad.</a:t>
            </a:r>
          </a:p>
          <a:p>
            <a:pPr>
              <a:buFont typeface="Wingdings" pitchFamily="2" charset="2"/>
              <a:buChar char="Ø"/>
            </a:pPr>
            <a:r>
              <a:rPr lang="es-ES" sz="3500" dirty="0">
                <a:solidFill>
                  <a:schemeClr val="bg1"/>
                </a:solidFill>
              </a:rPr>
              <a:t>RESULTADOS</a:t>
            </a:r>
            <a:r>
              <a:rPr lang="es-ES" sz="3500" dirty="0">
                <a:solidFill>
                  <a:srgbClr val="0070C0"/>
                </a:solidFill>
              </a:rPr>
              <a:t>:</a:t>
            </a:r>
          </a:p>
          <a:p>
            <a:r>
              <a:rPr lang="es-ES" sz="3500" dirty="0"/>
              <a:t>Favorables</a:t>
            </a:r>
          </a:p>
          <a:p>
            <a:r>
              <a:rPr lang="es-ES" sz="3500" dirty="0"/>
              <a:t>Desfavorables</a:t>
            </a:r>
          </a:p>
          <a:p>
            <a:pPr>
              <a:buFont typeface="Wingdings" pitchFamily="2" charset="2"/>
              <a:buChar char="Ø"/>
            </a:pPr>
            <a:r>
              <a:rPr lang="es-ES" sz="3500" dirty="0">
                <a:solidFill>
                  <a:schemeClr val="bg1"/>
                </a:solidFill>
              </a:rPr>
              <a:t>MECANISMOS DE ENSEÑANZA- APRENDIZAJE YMOTIVACION : Que puntualizan los beneficios que puede obtener la comunidad de los programas de salud.</a:t>
            </a:r>
          </a:p>
          <a:p>
            <a:endParaRPr lang="es-EC" sz="2900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929190" y="1857364"/>
            <a:ext cx="3857652" cy="4131972"/>
          </a:xfrm>
        </p:spPr>
        <p:txBody>
          <a:bodyPr>
            <a:noAutofit/>
          </a:bodyPr>
          <a:lstStyle/>
          <a:p>
            <a:pPr marL="0" indent="0"/>
            <a:r>
              <a:rPr lang="es-ES" sz="2000" dirty="0" smtClean="0"/>
              <a:t>PARTICIPACIÓN INTEGRAL</a:t>
            </a:r>
          </a:p>
          <a:p>
            <a:pPr>
              <a:buFont typeface="Wingdings" pitchFamily="2" charset="2"/>
              <a:buChar char="Ø"/>
            </a:pP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bg1"/>
                </a:solidFill>
              </a:rPr>
              <a:t>La </a:t>
            </a:r>
            <a:r>
              <a:rPr lang="es-ES" sz="2000" dirty="0">
                <a:solidFill>
                  <a:schemeClr val="bg1"/>
                </a:solidFill>
              </a:rPr>
              <a:t>comunidad debe participar en la planificación, organización, funcionamiento y control de la APS.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>
                <a:solidFill>
                  <a:schemeClr val="bg1"/>
                </a:solidFill>
              </a:rPr>
              <a:t>Resultados satisfactorios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9701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42974" y="0"/>
            <a:ext cx="10072758" cy="1785926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>
                <a:solidFill>
                  <a:srgbClr val="FF0000"/>
                </a:solidFill>
                <a:latin typeface="Arial Black" pitchFamily="34" charset="0"/>
              </a:rPr>
              <a:t>FACTORES QUE INCREMENTAN PARTICIPACIÓN</a:t>
            </a:r>
            <a:br>
              <a:rPr lang="es-EC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EC" sz="2400" dirty="0" smtClean="0">
                <a:solidFill>
                  <a:srgbClr val="FF0000"/>
                </a:solidFill>
                <a:latin typeface="Arial Black" pitchFamily="34" charset="0"/>
              </a:rPr>
              <a:t>COMUNITARIA</a:t>
            </a:r>
            <a:endParaRPr lang="es-EC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785926"/>
            <a:ext cx="3920480" cy="4595402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Clr>
                <a:srgbClr val="CC3300"/>
              </a:buClr>
              <a:buFont typeface="+mj-lt"/>
              <a:buAutoNum type="arabicPeriod"/>
              <a:defRPr/>
            </a:pPr>
            <a:r>
              <a:rPr lang="es-ES" sz="2800" b="1" dirty="0" smtClean="0"/>
              <a:t>Al conocer las características de la comunidad.</a:t>
            </a:r>
          </a:p>
          <a:p>
            <a:pPr marL="514350" indent="-514350" eaLnBrk="1" hangingPunct="1">
              <a:buClr>
                <a:srgbClr val="CC3300"/>
              </a:buClr>
              <a:buFont typeface="+mj-lt"/>
              <a:buAutoNum type="arabicPeriod"/>
              <a:defRPr/>
            </a:pPr>
            <a:r>
              <a:rPr lang="es-ES" sz="2800" b="1" dirty="0" smtClean="0"/>
              <a:t>Estableciendo contactos con ella e instituciones de gobierno.</a:t>
            </a:r>
          </a:p>
          <a:p>
            <a:pPr marL="514350" indent="-514350" eaLnBrk="1" hangingPunct="1">
              <a:buClr>
                <a:srgbClr val="CC3300"/>
              </a:buClr>
              <a:buFont typeface="+mj-lt"/>
              <a:buAutoNum type="arabicPeriod"/>
              <a:defRPr/>
            </a:pPr>
            <a:r>
              <a:rPr lang="es-ES" sz="2800" b="1" dirty="0" smtClean="0"/>
              <a:t>Crear equipo local e identificar quienes pueden ser líderes.</a:t>
            </a:r>
          </a:p>
          <a:p>
            <a:pPr marL="514350" indent="-514350" eaLnBrk="1" hangingPunct="1">
              <a:buClr>
                <a:srgbClr val="CC3300"/>
              </a:buClr>
              <a:buFont typeface="+mj-lt"/>
              <a:buAutoNum type="arabicPeriod"/>
              <a:defRPr/>
            </a:pPr>
            <a:r>
              <a:rPr lang="es-ES" sz="2800" b="1" dirty="0" smtClean="0"/>
              <a:t>Capacitarlos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es-ES" dirty="0" smtClean="0"/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es-ES" dirty="0" smtClean="0"/>
          </a:p>
          <a:p>
            <a:pPr eaLnBrk="1" hangingPunct="1">
              <a:buFontTx/>
              <a:buNone/>
              <a:defRPr/>
            </a:pP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860032" y="1928802"/>
            <a:ext cx="4032448" cy="4452526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CC3300"/>
              </a:buClr>
              <a:defRPr/>
            </a:pPr>
            <a:r>
              <a:rPr lang="es-ES" dirty="0" smtClean="0"/>
              <a:t>5.  Autodiagnóstico </a:t>
            </a:r>
            <a:r>
              <a:rPr lang="es-ES" dirty="0"/>
              <a:t>con la participación de todos los grupos.</a:t>
            </a:r>
          </a:p>
          <a:p>
            <a:pPr marL="0" indent="0">
              <a:buClr>
                <a:srgbClr val="CC3300"/>
              </a:buClr>
              <a:defRPr/>
            </a:pPr>
            <a:r>
              <a:rPr lang="es-ES" dirty="0" smtClean="0"/>
              <a:t>6.  Priorizar </a:t>
            </a:r>
            <a:r>
              <a:rPr lang="es-ES" dirty="0"/>
              <a:t>los problemas por ellos identificados.</a:t>
            </a:r>
          </a:p>
          <a:p>
            <a:pPr marL="0" indent="0">
              <a:buClr>
                <a:srgbClr val="CC3300"/>
              </a:buClr>
              <a:defRPr/>
            </a:pPr>
            <a:r>
              <a:rPr lang="es-ES" dirty="0" smtClean="0"/>
              <a:t>7.   Establecer </a:t>
            </a:r>
            <a:r>
              <a:rPr lang="es-ES" dirty="0"/>
              <a:t>un Plan de Acción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07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70000"/>
            <a:ext cx="9144000" cy="452569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ES" sz="29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Medios para el incremento de la participación comunitaria: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G"/>
              <a:defRPr/>
            </a:pPr>
            <a:r>
              <a:rPr lang="es-ES" sz="2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Grupos de autoayuda:</a:t>
            </a:r>
            <a:r>
              <a:rPr lang="es-ES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personas con intereses comunes, tales como adultos mayores, jóvenes, familias, que constituyen red de apoyo.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G"/>
              <a:defRPr/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Grupos poblacionales: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líderes formales y no formales organizados en torno al trabajo comunitario.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G"/>
              <a:defRPr/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Grupos de monitores: </a:t>
            </a:r>
            <a:r>
              <a:rPr lang="es-E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 organizadas de personas previamente capacitadas.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G"/>
              <a:defRPr/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Consejos de vecinos y padres.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G"/>
              <a:defRPr/>
            </a:pP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Organizaciones de masas</a:t>
            </a:r>
            <a:r>
              <a:rPr lang="es-ES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G"/>
              <a:defRPr/>
            </a:pPr>
            <a:endParaRPr lang="es-ES" sz="29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WordArt 4"/>
          <p:cNvSpPr>
            <a:spLocks noChangeArrowheads="1" noChangeShapeType="1"/>
          </p:cNvSpPr>
          <p:nvPr/>
        </p:nvSpPr>
        <p:spPr bwMode="auto">
          <a:xfrm>
            <a:off x="285719" y="254000"/>
            <a:ext cx="8429685" cy="952500"/>
          </a:xfrm>
          <a:prstGeom prst="rect">
            <a:avLst/>
          </a:prstGeom>
        </p:spPr>
        <p:txBody>
          <a:bodyPr wrap="none" lIns="80010" tIns="40005" rIns="80010" bIns="4000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Factores que influyen en la participación comunitaria</a:t>
            </a:r>
          </a:p>
        </p:txBody>
      </p:sp>
    </p:spTree>
    <p:extLst>
      <p:ext uri="{BB962C8B-B14F-4D97-AF65-F5344CB8AC3E}">
        <p14:creationId xmlns:p14="http://schemas.microsoft.com/office/powerpoint/2010/main" val="20619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Grp="1" noChangeArrowheads="1" noChangeShapeType="1"/>
          </p:cNvSpPr>
          <p:nvPr>
            <p:ph type="title"/>
          </p:nvPr>
        </p:nvSpPr>
        <p:spPr bwMode="auto">
          <a:xfrm rot="10800000">
            <a:off x="357158" y="0"/>
            <a:ext cx="8215370" cy="857232"/>
          </a:xfrm>
          <a:prstGeom prst="rect">
            <a:avLst/>
          </a:prstGeom>
        </p:spPr>
        <p:txBody>
          <a:bodyPr wrap="none" lIns="80010" tIns="40005" rIns="80010" bIns="40005" fromWordArt="1">
            <a:prstTxWarp prst="textPlain">
              <a:avLst>
                <a:gd name="adj" fmla="val 49733"/>
              </a:avLst>
            </a:prstTxWarp>
          </a:bodyPr>
          <a:lstStyle/>
          <a:p>
            <a:pPr algn="ctr"/>
            <a:r>
              <a:rPr lang="es-EC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Factores que influyen en la participación comunitaria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 rot="155975">
            <a:off x="571471" y="1142969"/>
            <a:ext cx="3929534" cy="85725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SzPct val="115000"/>
              <a:buFont typeface="Wingdings" pitchFamily="2" charset="2"/>
              <a:buNone/>
              <a:defRPr/>
            </a:pPr>
            <a:endParaRPr lang="es-ES" sz="1000" dirty="0">
              <a:solidFill>
                <a:srgbClr val="99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1000" dirty="0">
              <a:solidFill>
                <a:srgbClr val="993300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>
          <a:xfrm rot="5400000">
            <a:off x="1750196" y="-392932"/>
            <a:ext cx="1357325" cy="4143405"/>
          </a:xfrm>
        </p:spPr>
        <p:txBody>
          <a:bodyPr>
            <a:noAutofit/>
          </a:bodyPr>
          <a:lstStyle/>
          <a:p>
            <a:r>
              <a:rPr lang="es-EC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FACTO</a:t>
            </a:r>
            <a:r>
              <a:rPr lang="es-E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FACTORES QUE LA</a:t>
            </a:r>
          </a:p>
          <a:p>
            <a:r>
              <a:rPr lang="es-ES" sz="1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FAVORECEN</a:t>
            </a:r>
            <a:endParaRPr lang="es-EC" sz="1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2"/>
          </p:nvPr>
        </p:nvSpPr>
        <p:spPr>
          <a:xfrm>
            <a:off x="539552" y="2143116"/>
            <a:ext cx="4032448" cy="4237172"/>
          </a:xfrm>
        </p:spPr>
        <p:txBody>
          <a:bodyPr>
            <a:normAutofit fontScale="32500" lnSpcReduction="20000"/>
          </a:bodyPr>
          <a:lstStyle/>
          <a:p>
            <a:pPr lvl="0" algn="ctr">
              <a:lnSpc>
                <a:spcPct val="90000"/>
              </a:lnSpc>
              <a:defRPr/>
            </a:pPr>
            <a:endParaRPr lang="es-ES" u="sng" cap="all" spc="400" dirty="0">
              <a:effectLst>
                <a:outerShdw blurRad="38100" dist="38100" dir="2700000" algn="tl">
                  <a:srgbClr val="000000"/>
                </a:outerShdw>
              </a:effectLst>
              <a:cs typeface="Tunga" pitchFamily="2"/>
            </a:endParaRPr>
          </a:p>
          <a:p>
            <a:pPr lvl="0">
              <a:lnSpc>
                <a:spcPct val="90000"/>
              </a:lnSpc>
              <a:buSzPct val="150000"/>
              <a:buFont typeface="Wingdings" pitchFamily="2" charset="2"/>
              <a:buChar char="ü"/>
              <a:defRPr/>
            </a:pPr>
            <a:r>
              <a:rPr lang="es-ES" sz="6200" cap="all" spc="400" dirty="0">
                <a:latin typeface="Calibri" pitchFamily="34" charset="0"/>
                <a:cs typeface="Tunga" pitchFamily="2"/>
              </a:rPr>
              <a:t>Consejos populares</a:t>
            </a:r>
          </a:p>
          <a:p>
            <a:pPr lvl="0">
              <a:lnSpc>
                <a:spcPct val="90000"/>
              </a:lnSpc>
              <a:buSzPct val="150000"/>
              <a:buFont typeface="Wingdings" pitchFamily="2" charset="2"/>
              <a:buChar char="ü"/>
              <a:defRPr/>
            </a:pPr>
            <a:r>
              <a:rPr lang="es-ES" sz="6200" cap="all" spc="400" dirty="0">
                <a:latin typeface="Calibri" pitchFamily="34" charset="0"/>
                <a:cs typeface="Tunga" pitchFamily="2"/>
              </a:rPr>
              <a:t>Población de alto nivel educacional</a:t>
            </a:r>
          </a:p>
          <a:p>
            <a:pPr lvl="0">
              <a:lnSpc>
                <a:spcPct val="90000"/>
              </a:lnSpc>
              <a:buSzPct val="150000"/>
              <a:buFont typeface="Wingdings" pitchFamily="2" charset="2"/>
              <a:buChar char="ü"/>
              <a:defRPr/>
            </a:pPr>
            <a:r>
              <a:rPr lang="es-ES" sz="6200" cap="all" spc="400" dirty="0">
                <a:latin typeface="Calibri" pitchFamily="34" charset="0"/>
                <a:cs typeface="Tunga" pitchFamily="2"/>
              </a:rPr>
              <a:t>Organizaciones de base y recursos locales</a:t>
            </a:r>
          </a:p>
          <a:p>
            <a:pPr lvl="0">
              <a:lnSpc>
                <a:spcPct val="90000"/>
              </a:lnSpc>
              <a:buSzPct val="150000"/>
              <a:buFont typeface="Wingdings" pitchFamily="2" charset="2"/>
              <a:buChar char="ü"/>
              <a:defRPr/>
            </a:pPr>
            <a:r>
              <a:rPr lang="es-ES" sz="6200" cap="all" spc="400" dirty="0">
                <a:latin typeface="Calibri" pitchFamily="34" charset="0"/>
                <a:cs typeface="Tunga" pitchFamily="2"/>
              </a:rPr>
              <a:t>Nuevos actores y procesos con posibles relaciones de cooperación</a:t>
            </a:r>
          </a:p>
          <a:p>
            <a:pPr lvl="0">
              <a:lnSpc>
                <a:spcPct val="90000"/>
              </a:lnSpc>
              <a:buSzPct val="150000"/>
              <a:buFont typeface="Wingdings" pitchFamily="2" charset="2"/>
              <a:buChar char="ü"/>
              <a:defRPr/>
            </a:pPr>
            <a:r>
              <a:rPr lang="es-ES" sz="6200" cap="all" spc="400" dirty="0">
                <a:latin typeface="Calibri" pitchFamily="34" charset="0"/>
                <a:cs typeface="Tunga" pitchFamily="2"/>
              </a:rPr>
              <a:t>Comunidad de ideas con un conjunto de organismos nacionales que permite potencial acciones integradas.</a:t>
            </a:r>
          </a:p>
          <a:p>
            <a:endParaRPr lang="es-EC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"/>
          </p:nvPr>
        </p:nvSpPr>
        <p:spPr>
          <a:xfrm>
            <a:off x="4724040" y="2132856"/>
            <a:ext cx="3616400" cy="4725144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Cultura centralizada.</a:t>
            </a:r>
          </a:p>
          <a:p>
            <a:pPr>
              <a:buBlip>
                <a:blip r:embed="rId3"/>
              </a:buBlip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Mecanismos y regulaciones</a:t>
            </a:r>
          </a:p>
          <a:p>
            <a:pPr>
              <a:buBlip>
                <a:blip r:embed="rId3"/>
              </a:buBlip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Misión tecnocrática de las soluciones</a:t>
            </a:r>
          </a:p>
          <a:p>
            <a:pPr>
              <a:buBlip>
                <a:blip r:embed="rId3"/>
              </a:buBlip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Falta de cultura del territorio</a:t>
            </a:r>
          </a:p>
          <a:p>
            <a:pPr>
              <a:buBlip>
                <a:blip r:embed="rId3"/>
              </a:buBlip>
              <a:defRPr/>
            </a:pPr>
            <a:r>
              <a:rPr lang="es-E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Verticalismo (</a:t>
            </a:r>
            <a:r>
              <a:rPr lang="es-ES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sectorialismo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s-EC" sz="2000" dirty="0"/>
          </a:p>
        </p:txBody>
      </p:sp>
      <p:sp>
        <p:nvSpPr>
          <p:cNvPr id="13" name="8 Marcador de texto"/>
          <p:cNvSpPr txBox="1">
            <a:spLocks/>
          </p:cNvSpPr>
          <p:nvPr/>
        </p:nvSpPr>
        <p:spPr>
          <a:xfrm>
            <a:off x="5072066" y="857232"/>
            <a:ext cx="3569050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FACTORES QUE LA DIFICULTAN</a:t>
            </a:r>
            <a:endParaRPr lang="es-EC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16701" r="20250" b="12500"/>
          <a:stretch>
            <a:fillRect/>
          </a:stretch>
        </p:blipFill>
        <p:spPr bwMode="auto">
          <a:xfrm>
            <a:off x="11546" y="0"/>
            <a:ext cx="9129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05746"/>
              </p:ext>
            </p:extLst>
          </p:nvPr>
        </p:nvGraphicFramePr>
        <p:xfrm>
          <a:off x="0" y="1268760"/>
          <a:ext cx="9144000" cy="587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285784" y="-642966"/>
            <a:ext cx="9429784" cy="214314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QUIENES INTERVIENEN EN LA PARTICIPACIÓN COMUNITARIA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s-EC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57158" y="3429000"/>
            <a:ext cx="878684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Y" sz="2800" b="1" dirty="0">
                <a:latin typeface="Times New Roman" pitchFamily="18" charset="0"/>
                <a:cs typeface="Times New Roman" pitchFamily="18" charset="0"/>
              </a:rPr>
              <a:t>La atención primaria de salud es la asistencia esencial basada en métodos y tecnologías prácticos, científicamente fundados y socialmente aceptables, puesta al alcance de todos  los individuos y familias de la comunidad.</a:t>
            </a:r>
            <a:endParaRPr lang="es-ES_tradnl" sz="2800" b="1" dirty="0">
              <a:latin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28596" y="0"/>
            <a:ext cx="82153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200" b="1" dirty="0">
                <a:latin typeface="Times New Roman" pitchFamily="18" charset="0"/>
              </a:rPr>
              <a:t>ATENCION PRIMARIA DE SALUD</a:t>
            </a:r>
          </a:p>
        </p:txBody>
      </p:sp>
      <p:pic>
        <p:nvPicPr>
          <p:cNvPr id="13316" name="Picture 2" descr="http://www.juntadeandalucia.es/servicioandaluzdesalud/indicadores/img/mapa_fondo_introduccion2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71546"/>
            <a:ext cx="7072312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28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pic>
        <p:nvPicPr>
          <p:cNvPr id="12292" name="Picture 4" descr="31-01-2009 10;41;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pic>
        <p:nvPicPr>
          <p:cNvPr id="13316" name="Picture 4" descr="31-01-2009 10;36;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554686"/>
          </a:xfrm>
        </p:spPr>
        <p:txBody>
          <a:bodyPr/>
          <a:lstStyle/>
          <a:p>
            <a:r>
              <a:rPr lang="es-ES" sz="2400" b="1" dirty="0" smtClean="0"/>
              <a:t>Que el ambiente político sea favorable y de no ser así, por lo menos que no la impida.</a:t>
            </a:r>
            <a:r>
              <a:rPr lang="es-ES" b="1" dirty="0" smtClean="0"/>
              <a:t> </a:t>
            </a:r>
            <a:endParaRPr lang="es-EC" b="1" dirty="0" smtClean="0"/>
          </a:p>
          <a:p>
            <a:endParaRPr lang="es-EC" dirty="0"/>
          </a:p>
        </p:txBody>
      </p:sp>
      <p:pic>
        <p:nvPicPr>
          <p:cNvPr id="4" name="3 Imagen" descr="http://www.fastonline.org/CD3WD_40/HLTHES/APS/APS20S/GIF/P04C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14554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71602" y="-571528"/>
            <a:ext cx="11144328" cy="3214710"/>
          </a:xfrm>
        </p:spPr>
        <p:txBody>
          <a:bodyPr>
            <a:normAutofit/>
          </a:bodyPr>
          <a:lstStyle/>
          <a:p>
            <a:pPr algn="ctr"/>
            <a:r>
              <a:rPr lang="es-EC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CONDICIONES BÁSICAS PARA UNA PARTICIPACIÓN COMUNI. FAVORABLE</a:t>
            </a:r>
            <a:endParaRPr lang="es-EC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714620"/>
            <a:ext cx="8858280" cy="3757626"/>
          </a:xfrm>
        </p:spPr>
        <p:txBody>
          <a:bodyPr/>
          <a:lstStyle/>
          <a:p>
            <a:r>
              <a:rPr lang="es-ES" sz="2400" b="1" dirty="0" smtClean="0">
                <a:latin typeface="Calibri" pitchFamily="34" charset="0"/>
              </a:rPr>
              <a:t>Que la comunidad  esté organizada con el fin de realizar acciones comunes.</a:t>
            </a:r>
            <a:r>
              <a:rPr lang="es-ES" b="1" dirty="0" smtClean="0"/>
              <a:t> </a:t>
            </a:r>
            <a:endParaRPr lang="es-EC" b="1" dirty="0" smtClean="0"/>
          </a:p>
          <a:p>
            <a:endParaRPr lang="es-EC" dirty="0"/>
          </a:p>
        </p:txBody>
      </p:sp>
      <p:pic>
        <p:nvPicPr>
          <p:cNvPr id="4" name="3 Imagen" descr="http://www.fastonline.org/CD3WD_40/HLTHES/APS/APS20S/GIF/P04B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256"/>
            <a:ext cx="635798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42919"/>
            <a:ext cx="9144000" cy="5483248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Que haya coordinación, de las organizaciones formales, sector educación la iglesia etc.) y sectores informales (promotores, curanderos etc.)</a:t>
            </a:r>
            <a:r>
              <a:rPr lang="es-ES" sz="2000" b="1" dirty="0" smtClean="0"/>
              <a:t> </a:t>
            </a:r>
            <a:endParaRPr lang="es-EC" sz="2000" b="1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4" name="3 Imagen" descr="http://www.fastonline.org/CD3WD_40/HLTHES/APS/APS20S/GIF/P04D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65722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500098" y="0"/>
            <a:ext cx="10072758" cy="6357958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Que el técnico de salud:</a:t>
            </a:r>
            <a:endParaRPr lang="es-EC" sz="2400" b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Aprenda las costumbres, y tradiciones de la comunidad .</a:t>
            </a:r>
          </a:p>
          <a:p>
            <a:pPr algn="just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Hable claramente sin caer en falsas promesas o comentarios ya que puede perder la confianza ganada y negarse a colaborar. </a:t>
            </a:r>
            <a:endParaRPr lang="es-EC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4" name="3 Imagen" descr="http://www.fastonline.org/CD3WD_40/HLTHES/APS/APS20S/GIF/P05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29066"/>
            <a:ext cx="61436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626124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Explicar a la comunidad cual va a ser el papel que va a desempeñar en el proceso de participación comunitaria. 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b="1" dirty="0" smtClean="0">
                <a:solidFill>
                  <a:schemeClr val="bg1"/>
                </a:solidFill>
              </a:rPr>
              <a:t>Participe voluntariamente </a:t>
            </a:r>
            <a:endParaRPr lang="es-EC" sz="2800" b="1" dirty="0" smtClean="0">
              <a:solidFill>
                <a:schemeClr val="bg1"/>
              </a:solidFill>
            </a:endParaRP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3 Imagen" descr="http://www.fastonline.org/CD3WD_40/HLTHES/APS/APS20S/GIF/P04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429000"/>
            <a:ext cx="70009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Imagenes\(1) E\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72130" y="-335761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15370" cy="5483248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Conozca la comunidad o comunidades donde trabaja</a:t>
            </a:r>
            <a:r>
              <a:rPr lang="es-ES" sz="2000" b="1" dirty="0" smtClean="0"/>
              <a:t>.</a:t>
            </a:r>
          </a:p>
          <a:p>
            <a:endParaRPr lang="es-EC" dirty="0"/>
          </a:p>
        </p:txBody>
      </p:sp>
      <p:pic>
        <p:nvPicPr>
          <p:cNvPr id="4" name="3 Imagen" descr="http://www.fastonline.org/CD3WD_40/HLTHES/APS/APS20S/GIF/P05C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65722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5697562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Demostrar a la población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se está para ayudarles a usar sus recursos a fin de mejorar su salud. </a:t>
            </a:r>
            <a:endParaRPr lang="es-EC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4" name="3 Imagen" descr="http://www.fastonline.org/CD3WD_40/HLTHES/APS/APS20S/GIF/P05D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98394"/>
            <a:ext cx="7929618" cy="38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12" y="-3143296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-1071594"/>
            <a:ext cx="7520940" cy="3714776"/>
          </a:xfrm>
        </p:spPr>
        <p:txBody>
          <a:bodyPr>
            <a:norm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DIAGNOSTICO DE SALUD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71602" y="2000240"/>
            <a:ext cx="10215602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CONCEPTO</a:t>
            </a:r>
            <a:r>
              <a:rPr lang="es-EC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.- constituye un conjunto de información que permite asumir cual es el nivel de salud de una comunidad en determinado momento de su desarrollo histórico.</a:t>
            </a:r>
          </a:p>
          <a:p>
            <a:pPr>
              <a:buNone/>
            </a:pPr>
            <a:endParaRPr lang="es-EC" sz="2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Sirve para describir la comunidad objeto de atención </a:t>
            </a:r>
          </a:p>
          <a:p>
            <a:r>
              <a:rPr lang="es-EC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Sirve para identificar los problemas de salud mas relevantes</a:t>
            </a:r>
          </a:p>
          <a:p>
            <a:r>
              <a:rPr lang="es-EC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Sirve para proyectar acciones para  solucionar los problemas de salud</a:t>
            </a:r>
          </a:p>
          <a:p>
            <a:pPr>
              <a:buNone/>
            </a:pP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27088" y="1716088"/>
            <a:ext cx="78486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PY" sz="2800" b="1" dirty="0">
                <a:latin typeface="Times New Roman" pitchFamily="18" charset="0"/>
                <a:cs typeface="Times New Roman" pitchFamily="18" charset="0"/>
              </a:rPr>
              <a:t>La atención primaria representa el primer nivel de contacto de los individuos, la familia y la comunidad con el sistema nacional de salud, llevando lo más cerca posible la atención de salud al lugar donde residen y trabajan las personas, y constituye el primer elemento de un proceso permanente de asistencia sanitaria.</a:t>
            </a:r>
            <a:endParaRPr lang="es-ES_tradn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95400" y="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200" b="1" dirty="0">
                <a:latin typeface="Times New Roman" pitchFamily="18" charset="0"/>
              </a:rPr>
              <a:t>ATENCION PRIMARIA DE SALUD</a:t>
            </a:r>
          </a:p>
        </p:txBody>
      </p:sp>
      <p:pic>
        <p:nvPicPr>
          <p:cNvPr id="14341" name="Picture 7" descr="http://www.valledelcauca.gov.co/info/home/media/Imgnot1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81500"/>
            <a:ext cx="1628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6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242" y="500042"/>
            <a:ext cx="8229600" cy="1928826"/>
          </a:xfrm>
        </p:spPr>
        <p:txBody>
          <a:bodyPr>
            <a:normAutofit fontScale="70000" lnSpcReduction="20000"/>
          </a:bodyPr>
          <a:lstStyle/>
          <a:p>
            <a:r>
              <a:rPr lang="es-ES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comunicarse adecuadamente y la imagen que se proyecte de uno mismo es muy importante ya que facilita la aceptación y confianza de parte de la comunidad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2071678"/>
            <a:ext cx="73581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32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AYUDAR A EJECUTAR PASO A PASO</a:t>
            </a:r>
          </a:p>
          <a:p>
            <a:pPr algn="ctr">
              <a:buNone/>
            </a:pPr>
            <a:endParaRPr lang="es-ES" sz="3200" b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es-ES" sz="2400" b="1" dirty="0" smtClean="0">
                <a:solidFill>
                  <a:schemeClr val="bg1"/>
                </a:solidFill>
              </a:rPr>
              <a:t>Trabajar  con la comunidad  es muy difícil y hasta novedoso, pero se debe ser paciente por ejemplo:</a:t>
            </a:r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es-ES" sz="2400" b="1" dirty="0" smtClean="0">
                <a:solidFill>
                  <a:schemeClr val="bg1"/>
                </a:solidFill>
              </a:rPr>
              <a:t> Ponerse de acuerdo con la población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EN BASE A QUE SE REALIZA EL DIAGNOSTICO DE SALUD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428868"/>
            <a:ext cx="7467600" cy="2543180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Aproximación a la comunidad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Observación y  levantamiento de datos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Interpretación y análisis de datos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Socializar los resultados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592935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 </a:t>
            </a:r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sz="3300" b="1" dirty="0" smtClean="0">
                <a:solidFill>
                  <a:schemeClr val="bg1"/>
                </a:solidFill>
              </a:rPr>
              <a:t>Qué trabajo hacemos?, </a:t>
            </a:r>
          </a:p>
          <a:p>
            <a:r>
              <a:rPr lang="es-ES" sz="3300" b="1" dirty="0" smtClean="0">
                <a:solidFill>
                  <a:schemeClr val="bg1"/>
                </a:solidFill>
              </a:rPr>
              <a:t>¿Cuáles son los programas en los que trabajamos? y ¿Cómo podemos ayudarlos a resolver sus problemas? y de que modo pueden participar en las actividades de salud?</a:t>
            </a:r>
          </a:p>
          <a:p>
            <a:r>
              <a:rPr lang="es-ES" sz="3300" b="1" dirty="0" smtClean="0">
                <a:solidFill>
                  <a:schemeClr val="bg1"/>
                </a:solidFill>
              </a:rPr>
              <a:t>Vocabulario claro y sencillo</a:t>
            </a:r>
          </a:p>
          <a:p>
            <a:r>
              <a:rPr lang="es-ES" sz="3300" b="1" dirty="0" smtClean="0">
                <a:solidFill>
                  <a:schemeClr val="bg1"/>
                </a:solidFill>
              </a:rPr>
              <a:t>Involucrarlos en la solución de los problemas de salud y en la elaboración de un plan de trabajo de las actividades de salud del establecimiento. </a:t>
            </a:r>
            <a:endParaRPr lang="es-EC" sz="3300" b="1" dirty="0" smtClean="0">
              <a:solidFill>
                <a:schemeClr val="bg1"/>
              </a:solidFill>
            </a:endParaRPr>
          </a:p>
          <a:p>
            <a:r>
              <a:rPr lang="es-ES" sz="3300" b="1" dirty="0" smtClean="0">
                <a:solidFill>
                  <a:schemeClr val="bg1"/>
                </a:solidFill>
              </a:rPr>
              <a:t>Cada vez que realicemos una actividad Preventivo promocionales avisar a la comunidad. </a:t>
            </a:r>
          </a:p>
          <a:p>
            <a:r>
              <a:rPr lang="es-ES" sz="3300" b="1" dirty="0" smtClean="0">
                <a:solidFill>
                  <a:schemeClr val="bg1"/>
                </a:solidFill>
              </a:rPr>
              <a:t>Capacitar constantemente y supervisar a los agentes de la comunidad: como: Promotores, Parteras, Voluntarios de Malaria, etc. </a:t>
            </a:r>
            <a:endParaRPr lang="es-EC" sz="3300" b="1" dirty="0" smtClean="0">
              <a:solidFill>
                <a:schemeClr val="bg1"/>
              </a:solidFill>
            </a:endParaRPr>
          </a:p>
          <a:p>
            <a:r>
              <a:rPr lang="es-ES" sz="3300" b="1" dirty="0" smtClean="0">
                <a:solidFill>
                  <a:schemeClr val="bg1"/>
                </a:solidFill>
              </a:rPr>
              <a:t>Trabajar en coordinación estrecha con los profesores de las escuelas y colegios</a:t>
            </a:r>
            <a:r>
              <a:rPr lang="es-ES" b="1" dirty="0" smtClean="0">
                <a:solidFill>
                  <a:schemeClr val="bg1"/>
                </a:solidFill>
              </a:rPr>
              <a:t>. </a:t>
            </a:r>
            <a:endParaRPr lang="es-EC" b="1" dirty="0" smtClean="0">
              <a:solidFill>
                <a:schemeClr val="bg1"/>
              </a:solidFill>
            </a:endParaRPr>
          </a:p>
          <a:p>
            <a:endParaRPr lang="es-ES" b="1" dirty="0" smtClean="0"/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Autofit/>
          </a:bodyPr>
          <a:lstStyle/>
          <a:p>
            <a:pPr algn="ctr"/>
            <a:r>
              <a:rPr lang="es-EC" sz="36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APROXIMACIÓN A LA COMUNIDAD</a:t>
            </a:r>
            <a:endParaRPr lang="es-EC" sz="36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85850" y="2000240"/>
            <a:ext cx="10787138" cy="4186254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Acercamiento a la comunidad</a:t>
            </a:r>
          </a:p>
          <a:p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Convivir con la comunidad en las múltiples actividades que realizan. (reuniones de trabajo, festivales, mingas, etc.)</a:t>
            </a:r>
          </a:p>
          <a:p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Entablar un diálogo con los diferentes grupos de la comunidad  (hombres, mujeres, adolescentes )</a:t>
            </a:r>
          </a:p>
          <a:p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Desarrollar  un estado de ánimo positivo, asumiendo sus problemas y necesidades</a:t>
            </a:r>
          </a:p>
          <a:p>
            <a:r>
              <a:rPr lang="es-EC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Motivar a la comunidad</a:t>
            </a:r>
            <a:endParaRPr lang="es-EC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14412" y="-571528"/>
            <a:ext cx="10215634" cy="2143140"/>
          </a:xfrm>
        </p:spPr>
        <p:txBody>
          <a:bodyPr>
            <a:noAutofit/>
          </a:bodyPr>
          <a:lstStyle/>
          <a:p>
            <a:pPr algn="ctr"/>
            <a:r>
              <a:rPr lang="es-EC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 Black" pitchFamily="34" charset="0"/>
              </a:rPr>
              <a:t>OBSERVACIÓN Y LEVANTAMIENTO DE DATOS</a:t>
            </a:r>
            <a:endParaRPr lang="es-EC" sz="3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714544" y="2000240"/>
            <a:ext cx="12430212" cy="36861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C" sz="2800" b="1" dirty="0" smtClean="0">
                <a:solidFill>
                  <a:srgbClr val="002060"/>
                </a:solidFill>
              </a:rPr>
              <a:t>¿</a:t>
            </a:r>
            <a:r>
              <a:rPr lang="es-EC" sz="17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QUÉ INVESTIGAR</a:t>
            </a:r>
            <a:r>
              <a:rPr lang="es-EC" sz="17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s-EC" sz="14400" b="1" dirty="0" smtClean="0">
                <a:latin typeface="Arial" pitchFamily="34" charset="0"/>
                <a:cs typeface="Arial" pitchFamily="34" charset="0"/>
              </a:rPr>
              <a:t>ASPECTOS  ESTRUCTURALES:</a:t>
            </a:r>
          </a:p>
          <a:p>
            <a:r>
              <a:rPr lang="es-EC" sz="14400" b="1" dirty="0" smtClean="0">
                <a:latin typeface="Arial" pitchFamily="34" charset="0"/>
                <a:cs typeface="Arial" pitchFamily="34" charset="0"/>
              </a:rPr>
              <a:t>Espacio geográfico (delimitación del área de estudio)</a:t>
            </a:r>
          </a:p>
          <a:p>
            <a:r>
              <a:rPr lang="es-EC" sz="14400" b="1" dirty="0" smtClean="0">
                <a:latin typeface="Arial" pitchFamily="34" charset="0"/>
                <a:cs typeface="Arial" pitchFamily="34" charset="0"/>
              </a:rPr>
              <a:t>Aspectos históricos culturales</a:t>
            </a:r>
          </a:p>
          <a:p>
            <a:r>
              <a:rPr lang="es-EC" sz="14400" b="1" dirty="0" smtClean="0">
                <a:latin typeface="Arial" pitchFamily="34" charset="0"/>
                <a:cs typeface="Arial" pitchFamily="34" charset="0"/>
              </a:rPr>
              <a:t>Características topográficas</a:t>
            </a:r>
          </a:p>
          <a:p>
            <a:r>
              <a:rPr lang="es-EC" sz="14400" b="1" dirty="0" smtClean="0">
                <a:latin typeface="Arial" pitchFamily="34" charset="0"/>
                <a:cs typeface="Arial" pitchFamily="34" charset="0"/>
              </a:rPr>
              <a:t>Principales líneas de transporte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00560" y="-3429048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71536" y="0"/>
            <a:ext cx="10144196" cy="1785926"/>
          </a:xfrm>
        </p:spPr>
        <p:txBody>
          <a:bodyPr>
            <a:noAutofit/>
          </a:bodyPr>
          <a:lstStyle/>
          <a:p>
            <a:pPr algn="ctr"/>
            <a:r>
              <a:rPr lang="es-EC" sz="44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ASPECTOS DEMOGRÁFICOS</a:t>
            </a:r>
            <a:endParaRPr lang="es-EC" sz="44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3116"/>
            <a:ext cx="8286776" cy="3328998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ESTRUCTURA:  edad sexo</a:t>
            </a:r>
          </a:p>
          <a:p>
            <a:r>
              <a:rPr lang="es-EC" sz="2800" b="1" dirty="0" smtClean="0">
                <a:solidFill>
                  <a:schemeClr val="bg1"/>
                </a:solidFill>
              </a:rPr>
              <a:t>Escolaridad</a:t>
            </a:r>
          </a:p>
          <a:p>
            <a:r>
              <a:rPr lang="es-EC" sz="2800" b="1" dirty="0" smtClean="0">
                <a:solidFill>
                  <a:schemeClr val="bg1"/>
                </a:solidFill>
              </a:rPr>
              <a:t>Distribución urbana rural</a:t>
            </a:r>
          </a:p>
          <a:p>
            <a:r>
              <a:rPr lang="es-EC" sz="2800" b="1" dirty="0" smtClean="0">
                <a:solidFill>
                  <a:schemeClr val="bg1"/>
                </a:solidFill>
              </a:rPr>
              <a:t>Migraciones</a:t>
            </a:r>
          </a:p>
          <a:p>
            <a:r>
              <a:rPr lang="es-EC" sz="2800" b="1" dirty="0" smtClean="0">
                <a:solidFill>
                  <a:schemeClr val="bg1"/>
                </a:solidFill>
              </a:rPr>
              <a:t>Mortalidad y natalidad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14940" y="-335761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85850" y="0"/>
            <a:ext cx="10215634" cy="1285860"/>
          </a:xfrm>
        </p:spPr>
        <p:txBody>
          <a:bodyPr>
            <a:no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ASPECTOS  SOCIO-ECONOMICOS CULTURALES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85850" y="1714488"/>
            <a:ext cx="10501386" cy="4357718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Centros recreativos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Comisarias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Cuarteles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Iglesias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Comunicaciones-medios de transporte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Tasa de desempleo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Características de la vivienda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Nivel educativo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Centros educativos: escuelas, colegios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9254" y="-3429048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357166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ASPECTO AMBIENTAL</a:t>
            </a:r>
            <a:endParaRPr lang="es-EC" sz="44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85850" y="2071678"/>
            <a:ext cx="9572692" cy="3571900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Empresas en las zonas</a:t>
            </a:r>
          </a:p>
          <a:p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Presencia de insectos y roedores</a:t>
            </a:r>
          </a:p>
          <a:p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Criaderos clandestinos</a:t>
            </a:r>
          </a:p>
          <a:p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Basurales</a:t>
            </a:r>
            <a:r>
              <a:rPr lang="es-EC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endémicos</a:t>
            </a:r>
            <a:endParaRPr lang="es-EC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Contaminación de arroyos y aire</a:t>
            </a:r>
            <a:endParaRPr lang="es-EC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Autofit/>
          </a:bodyPr>
          <a:lstStyle/>
          <a:p>
            <a:pPr algn="ctr"/>
            <a:r>
              <a:rPr lang="es-EC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ASPECTOS EPIDEMIÓLOGICOS</a:t>
            </a:r>
            <a:endParaRPr lang="es-EC" sz="3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42974" y="1643050"/>
            <a:ext cx="10215634" cy="4786345"/>
          </a:xfrm>
        </p:spPr>
        <p:txBody>
          <a:bodyPr>
            <a:normAutofit fontScale="77500" lnSpcReduction="20000"/>
          </a:bodyPr>
          <a:lstStyle/>
          <a:p>
            <a:r>
              <a:rPr lang="es-EC" sz="3100" b="1" dirty="0" smtClean="0">
                <a:solidFill>
                  <a:schemeClr val="bg1"/>
                </a:solidFill>
              </a:rPr>
              <a:t>Mortalidad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Morbilidad: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Prevalencia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Incidencia</a:t>
            </a:r>
          </a:p>
          <a:p>
            <a:pPr>
              <a:buNone/>
            </a:pPr>
            <a:endParaRPr lang="es-EC" sz="3100" b="1" dirty="0" smtClean="0"/>
          </a:p>
          <a:p>
            <a:pPr>
              <a:buNone/>
            </a:pPr>
            <a:r>
              <a:rPr lang="es-EC" sz="3100" b="1" dirty="0" smtClean="0">
                <a:solidFill>
                  <a:srgbClr val="002060"/>
                </a:solidFill>
              </a:rPr>
              <a:t>ORGANIZACIÓN DE SERVICIOS DE SALUD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Policlínicos y centros de salud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Médicos de familia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Sistemas de referencia y contra referencia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Agentes comunitarios</a:t>
            </a:r>
          </a:p>
          <a:p>
            <a:r>
              <a:rPr lang="es-EC" sz="3100" b="1" dirty="0" smtClean="0">
                <a:solidFill>
                  <a:schemeClr val="bg1"/>
                </a:solidFill>
              </a:rPr>
              <a:t>Médicos , especialistas, odontólogos</a:t>
            </a:r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0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¿CÓMO INVESTIGAR?</a:t>
            </a:r>
            <a:endParaRPr lang="es-EC" sz="40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00164" y="2143116"/>
            <a:ext cx="10144164" cy="3714776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solidFill>
                  <a:srgbClr val="002060"/>
                </a:solidFill>
              </a:rPr>
              <a:t>FORMAR EL EQUIPO: </a:t>
            </a:r>
            <a:r>
              <a:rPr lang="es-EC" sz="2400" b="1" dirty="0" smtClean="0"/>
              <a:t>Investigadores, representantes de la comunidad y servicios de salud.</a:t>
            </a:r>
          </a:p>
          <a:p>
            <a:r>
              <a:rPr lang="es-EC" sz="2400" b="1" dirty="0" smtClean="0">
                <a:solidFill>
                  <a:srgbClr val="002060"/>
                </a:solidFill>
              </a:rPr>
              <a:t>DISEÑAR GUÍAS DE OBSERVACIÓN, ENCUESTAS, ENTREVISTA  A  AUTORIDADES</a:t>
            </a:r>
          </a:p>
          <a:p>
            <a:r>
              <a:rPr lang="es-EC" sz="2400" b="1" dirty="0" smtClean="0"/>
              <a:t>Recolección de datos para ser analizados posteriormente</a:t>
            </a:r>
          </a:p>
          <a:p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/>
              <a:t>ATRIBUTOS DE LA APS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72363" y="2060848"/>
            <a:ext cx="77724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2">
              <a:lnSpc>
                <a:spcPct val="190000"/>
              </a:lnSpc>
            </a:pPr>
            <a:r>
              <a:rPr lang="en-US" sz="2400" dirty="0">
                <a:latin typeface="Times New Roman" pitchFamily="18" charset="0"/>
              </a:rPr>
              <a:t>.</a:t>
            </a:r>
            <a:r>
              <a:rPr lang="es-ES_tradnl" sz="2400" b="1" dirty="0">
                <a:latin typeface="Times New Roman" pitchFamily="18" charset="0"/>
              </a:rPr>
              <a:t>ESENCIALIDAD</a:t>
            </a:r>
          </a:p>
          <a:p>
            <a:pPr lvl="2">
              <a:lnSpc>
                <a:spcPct val="190000"/>
              </a:lnSpc>
            </a:pPr>
            <a:r>
              <a:rPr lang="en-US" sz="2400" dirty="0">
                <a:latin typeface="Times New Roman" pitchFamily="18" charset="0"/>
              </a:rPr>
              <a:t>.</a:t>
            </a:r>
            <a:r>
              <a:rPr lang="es-ES_tradnl" sz="2400" b="1" dirty="0">
                <a:latin typeface="Times New Roman" pitchFamily="18" charset="0"/>
              </a:rPr>
              <a:t>ACCESIBILIDAD</a:t>
            </a:r>
          </a:p>
          <a:p>
            <a:pPr lvl="2">
              <a:lnSpc>
                <a:spcPct val="190000"/>
              </a:lnSpc>
            </a:pPr>
            <a:r>
              <a:rPr lang="en-US" sz="2400" dirty="0">
                <a:latin typeface="Times New Roman" pitchFamily="18" charset="0"/>
              </a:rPr>
              <a:t>.</a:t>
            </a:r>
            <a:r>
              <a:rPr lang="es-ES_tradnl" sz="2400" b="1" dirty="0">
                <a:latin typeface="Times New Roman" pitchFamily="18" charset="0"/>
              </a:rPr>
              <a:t>EQUIDAD</a:t>
            </a:r>
          </a:p>
          <a:p>
            <a:pPr lvl="2">
              <a:lnSpc>
                <a:spcPct val="190000"/>
              </a:lnSpc>
            </a:pPr>
            <a:r>
              <a:rPr lang="en-US" sz="2400" dirty="0">
                <a:latin typeface="Times New Roman" pitchFamily="18" charset="0"/>
              </a:rPr>
              <a:t>.</a:t>
            </a:r>
            <a:r>
              <a:rPr lang="es-ES_tradnl" sz="2400" b="1" dirty="0">
                <a:latin typeface="Times New Roman" pitchFamily="18" charset="0"/>
              </a:rPr>
              <a:t>TECNOLOGIA APROPIADA</a:t>
            </a:r>
          </a:p>
          <a:p>
            <a:pPr>
              <a:lnSpc>
                <a:spcPct val="190000"/>
              </a:lnSpc>
            </a:pPr>
            <a:r>
              <a:rPr lang="es-ES_tradnl" sz="2400" b="1" dirty="0">
                <a:latin typeface="Times New Roman" pitchFamily="18" charset="0"/>
              </a:rPr>
              <a:t>            .RECURSOS HUMANOS APROPIADOS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30724" name="Picture 5" descr="creativ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00174"/>
            <a:ext cx="2647950" cy="32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1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14940" y="-335761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INTERPRETACIÓN Y ANÁLISIS DE DATOS</a:t>
            </a:r>
            <a:endParaRPr lang="es-EC" sz="3200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14488"/>
            <a:ext cx="8858280" cy="4429156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s-ES" sz="9600" b="1" dirty="0" smtClean="0">
                <a:solidFill>
                  <a:schemeClr val="bg1"/>
                </a:solidFill>
              </a:rPr>
              <a:t>Clasificar los  datos de acuerdo al criterio de la comunidad.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9600" b="1" dirty="0" smtClean="0">
                <a:solidFill>
                  <a:schemeClr val="bg1"/>
                </a:solidFill>
              </a:rPr>
              <a:t>Relacionar hechos o problemas con causas que originan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9600" b="1" dirty="0" smtClean="0">
                <a:solidFill>
                  <a:schemeClr val="bg1"/>
                </a:solidFill>
              </a:rPr>
              <a:t>Problematizar la información obtenida.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9600" b="1" dirty="0" smtClean="0">
                <a:solidFill>
                  <a:schemeClr val="bg1"/>
                </a:solidFill>
              </a:rPr>
              <a:t>Ordenar datos y procesar cuantitativamente según las necesidades de la investigación.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9600" b="1" dirty="0" smtClean="0">
                <a:solidFill>
                  <a:schemeClr val="bg1"/>
                </a:solidFill>
              </a:rPr>
              <a:t> Conclusiones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9600" b="1" dirty="0" smtClean="0">
                <a:solidFill>
                  <a:schemeClr val="bg1"/>
                </a:solidFill>
              </a:rPr>
              <a:t>Participar y comprometerse con la  búsqueda, análisis  y solución al problema</a:t>
            </a:r>
            <a:r>
              <a:rPr lang="es-ES" sz="9600" b="1" dirty="0" smtClean="0"/>
              <a:t>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Imagenes\(1) E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64" y="-3357610"/>
            <a:ext cx="18288000" cy="13716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SOCIALIZAR LOS RESULTADOS </a:t>
            </a:r>
            <a:endParaRPr lang="es-EC" b="1" u="sng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7467600" cy="4643470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Mediante el sistema organizar la información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Redactar un informe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Disponer de todo el material necesario como: videos,  gráficos, cuadros sinópticos para la socialización ante la asamblea  de la comunidad.</a:t>
            </a:r>
          </a:p>
          <a:p>
            <a:r>
              <a:rPr lang="es-EC" sz="2400" b="1" dirty="0" smtClean="0">
                <a:solidFill>
                  <a:schemeClr val="bg1"/>
                </a:solidFill>
              </a:rPr>
              <a:t>Citar a la comunidad a una asamblea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51520" y="1214438"/>
            <a:ext cx="867816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educación sobre los principales problemas de salud y sobre los métodos de </a:t>
            </a: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prevención. </a:t>
            </a:r>
          </a:p>
          <a:p>
            <a:pPr algn="just">
              <a:buFont typeface="Wingdings" pitchFamily="2" charset="2"/>
              <a:buChar char="Ø"/>
            </a:pPr>
            <a:endParaRPr lang="es-PY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</a:pP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promoción del suministro de alimentos y de una nutrición apropiada, un abastecimiento adecuado de agua potable y saneamiento básico</a:t>
            </a: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AutoNum type="arabicPeriod" startAt="2"/>
            </a:pP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La asistencia materno infantil, con inclusión de la planificación de la familia. </a:t>
            </a:r>
          </a:p>
          <a:p>
            <a:pPr marL="457200" indent="-457200" algn="just">
              <a:buAutoNum type="arabicPeriod" startAt="2"/>
            </a:pPr>
            <a:endParaRPr lang="es-PY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</a:pPr>
            <a:endParaRPr lang="es-PY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</a:pPr>
            <a:endParaRPr lang="es-PY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s-PY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_tradnl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s-ES_tradnl" sz="2800" b="1" dirty="0">
              <a:latin typeface="Times New Roman" pitchFamily="18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95536" y="285728"/>
            <a:ext cx="8367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just"/>
            <a:r>
              <a:rPr lang="es-PY" sz="3200" b="1" dirty="0">
                <a:latin typeface="Times New Roman" pitchFamily="18" charset="0"/>
                <a:cs typeface="Times New Roman" pitchFamily="18" charset="0"/>
              </a:rPr>
              <a:t>QUE ACTIVIDADES </a:t>
            </a:r>
            <a:r>
              <a:rPr lang="es-PY" sz="3200" b="1" dirty="0" smtClean="0">
                <a:latin typeface="Times New Roman" pitchFamily="18" charset="0"/>
                <a:cs typeface="Times New Roman" pitchFamily="18" charset="0"/>
              </a:rPr>
              <a:t>COMPRENDE APS?.</a:t>
            </a:r>
            <a:endParaRPr lang="es-PY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8" descr="http://tbn0.google.com/images?q=tbn:rx-pvDosb8JSTM:http://www.chacoonline.com.ar/fotos/1178228787Atencion_Primaria_de_la_Salud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7826"/>
            <a:ext cx="2286000" cy="17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Centro de Atención Primaria de Adicciones y Salud Mental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22" y="5357826"/>
            <a:ext cx="2645399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www.fundacionfabretto.org/boletinmayo06/Imagen_1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68"/>
            <a:ext cx="2360838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8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4131" y="1335365"/>
            <a:ext cx="7315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4. La </a:t>
            </a: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inmunización contra las principales enfermedades infecciosas. </a:t>
            </a:r>
            <a:endParaRPr lang="es-PY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5. La </a:t>
            </a: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prevención y la lucha contra las enfermedades endémicas locales. </a:t>
            </a:r>
            <a:endParaRPr lang="es-PY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6. El </a:t>
            </a: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tratamiento local  de las enfermedades y traumatismos comunes. </a:t>
            </a:r>
          </a:p>
          <a:p>
            <a:pPr>
              <a:spcBef>
                <a:spcPct val="50000"/>
              </a:spcBef>
            </a:pPr>
            <a:r>
              <a:rPr lang="es-PY" sz="2400" b="1" dirty="0" smtClean="0">
                <a:latin typeface="Times New Roman" pitchFamily="18" charset="0"/>
                <a:cs typeface="Times New Roman" pitchFamily="18" charset="0"/>
              </a:rPr>
              <a:t>7.Suministros </a:t>
            </a:r>
            <a:r>
              <a:rPr lang="es-PY" sz="2400" b="1" dirty="0">
                <a:latin typeface="Times New Roman" pitchFamily="18" charset="0"/>
                <a:cs typeface="Times New Roman" pitchFamily="18" charset="0"/>
              </a:rPr>
              <a:t>de medicamentos esenciales</a:t>
            </a:r>
            <a:r>
              <a:rPr lang="es-PY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5720" y="285729"/>
            <a:ext cx="86439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just"/>
            <a:r>
              <a:rPr lang="es-PY" sz="3200" b="1" dirty="0">
                <a:latin typeface="Times New Roman" pitchFamily="18" charset="0"/>
                <a:cs typeface="Times New Roman" pitchFamily="18" charset="0"/>
              </a:rPr>
              <a:t>QUE ACTIVIDADES COMPRENDE APS?.</a:t>
            </a:r>
            <a:endParaRPr lang="es-PY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7" descr="http://www.pinamar.gov.ar/imagePagina/Prensa/VACUN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57233"/>
            <a:ext cx="1357313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http://www.hoytamaulipas.net/imagen.php?id=26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235575"/>
            <a:ext cx="1214446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http://refemec.com.ar/images/trau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500306"/>
            <a:ext cx="1857356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http://217.116.8.90/recursos/img/Canal_profesional/Actualidad/Entrevista_informes_opinion/36113_787820061414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214818"/>
            <a:ext cx="1857356" cy="10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1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0"/>
            <a:ext cx="88392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5000"/>
              </a:spcBef>
              <a:defRPr/>
            </a:pPr>
            <a:r>
              <a:rPr lang="es-E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Arial" charset="0"/>
              </a:rPr>
              <a:t>COMPONENTES PRIORITARIOS EN ATENCIÓN PRIMARIA DE SALUD</a:t>
            </a:r>
            <a:endParaRPr lang="es-ES" sz="36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528" y="785794"/>
            <a:ext cx="8896672" cy="52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</a:pPr>
            <a:r>
              <a:rPr lang="en-US" b="1" dirty="0" smtClean="0">
                <a:latin typeface="Arial" pitchFamily="34" charset="0"/>
              </a:rPr>
              <a:t>    1.-Extensión </a:t>
            </a:r>
            <a:r>
              <a:rPr lang="en-US" b="1" dirty="0">
                <a:latin typeface="Arial" pitchFamily="34" charset="0"/>
              </a:rPr>
              <a:t>de la cobertura de servicios de </a:t>
            </a:r>
            <a:r>
              <a:rPr lang="en-US" b="1" dirty="0" smtClean="0">
                <a:latin typeface="Arial" pitchFamily="34" charset="0"/>
              </a:rPr>
              <a:t>salud</a:t>
            </a:r>
            <a:endParaRPr lang="en-US" b="1" dirty="0"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</a:pPr>
            <a:r>
              <a:rPr lang="en-US" b="1" dirty="0" smtClean="0">
                <a:latin typeface="Arial" pitchFamily="34" charset="0"/>
              </a:rPr>
              <a:t>    2.- Mejoramiento     del ambiente</a:t>
            </a:r>
            <a:r>
              <a:rPr lang="en-US" b="1" dirty="0">
                <a:latin typeface="Arial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 3.-Organización </a:t>
            </a:r>
            <a:r>
              <a:rPr lang="en-US" b="1" dirty="0">
                <a:latin typeface="Arial" pitchFamily="34" charset="0"/>
              </a:rPr>
              <a:t>y participación de la comunidad.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 4.-Articulación </a:t>
            </a:r>
            <a:r>
              <a:rPr lang="en-US" b="1" dirty="0">
                <a:latin typeface="Arial" pitchFamily="34" charset="0"/>
              </a:rPr>
              <a:t>intersectorial.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 5.-Investigación </a:t>
            </a:r>
            <a:r>
              <a:rPr lang="en-US" b="1" dirty="0">
                <a:latin typeface="Arial" pitchFamily="34" charset="0"/>
              </a:rPr>
              <a:t>y de tecnologías </a:t>
            </a:r>
            <a:r>
              <a:rPr lang="en-US" b="1" dirty="0" err="1">
                <a:latin typeface="Arial" pitchFamily="34" charset="0"/>
              </a:rPr>
              <a:t>apropiadas</a:t>
            </a:r>
            <a:r>
              <a:rPr lang="en-US" b="1" dirty="0">
                <a:latin typeface="Arial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 6.-Disponibilidad </a:t>
            </a:r>
            <a:r>
              <a:rPr lang="en-US" b="1" dirty="0">
                <a:latin typeface="Arial" pitchFamily="34" charset="0"/>
              </a:rPr>
              <a:t>y producción de insumos y equipos críticos.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 7.-Formación </a:t>
            </a:r>
            <a:r>
              <a:rPr lang="en-US" b="1" dirty="0">
                <a:latin typeface="Arial" pitchFamily="34" charset="0"/>
              </a:rPr>
              <a:t>y </a:t>
            </a:r>
            <a:r>
              <a:rPr lang="en-US" b="1" dirty="0" err="1">
                <a:latin typeface="Arial" pitchFamily="34" charset="0"/>
              </a:rPr>
              <a:t>utilización</a:t>
            </a:r>
            <a:r>
              <a:rPr lang="en-US" b="1" dirty="0">
                <a:latin typeface="Arial" pitchFamily="34" charset="0"/>
              </a:rPr>
              <a:t> de </a:t>
            </a:r>
            <a:r>
              <a:rPr lang="en-US" b="1" dirty="0" err="1">
                <a:latin typeface="Arial" pitchFamily="34" charset="0"/>
              </a:rPr>
              <a:t>recursos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humanos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apropiados</a:t>
            </a:r>
            <a:endParaRPr lang="en-US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sz="2000" b="1" dirty="0" smtClean="0">
                <a:latin typeface="Arial" pitchFamily="34" charset="0"/>
              </a:rPr>
              <a:t> 8.-Financiamiento </a:t>
            </a:r>
            <a:r>
              <a:rPr lang="en-US" sz="2000" b="1" dirty="0">
                <a:latin typeface="Arial" pitchFamily="34" charset="0"/>
              </a:rPr>
              <a:t>sectorial.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FFFFCC"/>
              </a:buClr>
              <a:buSzPct val="80000"/>
              <a:buFontTx/>
              <a:buChar char="•"/>
            </a:pPr>
            <a:r>
              <a:rPr lang="en-US" sz="2000" b="1" dirty="0" smtClean="0">
                <a:latin typeface="Arial" pitchFamily="34" charset="0"/>
              </a:rPr>
              <a:t> 9.-Cooperación </a:t>
            </a:r>
            <a:r>
              <a:rPr lang="en-US" sz="2000" b="1" dirty="0" err="1">
                <a:latin typeface="Arial" pitchFamily="34" charset="0"/>
              </a:rPr>
              <a:t>internacional</a:t>
            </a:r>
            <a:r>
              <a:rPr lang="en-US" sz="2000" b="1" dirty="0">
                <a:latin typeface="Arial" pitchFamily="34" charset="0"/>
              </a:rPr>
              <a:t>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14348" y="6143645"/>
            <a:ext cx="95583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 dirty="0" err="1">
                <a:latin typeface="Arial" pitchFamily="34" charset="0"/>
              </a:rPr>
              <a:t>Fuente</a:t>
            </a:r>
            <a:r>
              <a:rPr lang="en-US" sz="1300" b="1" dirty="0">
                <a:latin typeface="Arial" pitchFamily="34" charset="0"/>
              </a:rPr>
              <a:t>: Salud </a:t>
            </a:r>
            <a:r>
              <a:rPr lang="en-US" sz="1300" b="1" dirty="0" err="1">
                <a:latin typeface="Arial" pitchFamily="34" charset="0"/>
              </a:rPr>
              <a:t>para</a:t>
            </a:r>
            <a:r>
              <a:rPr lang="en-US" sz="1300" b="1" dirty="0">
                <a:latin typeface="Arial" pitchFamily="34" charset="0"/>
              </a:rPr>
              <a:t> </a:t>
            </a:r>
            <a:r>
              <a:rPr lang="en-US" sz="1300" b="1" dirty="0" err="1">
                <a:latin typeface="Arial" pitchFamily="34" charset="0"/>
              </a:rPr>
              <a:t>todos</a:t>
            </a:r>
            <a:r>
              <a:rPr lang="en-US" sz="1300" b="1" dirty="0">
                <a:latin typeface="Arial" pitchFamily="34" charset="0"/>
              </a:rPr>
              <a:t> en el </a:t>
            </a:r>
            <a:r>
              <a:rPr lang="en-US" sz="1300" b="1" dirty="0" err="1">
                <a:latin typeface="Arial" pitchFamily="34" charset="0"/>
              </a:rPr>
              <a:t>año</a:t>
            </a:r>
            <a:r>
              <a:rPr lang="en-US" sz="1300" b="1" dirty="0">
                <a:latin typeface="Arial" pitchFamily="34" charset="0"/>
              </a:rPr>
              <a:t> 2000: </a:t>
            </a:r>
            <a:r>
              <a:rPr lang="en-US" sz="1300" b="1" dirty="0" err="1">
                <a:latin typeface="Arial" pitchFamily="34" charset="0"/>
              </a:rPr>
              <a:t>Estrategias</a:t>
            </a:r>
            <a:r>
              <a:rPr lang="en-US" sz="1300" b="1" dirty="0">
                <a:latin typeface="Arial" pitchFamily="34" charset="0"/>
              </a:rPr>
              <a:t>. Documento </a:t>
            </a:r>
            <a:r>
              <a:rPr lang="en-US" sz="1300" b="1" dirty="0" err="1">
                <a:latin typeface="Arial" pitchFamily="34" charset="0"/>
              </a:rPr>
              <a:t>Oficial</a:t>
            </a:r>
            <a:r>
              <a:rPr lang="en-US" sz="1300" b="1" dirty="0">
                <a:latin typeface="Arial" pitchFamily="34" charset="0"/>
              </a:rPr>
              <a:t> N° 173 OPS/OMS, 1980.</a:t>
            </a:r>
          </a:p>
        </p:txBody>
      </p:sp>
      <p:pic>
        <p:nvPicPr>
          <p:cNvPr id="17413" name="Picture 6" descr="http://www.segobdis.gov.co/documentos/martires/OBSERVATORIO/imagenesyvideo/imagenes/Programas%20y%20Proyectos%20ALM/Participaci%F3n%20Comunit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714884"/>
            <a:ext cx="2071687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3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2742</TotalTime>
  <Words>2310</Words>
  <Application>Microsoft Office PowerPoint</Application>
  <PresentationFormat>Presentación en pantalla (4:3)</PresentationFormat>
  <Paragraphs>360</Paragraphs>
  <Slides>61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Brío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ATRIBUTOS DE LA APS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INDICADORES Y METAS APS PARA EL 2000</vt:lpstr>
      <vt:lpstr>ACCIONES PARA ALCANZAR METAS EN APS</vt:lpstr>
      <vt:lpstr>PROGRAMAS DE APS</vt:lpstr>
      <vt:lpstr>NIVELES  Y PORCENTAJES  ATENCION MEDICA EN EL SNS</vt:lpstr>
      <vt:lpstr>FORMAS ATENCIÓN MÉDICA</vt:lpstr>
      <vt:lpstr>CENTROS DE SALUD </vt:lpstr>
      <vt:lpstr>ACTIVIDADES DE LOS CENTRO DE SALUD</vt:lpstr>
      <vt:lpstr>ACTIVIDADES DEL SUB-CENTRO DE SALUD</vt:lpstr>
      <vt:lpstr>Presentación de PowerPoint</vt:lpstr>
      <vt:lpstr>ACTIVIDADES DEL HOSPITAL GENERAL</vt:lpstr>
      <vt:lpstr>ACTIVIDADES  DE LOS  HOSPITALES CON ESPECIALIDADES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FORMAS DE PARTICIPACIÓN COMUNITARIA</vt:lpstr>
      <vt:lpstr>FACTORES QUE INCREMENTAN PARTICIPACIÓN COMUNITARIA</vt:lpstr>
      <vt:lpstr>Presentación de PowerPoint</vt:lpstr>
      <vt:lpstr>Factores que influyen en la participación comunitaria</vt:lpstr>
      <vt:lpstr>Presentación de PowerPoint</vt:lpstr>
      <vt:lpstr>QUIENES INTERVIENEN EN LA PARTICIPACIÓN COMUNITARIA?</vt:lpstr>
      <vt:lpstr>Presentación de PowerPoint</vt:lpstr>
      <vt:lpstr>Presentación de PowerPoint</vt:lpstr>
      <vt:lpstr>Presentación de PowerPoint</vt:lpstr>
      <vt:lpstr>CONDICIONES BÁSICAS PARA UNA PARTICIPACIÓN COMUNI. FAVORABLE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DIAGNOSTICO DE SALUD</vt:lpstr>
      <vt:lpstr>Presentación de PowerPoint</vt:lpstr>
      <vt:lpstr>EN BASE A QUE SE REALIZA EL DIAGNOSTICO DE SALUD</vt:lpstr>
      <vt:lpstr>Presentación de PowerPoint</vt:lpstr>
      <vt:lpstr>APROXIMACIÓN A LA COMUNIDAD</vt:lpstr>
      <vt:lpstr>OBSERVACIÓN Y LEVANTAMIENTO DE DATOS</vt:lpstr>
      <vt:lpstr>ASPECTOS DEMOGRÁFICOS</vt:lpstr>
      <vt:lpstr>ASPECTOS  SOCIO-ECONOMICOS CULTURALES</vt:lpstr>
      <vt:lpstr>ASPECTO AMBIENTAL</vt:lpstr>
      <vt:lpstr>ASPECTOS EPIDEMIÓLOGICOS</vt:lpstr>
      <vt:lpstr>¿CÓMO INVESTIGAR?</vt:lpstr>
      <vt:lpstr>INTERPRETACIÓN Y ANÁLISIS DE DATOS</vt:lpstr>
      <vt:lpstr>SOCIALIZAR LOS RESULTADOS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Shirley</dc:creator>
  <cp:lastModifiedBy>Patito</cp:lastModifiedBy>
  <cp:revision>183</cp:revision>
  <dcterms:created xsi:type="dcterms:W3CDTF">2008-11-09T03:30:41Z</dcterms:created>
  <dcterms:modified xsi:type="dcterms:W3CDTF">2017-11-12T01:46:37Z</dcterms:modified>
</cp:coreProperties>
</file>