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7" autoAdjust="0"/>
    <p:restoredTop sz="94660"/>
  </p:normalViewPr>
  <p:slideViewPr>
    <p:cSldViewPr>
      <p:cViewPr varScale="1">
        <p:scale>
          <a:sx n="83" d="100"/>
          <a:sy n="8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597F-385E-4009-B2EC-1A88E6925B71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68298-FFAC-4B6C-9513-A52E79C1C8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4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68298-FFAC-4B6C-9513-A52E79C1C869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951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68298-FFAC-4B6C-9513-A52E79C1C869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727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054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863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5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39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21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1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36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278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99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5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3F91-98E9-41E1-8D7D-565CD926BB53}" type="datetimeFigureOut">
              <a:rPr lang="es-EC" smtClean="0"/>
              <a:t>06/11/2016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5C1-92ED-4749-AF51-ABF378850C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87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00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1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880987" cy="716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0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2"/>
            <a:ext cx="9012496" cy="7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94" y="332656"/>
            <a:ext cx="9144000" cy="78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7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1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640"/>
            <a:ext cx="8868480" cy="66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8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5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2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6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7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2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73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6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848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05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Presentación en pantalla (4:3)</PresentationFormat>
  <Paragraphs>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Patito</dc:creator>
  <cp:lastModifiedBy>Patito</cp:lastModifiedBy>
  <cp:revision>4</cp:revision>
  <dcterms:created xsi:type="dcterms:W3CDTF">2016-11-07T01:49:45Z</dcterms:created>
  <dcterms:modified xsi:type="dcterms:W3CDTF">2016-11-07T02:36:41Z</dcterms:modified>
</cp:coreProperties>
</file>