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EA5C0-D702-40E5-BC65-56DAC7D547F4}" type="doc">
      <dgm:prSet loTypeId="urn:microsoft.com/office/officeart/2005/8/layout/cycle4" loCatId="cycle" qsTypeId="urn:microsoft.com/office/officeart/2005/8/quickstyle/3d8" qsCatId="3D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3AA34362-4D9C-4CF2-8FD9-E680126FD74B}">
      <dgm:prSet custT="1"/>
      <dgm:spPr>
        <a:solidFill>
          <a:srgbClr val="66CCFF">
            <a:alpha val="90000"/>
          </a:srgbClr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002060"/>
              </a:solidFill>
            </a:rPr>
            <a:t>Localización: </a:t>
          </a:r>
          <a:endParaRPr lang="es-ES" sz="1200" b="1" dirty="0">
            <a:solidFill>
              <a:srgbClr val="002060"/>
            </a:solidFill>
          </a:endParaRPr>
        </a:p>
      </dgm:t>
    </dgm:pt>
    <dgm:pt modelId="{4300389F-C6D0-4BE4-BEB0-D984FF2F8B9C}" type="parTrans" cxnId="{0C2CCF96-D820-45B3-9D91-F72C662357A1}">
      <dgm:prSet/>
      <dgm:spPr/>
      <dgm:t>
        <a:bodyPr/>
        <a:lstStyle/>
        <a:p>
          <a:endParaRPr lang="es-ES"/>
        </a:p>
      </dgm:t>
    </dgm:pt>
    <dgm:pt modelId="{1FA11EE7-B83D-49C4-AD98-B68D025F7100}" type="sibTrans" cxnId="{0C2CCF96-D820-45B3-9D91-F72C662357A1}">
      <dgm:prSet/>
      <dgm:spPr/>
      <dgm:t>
        <a:bodyPr/>
        <a:lstStyle/>
        <a:p>
          <a:endParaRPr lang="es-ES"/>
        </a:p>
      </dgm:t>
    </dgm:pt>
    <dgm:pt modelId="{EE478037-D0EB-4C7F-8668-840357B68DCE}">
      <dgm:prSet custT="1"/>
      <dgm:spPr>
        <a:solidFill>
          <a:srgbClr val="FFFF00">
            <a:alpha val="48000"/>
          </a:srgbClr>
        </a:solidFill>
      </dgm:spPr>
      <dgm:t>
        <a:bodyPr/>
        <a:lstStyle/>
        <a:p>
          <a:pPr rtl="0"/>
          <a:r>
            <a:rPr lang="es-ES" sz="1400" dirty="0" smtClean="0"/>
            <a:t>Entre los pulmones (mediastino). </a:t>
          </a:r>
          <a:endParaRPr lang="es-ES" sz="1400" dirty="0"/>
        </a:p>
      </dgm:t>
    </dgm:pt>
    <dgm:pt modelId="{41BC871D-77D0-4DE5-97DD-C0E4A99C5588}" type="parTrans" cxnId="{41897E71-6D61-49D2-A5D0-C4241ECD3FB8}">
      <dgm:prSet/>
      <dgm:spPr/>
      <dgm:t>
        <a:bodyPr/>
        <a:lstStyle/>
        <a:p>
          <a:endParaRPr lang="es-ES"/>
        </a:p>
      </dgm:t>
    </dgm:pt>
    <dgm:pt modelId="{FD1CDA3E-263C-4594-A4A8-9ABC7829BC6A}" type="sibTrans" cxnId="{41897E71-6D61-49D2-A5D0-C4241ECD3FB8}">
      <dgm:prSet/>
      <dgm:spPr/>
      <dgm:t>
        <a:bodyPr/>
        <a:lstStyle/>
        <a:p>
          <a:endParaRPr lang="es-ES"/>
        </a:p>
      </dgm:t>
    </dgm:pt>
    <dgm:pt modelId="{D573B4B5-5428-4CEC-9E46-55432B6F09E5}">
      <dgm:prSet custT="1"/>
      <dgm:spPr>
        <a:solidFill>
          <a:srgbClr val="FC74A5">
            <a:alpha val="76667"/>
          </a:srgbClr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002060"/>
              </a:solidFill>
            </a:rPr>
            <a:t>Estructura</a:t>
          </a:r>
          <a:endParaRPr lang="es-ES" sz="1200" b="1" dirty="0">
            <a:solidFill>
              <a:srgbClr val="002060"/>
            </a:solidFill>
          </a:endParaRPr>
        </a:p>
      </dgm:t>
    </dgm:pt>
    <dgm:pt modelId="{BA3B7BCA-CDED-44C7-85A8-03CA7F4ED82A}" type="parTrans" cxnId="{440348E3-C975-412C-B182-707DC69F9D39}">
      <dgm:prSet/>
      <dgm:spPr/>
      <dgm:t>
        <a:bodyPr/>
        <a:lstStyle/>
        <a:p>
          <a:endParaRPr lang="es-ES"/>
        </a:p>
      </dgm:t>
    </dgm:pt>
    <dgm:pt modelId="{419FA004-8540-4F24-A211-EAA74A78E2E5}" type="sibTrans" cxnId="{440348E3-C975-412C-B182-707DC69F9D39}">
      <dgm:prSet/>
      <dgm:spPr/>
      <dgm:t>
        <a:bodyPr/>
        <a:lstStyle/>
        <a:p>
          <a:endParaRPr lang="es-ES"/>
        </a:p>
      </dgm:t>
    </dgm:pt>
    <dgm:pt modelId="{829AD0C0-7810-4B69-8801-1BF361C43BF3}">
      <dgm:prSet custT="1"/>
      <dgm:spPr>
        <a:solidFill>
          <a:srgbClr val="FC9B74">
            <a:alpha val="50000"/>
          </a:srgbClr>
        </a:solidFill>
      </dgm:spPr>
      <dgm:t>
        <a:bodyPr/>
        <a:lstStyle/>
        <a:p>
          <a:pPr rtl="0"/>
          <a:r>
            <a:rPr lang="es-ES" sz="1300" b="1" dirty="0" smtClean="0"/>
            <a:t>4 Cámaras</a:t>
          </a:r>
          <a:endParaRPr lang="es-ES" sz="1300" b="1" dirty="0"/>
        </a:p>
      </dgm:t>
    </dgm:pt>
    <dgm:pt modelId="{62E0BC27-B578-4457-B198-A8EE98A8A9D3}" type="parTrans" cxnId="{C36219D3-EAC0-4934-9B54-7AE813A23607}">
      <dgm:prSet/>
      <dgm:spPr/>
      <dgm:t>
        <a:bodyPr/>
        <a:lstStyle/>
        <a:p>
          <a:endParaRPr lang="es-ES"/>
        </a:p>
      </dgm:t>
    </dgm:pt>
    <dgm:pt modelId="{7C6DE8F1-4652-42BB-AC25-62D3056760E4}" type="sibTrans" cxnId="{C36219D3-EAC0-4934-9B54-7AE813A23607}">
      <dgm:prSet/>
      <dgm:spPr/>
      <dgm:t>
        <a:bodyPr/>
        <a:lstStyle/>
        <a:p>
          <a:endParaRPr lang="es-ES"/>
        </a:p>
      </dgm:t>
    </dgm:pt>
    <dgm:pt modelId="{17DC0158-93F1-4240-8735-E9EB81F4102F}">
      <dgm:prSet custT="1"/>
      <dgm:spPr>
        <a:solidFill>
          <a:srgbClr val="FC9B74">
            <a:alpha val="50000"/>
          </a:srgbClr>
        </a:solidFill>
      </dgm:spPr>
      <dgm:t>
        <a:bodyPr/>
        <a:lstStyle/>
        <a:p>
          <a:pPr rtl="0"/>
          <a:r>
            <a:rPr lang="es-ES" sz="1300" dirty="0" smtClean="0"/>
            <a:t>2 cámaras inferiores</a:t>
          </a:r>
          <a:endParaRPr lang="es-ES" sz="1300" dirty="0"/>
        </a:p>
      </dgm:t>
    </dgm:pt>
    <dgm:pt modelId="{E479ECF3-D74B-49A9-9FA5-33A5375D9210}" type="parTrans" cxnId="{6B2F7BF2-ACD4-4349-8A35-F3AA0D0D58BC}">
      <dgm:prSet/>
      <dgm:spPr/>
      <dgm:t>
        <a:bodyPr/>
        <a:lstStyle/>
        <a:p>
          <a:endParaRPr lang="es-ES"/>
        </a:p>
      </dgm:t>
    </dgm:pt>
    <dgm:pt modelId="{30CA459B-BE83-48D7-AC05-C4B14BBC79D7}" type="sibTrans" cxnId="{6B2F7BF2-ACD4-4349-8A35-F3AA0D0D58BC}">
      <dgm:prSet/>
      <dgm:spPr/>
      <dgm:t>
        <a:bodyPr/>
        <a:lstStyle/>
        <a:p>
          <a:endParaRPr lang="es-ES"/>
        </a:p>
      </dgm:t>
    </dgm:pt>
    <dgm:pt modelId="{3FDE531B-E876-46A2-80EB-76F122F942A6}">
      <dgm:prSet custT="1"/>
      <dgm:spPr>
        <a:solidFill>
          <a:srgbClr val="FFCC66">
            <a:alpha val="63333"/>
          </a:srgbClr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002060"/>
              </a:solidFill>
            </a:rPr>
            <a:t>Pericardio (serosa protectora)</a:t>
          </a:r>
          <a:endParaRPr lang="es-ES" sz="1200" b="1" dirty="0">
            <a:solidFill>
              <a:srgbClr val="002060"/>
            </a:solidFill>
          </a:endParaRPr>
        </a:p>
      </dgm:t>
    </dgm:pt>
    <dgm:pt modelId="{5560F6E4-BC46-4224-B2DC-E75B50D57545}" type="parTrans" cxnId="{0D254232-2B69-4CAF-AFE0-AD26B728206D}">
      <dgm:prSet/>
      <dgm:spPr/>
      <dgm:t>
        <a:bodyPr/>
        <a:lstStyle/>
        <a:p>
          <a:endParaRPr lang="es-ES"/>
        </a:p>
      </dgm:t>
    </dgm:pt>
    <dgm:pt modelId="{8F351E05-27FE-40CB-A1FA-310457E7B286}" type="sibTrans" cxnId="{0D254232-2B69-4CAF-AFE0-AD26B728206D}">
      <dgm:prSet/>
      <dgm:spPr/>
      <dgm:t>
        <a:bodyPr/>
        <a:lstStyle/>
        <a:p>
          <a:endParaRPr lang="es-ES"/>
        </a:p>
      </dgm:t>
    </dgm:pt>
    <dgm:pt modelId="{0C9AD1A9-3F8F-424F-81FB-A57ACA760197}">
      <dgm:prSet custT="1"/>
      <dgm:spPr>
        <a:solidFill>
          <a:srgbClr val="FC9B74">
            <a:alpha val="50000"/>
          </a:srgbClr>
        </a:solidFill>
      </dgm:spPr>
      <dgm:t>
        <a:bodyPr/>
        <a:lstStyle/>
        <a:p>
          <a:pPr rtl="0"/>
          <a:r>
            <a:rPr lang="es-ES" sz="1200" b="1" dirty="0" smtClean="0">
              <a:solidFill>
                <a:srgbClr val="002060"/>
              </a:solidFill>
            </a:rPr>
            <a:t>Pared Cardíaca</a:t>
          </a:r>
          <a:endParaRPr lang="es-ES" sz="1200" b="1" dirty="0">
            <a:solidFill>
              <a:srgbClr val="002060"/>
            </a:solidFill>
          </a:endParaRPr>
        </a:p>
      </dgm:t>
    </dgm:pt>
    <dgm:pt modelId="{AFE51526-07C7-4AE0-8634-87169686509C}" type="parTrans" cxnId="{B9EF8793-1B37-48CB-B123-4C6967D8BE30}">
      <dgm:prSet/>
      <dgm:spPr/>
      <dgm:t>
        <a:bodyPr/>
        <a:lstStyle/>
        <a:p>
          <a:endParaRPr lang="es-ES"/>
        </a:p>
      </dgm:t>
    </dgm:pt>
    <dgm:pt modelId="{9D01A7EF-E85D-49A4-B61D-CAC71AA5D7CC}" type="sibTrans" cxnId="{B9EF8793-1B37-48CB-B123-4C6967D8BE30}">
      <dgm:prSet/>
      <dgm:spPr/>
      <dgm:t>
        <a:bodyPr/>
        <a:lstStyle/>
        <a:p>
          <a:endParaRPr lang="es-ES"/>
        </a:p>
      </dgm:t>
    </dgm:pt>
    <dgm:pt modelId="{FCAF2C11-2EE7-4276-9307-543BC8A1304E}">
      <dgm:prSet custT="1"/>
      <dgm:spPr>
        <a:solidFill>
          <a:srgbClr val="FC74A5">
            <a:alpha val="48000"/>
          </a:srgbClr>
        </a:solidFill>
      </dgm:spPr>
      <dgm:t>
        <a:bodyPr/>
        <a:lstStyle/>
        <a:p>
          <a:pPr rtl="0"/>
          <a:r>
            <a:rPr lang="es-ES" sz="1400" dirty="0" smtClean="0"/>
            <a:t>Epicardio</a:t>
          </a:r>
          <a:endParaRPr lang="es-ES" sz="1400" dirty="0"/>
        </a:p>
      </dgm:t>
    </dgm:pt>
    <dgm:pt modelId="{775DD1FC-0889-4EBB-921B-68F81A0A86EA}" type="parTrans" cxnId="{AC5EBBE1-9A94-49DB-B4A5-0CD235AA03E4}">
      <dgm:prSet/>
      <dgm:spPr/>
      <dgm:t>
        <a:bodyPr/>
        <a:lstStyle/>
        <a:p>
          <a:endParaRPr lang="es-ES"/>
        </a:p>
      </dgm:t>
    </dgm:pt>
    <dgm:pt modelId="{4AB0BA77-7678-46EB-A4CC-6ACA1519CE80}" type="sibTrans" cxnId="{AC5EBBE1-9A94-49DB-B4A5-0CD235AA03E4}">
      <dgm:prSet/>
      <dgm:spPr/>
      <dgm:t>
        <a:bodyPr/>
        <a:lstStyle/>
        <a:p>
          <a:endParaRPr lang="es-ES"/>
        </a:p>
      </dgm:t>
    </dgm:pt>
    <dgm:pt modelId="{E4919FBA-A3F3-4013-97B4-88E700590767}">
      <dgm:prSet custT="1"/>
      <dgm:spPr>
        <a:solidFill>
          <a:srgbClr val="FC74A5">
            <a:alpha val="48000"/>
          </a:srgbClr>
        </a:solidFill>
      </dgm:spPr>
      <dgm:t>
        <a:bodyPr/>
        <a:lstStyle/>
        <a:p>
          <a:pPr rtl="0"/>
          <a:r>
            <a:rPr lang="es-ES" sz="1400" dirty="0" smtClean="0"/>
            <a:t>Miocardio</a:t>
          </a:r>
          <a:endParaRPr lang="es-ES" sz="1400" dirty="0"/>
        </a:p>
      </dgm:t>
    </dgm:pt>
    <dgm:pt modelId="{EB95ABAD-E1B9-4898-B425-5F07508C8A7B}" type="parTrans" cxnId="{7626D998-8ACE-4A48-9FC2-D01F055C1221}">
      <dgm:prSet/>
      <dgm:spPr/>
      <dgm:t>
        <a:bodyPr/>
        <a:lstStyle/>
        <a:p>
          <a:endParaRPr lang="es-ES"/>
        </a:p>
      </dgm:t>
    </dgm:pt>
    <dgm:pt modelId="{1778B05B-59B2-4584-A068-2D90CF9EB314}" type="sibTrans" cxnId="{7626D998-8ACE-4A48-9FC2-D01F055C1221}">
      <dgm:prSet/>
      <dgm:spPr/>
      <dgm:t>
        <a:bodyPr/>
        <a:lstStyle/>
        <a:p>
          <a:endParaRPr lang="es-ES"/>
        </a:p>
      </dgm:t>
    </dgm:pt>
    <dgm:pt modelId="{3B4C3312-90C4-4427-A721-38ADBF396B85}">
      <dgm:prSet custT="1"/>
      <dgm:spPr>
        <a:solidFill>
          <a:srgbClr val="FC74A5">
            <a:alpha val="48000"/>
          </a:srgbClr>
        </a:solidFill>
      </dgm:spPr>
      <dgm:t>
        <a:bodyPr/>
        <a:lstStyle/>
        <a:p>
          <a:pPr rtl="0"/>
          <a:r>
            <a:rPr lang="es-ES" sz="1400" dirty="0" smtClean="0"/>
            <a:t>Endocardio</a:t>
          </a:r>
          <a:endParaRPr lang="es-ES" sz="1400" dirty="0"/>
        </a:p>
      </dgm:t>
    </dgm:pt>
    <dgm:pt modelId="{8236F04F-ADB3-4B41-823A-CF200947673A}" type="parTrans" cxnId="{DA4FE63B-D6F9-482E-A2C2-A1A97D86425D}">
      <dgm:prSet/>
      <dgm:spPr/>
      <dgm:t>
        <a:bodyPr/>
        <a:lstStyle/>
        <a:p>
          <a:endParaRPr lang="es-ES"/>
        </a:p>
      </dgm:t>
    </dgm:pt>
    <dgm:pt modelId="{AB455EFE-C74F-4A79-AD1C-26486CD85577}" type="sibTrans" cxnId="{DA4FE63B-D6F9-482E-A2C2-A1A97D86425D}">
      <dgm:prSet/>
      <dgm:spPr/>
      <dgm:t>
        <a:bodyPr/>
        <a:lstStyle/>
        <a:p>
          <a:endParaRPr lang="es-ES"/>
        </a:p>
      </dgm:t>
    </dgm:pt>
    <dgm:pt modelId="{F559C34A-390D-4DD5-99F2-7115D6D21A57}">
      <dgm:prSet custT="1"/>
      <dgm:spPr>
        <a:solidFill>
          <a:srgbClr val="FFFF00">
            <a:alpha val="48000"/>
          </a:srgbClr>
        </a:solidFill>
      </dgm:spPr>
      <dgm:t>
        <a:bodyPr/>
        <a:lstStyle/>
        <a:p>
          <a:pPr rtl="0"/>
          <a:endParaRPr lang="es-ES" sz="1400" dirty="0"/>
        </a:p>
      </dgm:t>
    </dgm:pt>
    <dgm:pt modelId="{78A4A506-C5B2-4C2B-BAB4-9060A8E1CDC2}" type="parTrans" cxnId="{7EC94C76-A0D7-4394-9FFB-A1DBAA10BA08}">
      <dgm:prSet/>
      <dgm:spPr/>
      <dgm:t>
        <a:bodyPr/>
        <a:lstStyle/>
        <a:p>
          <a:endParaRPr lang="es-ES"/>
        </a:p>
      </dgm:t>
    </dgm:pt>
    <dgm:pt modelId="{4D3B4DA0-D1AE-4783-96AA-3AEA873B3B9D}" type="sibTrans" cxnId="{7EC94C76-A0D7-4394-9FFB-A1DBAA10BA08}">
      <dgm:prSet/>
      <dgm:spPr/>
      <dgm:t>
        <a:bodyPr/>
        <a:lstStyle/>
        <a:p>
          <a:endParaRPr lang="es-ES"/>
        </a:p>
      </dgm:t>
    </dgm:pt>
    <dgm:pt modelId="{C32FABDF-1493-4EBA-89B2-EA0DC0458263}">
      <dgm:prSet custT="1"/>
      <dgm:spPr>
        <a:solidFill>
          <a:srgbClr val="FC9B74">
            <a:alpha val="50000"/>
          </a:srgbClr>
        </a:solidFill>
      </dgm:spPr>
      <dgm:t>
        <a:bodyPr/>
        <a:lstStyle/>
        <a:p>
          <a:pPr rtl="0"/>
          <a:r>
            <a:rPr lang="es-ES" sz="1300" dirty="0" smtClean="0"/>
            <a:t>2 cámaras superiores</a:t>
          </a:r>
          <a:endParaRPr lang="es-ES" sz="1300" b="1" dirty="0"/>
        </a:p>
      </dgm:t>
    </dgm:pt>
    <dgm:pt modelId="{70728475-7F3D-45F0-BEFB-D8AEF657C9DE}" type="parTrans" cxnId="{BB35C6ED-3D24-41C9-8828-24578B1BB98B}">
      <dgm:prSet/>
      <dgm:spPr/>
      <dgm:t>
        <a:bodyPr/>
        <a:lstStyle/>
        <a:p>
          <a:endParaRPr lang="es-ES"/>
        </a:p>
      </dgm:t>
    </dgm:pt>
    <dgm:pt modelId="{B970FB43-A08B-4013-B578-A584394C7360}" type="sibTrans" cxnId="{BB35C6ED-3D24-41C9-8828-24578B1BB98B}">
      <dgm:prSet/>
      <dgm:spPr/>
      <dgm:t>
        <a:bodyPr/>
        <a:lstStyle/>
        <a:p>
          <a:endParaRPr lang="es-ES"/>
        </a:p>
      </dgm:t>
    </dgm:pt>
    <dgm:pt modelId="{8D74D658-5F66-42B1-8AA6-743EC077F1C0}" type="pres">
      <dgm:prSet presAssocID="{059EA5C0-D702-40E5-BC65-56DAC7D547F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2F61F0-B6AF-4BA2-A1B2-082A73D6C0F7}" type="pres">
      <dgm:prSet presAssocID="{059EA5C0-D702-40E5-BC65-56DAC7D547F4}" presName="children" presStyleCnt="0"/>
      <dgm:spPr/>
    </dgm:pt>
    <dgm:pt modelId="{AD83E86D-FBF6-49CC-9E19-6E1B5793F2B3}" type="pres">
      <dgm:prSet presAssocID="{059EA5C0-D702-40E5-BC65-56DAC7D547F4}" presName="child1group" presStyleCnt="0"/>
      <dgm:spPr/>
    </dgm:pt>
    <dgm:pt modelId="{CC60741A-EA84-4809-9893-5FE3DB380533}" type="pres">
      <dgm:prSet presAssocID="{059EA5C0-D702-40E5-BC65-56DAC7D547F4}" presName="child1" presStyleLbl="bgAcc1" presStyleIdx="0" presStyleCnt="3"/>
      <dgm:spPr/>
      <dgm:t>
        <a:bodyPr/>
        <a:lstStyle/>
        <a:p>
          <a:endParaRPr lang="es-ES"/>
        </a:p>
      </dgm:t>
    </dgm:pt>
    <dgm:pt modelId="{9609709C-7AB1-4BC3-9B07-E66D3C759C59}" type="pres">
      <dgm:prSet presAssocID="{059EA5C0-D702-40E5-BC65-56DAC7D547F4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E30354-9810-4361-AA54-BC65D757DEB2}" type="pres">
      <dgm:prSet presAssocID="{059EA5C0-D702-40E5-BC65-56DAC7D547F4}" presName="child2group" presStyleCnt="0"/>
      <dgm:spPr/>
    </dgm:pt>
    <dgm:pt modelId="{4648D67D-C432-48FE-BB3A-E665D34FF324}" type="pres">
      <dgm:prSet presAssocID="{059EA5C0-D702-40E5-BC65-56DAC7D547F4}" presName="child2" presStyleLbl="bgAcc1" presStyleIdx="1" presStyleCnt="3" custLinFactNeighborY="-20380"/>
      <dgm:spPr/>
      <dgm:t>
        <a:bodyPr/>
        <a:lstStyle/>
        <a:p>
          <a:endParaRPr lang="es-ES"/>
        </a:p>
      </dgm:t>
    </dgm:pt>
    <dgm:pt modelId="{53762C5F-817C-411E-B866-318D16904822}" type="pres">
      <dgm:prSet presAssocID="{059EA5C0-D702-40E5-BC65-56DAC7D547F4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21D8F6-8772-4EA2-8114-1C991C334C89}" type="pres">
      <dgm:prSet presAssocID="{059EA5C0-D702-40E5-BC65-56DAC7D547F4}" presName="child4group" presStyleCnt="0"/>
      <dgm:spPr/>
    </dgm:pt>
    <dgm:pt modelId="{E7F6DB70-E867-4CB1-A884-3AEFC4801AE7}" type="pres">
      <dgm:prSet presAssocID="{059EA5C0-D702-40E5-BC65-56DAC7D547F4}" presName="child4" presStyleLbl="bgAcc1" presStyleIdx="2" presStyleCnt="3"/>
      <dgm:spPr/>
      <dgm:t>
        <a:bodyPr/>
        <a:lstStyle/>
        <a:p>
          <a:endParaRPr lang="es-ES"/>
        </a:p>
      </dgm:t>
    </dgm:pt>
    <dgm:pt modelId="{F74A8AF5-AC32-4935-830E-0B15CD187204}" type="pres">
      <dgm:prSet presAssocID="{059EA5C0-D702-40E5-BC65-56DAC7D547F4}" presName="child4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CCC95-71E4-45F8-BB88-C8B302C1F464}" type="pres">
      <dgm:prSet presAssocID="{059EA5C0-D702-40E5-BC65-56DAC7D547F4}" presName="childPlaceholder" presStyleCnt="0"/>
      <dgm:spPr/>
    </dgm:pt>
    <dgm:pt modelId="{A70BC57D-35B5-4D2B-BAD5-C5652AC9EC43}" type="pres">
      <dgm:prSet presAssocID="{059EA5C0-D702-40E5-BC65-56DAC7D547F4}" presName="circle" presStyleCnt="0"/>
      <dgm:spPr/>
    </dgm:pt>
    <dgm:pt modelId="{BEEC891A-8F41-468C-8784-60F9E824A9DF}" type="pres">
      <dgm:prSet presAssocID="{059EA5C0-D702-40E5-BC65-56DAC7D547F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F1235D-2C9A-400C-9A52-0B817BDDBE0A}" type="pres">
      <dgm:prSet presAssocID="{059EA5C0-D702-40E5-BC65-56DAC7D547F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856D1F-1E9D-4038-9B64-C4167FD95B3A}" type="pres">
      <dgm:prSet presAssocID="{059EA5C0-D702-40E5-BC65-56DAC7D547F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9EA267-8AA3-4CCE-8201-E619D0A9579C}" type="pres">
      <dgm:prSet presAssocID="{059EA5C0-D702-40E5-BC65-56DAC7D547F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E06F20-7DDA-4CF6-A3A4-14542BB8331A}" type="pres">
      <dgm:prSet presAssocID="{059EA5C0-D702-40E5-BC65-56DAC7D547F4}" presName="quadrantPlaceholder" presStyleCnt="0"/>
      <dgm:spPr/>
    </dgm:pt>
    <dgm:pt modelId="{2AB9B48E-86F1-4DA9-BE39-62CF5F5CBADB}" type="pres">
      <dgm:prSet presAssocID="{059EA5C0-D702-40E5-BC65-56DAC7D547F4}" presName="center1" presStyleLbl="fgShp" presStyleIdx="0" presStyleCnt="2"/>
      <dgm:spPr/>
    </dgm:pt>
    <dgm:pt modelId="{2A3C5E0F-C014-4512-BB59-A8689EF5F8C3}" type="pres">
      <dgm:prSet presAssocID="{059EA5C0-D702-40E5-BC65-56DAC7D547F4}" presName="center2" presStyleLbl="fgShp" presStyleIdx="1" presStyleCnt="2"/>
      <dgm:spPr/>
    </dgm:pt>
  </dgm:ptLst>
  <dgm:cxnLst>
    <dgm:cxn modelId="{7658DEB1-D87C-4488-A5E6-413685D4A275}" type="presOf" srcId="{3AA34362-4D9C-4CF2-8FD9-E680126FD74B}" destId="{BEEC891A-8F41-468C-8784-60F9E824A9DF}" srcOrd="0" destOrd="0" presId="urn:microsoft.com/office/officeart/2005/8/layout/cycle4"/>
    <dgm:cxn modelId="{94582502-CD41-4EFD-87A9-8073EC6D6E6A}" type="presOf" srcId="{F559C34A-390D-4DD5-99F2-7115D6D21A57}" destId="{9609709C-7AB1-4BC3-9B07-E66D3C759C59}" srcOrd="1" destOrd="0" presId="urn:microsoft.com/office/officeart/2005/8/layout/cycle4"/>
    <dgm:cxn modelId="{B9EF8793-1B37-48CB-B123-4C6967D8BE30}" srcId="{059EA5C0-D702-40E5-BC65-56DAC7D547F4}" destId="{0C9AD1A9-3F8F-424F-81FB-A57ACA760197}" srcOrd="3" destOrd="0" parTransId="{AFE51526-07C7-4AE0-8634-87169686509C}" sibTransId="{9D01A7EF-E85D-49A4-B61D-CAC71AA5D7CC}"/>
    <dgm:cxn modelId="{BEED711E-4A39-4A6A-999C-FBF285620B64}" type="presOf" srcId="{829AD0C0-7810-4B69-8801-1BF361C43BF3}" destId="{53762C5F-817C-411E-B866-318D16904822}" srcOrd="1" destOrd="0" presId="urn:microsoft.com/office/officeart/2005/8/layout/cycle4"/>
    <dgm:cxn modelId="{7EC94C76-A0D7-4394-9FFB-A1DBAA10BA08}" srcId="{3AA34362-4D9C-4CF2-8FD9-E680126FD74B}" destId="{F559C34A-390D-4DD5-99F2-7115D6D21A57}" srcOrd="0" destOrd="0" parTransId="{78A4A506-C5B2-4C2B-BAB4-9060A8E1CDC2}" sibTransId="{4D3B4DA0-D1AE-4783-96AA-3AEA873B3B9D}"/>
    <dgm:cxn modelId="{0C2CCF96-D820-45B3-9D91-F72C662357A1}" srcId="{059EA5C0-D702-40E5-BC65-56DAC7D547F4}" destId="{3AA34362-4D9C-4CF2-8FD9-E680126FD74B}" srcOrd="0" destOrd="0" parTransId="{4300389F-C6D0-4BE4-BEB0-D984FF2F8B9C}" sibTransId="{1FA11EE7-B83D-49C4-AD98-B68D025F7100}"/>
    <dgm:cxn modelId="{828BB379-2696-4E82-A683-00B02DB03C86}" type="presOf" srcId="{EE478037-D0EB-4C7F-8668-840357B68DCE}" destId="{9609709C-7AB1-4BC3-9B07-E66D3C759C59}" srcOrd="1" destOrd="1" presId="urn:microsoft.com/office/officeart/2005/8/layout/cycle4"/>
    <dgm:cxn modelId="{5625CDE6-590E-4DEC-AEE6-12183664E760}" type="presOf" srcId="{D573B4B5-5428-4CEC-9E46-55432B6F09E5}" destId="{86F1235D-2C9A-400C-9A52-0B817BDDBE0A}" srcOrd="0" destOrd="0" presId="urn:microsoft.com/office/officeart/2005/8/layout/cycle4"/>
    <dgm:cxn modelId="{9638133B-393B-4C7A-975F-4E8A2490BA48}" type="presOf" srcId="{F559C34A-390D-4DD5-99F2-7115D6D21A57}" destId="{CC60741A-EA84-4809-9893-5FE3DB380533}" srcOrd="0" destOrd="0" presId="urn:microsoft.com/office/officeart/2005/8/layout/cycle4"/>
    <dgm:cxn modelId="{55676869-164C-4B6B-9D87-426A47F36E22}" type="presOf" srcId="{17DC0158-93F1-4240-8735-E9EB81F4102F}" destId="{53762C5F-817C-411E-B866-318D16904822}" srcOrd="1" destOrd="2" presId="urn:microsoft.com/office/officeart/2005/8/layout/cycle4"/>
    <dgm:cxn modelId="{BB35C6ED-3D24-41C9-8828-24578B1BB98B}" srcId="{D573B4B5-5428-4CEC-9E46-55432B6F09E5}" destId="{C32FABDF-1493-4EBA-89B2-EA0DC0458263}" srcOrd="1" destOrd="0" parTransId="{70728475-7F3D-45F0-BEFB-D8AEF657C9DE}" sibTransId="{B970FB43-A08B-4013-B578-A584394C7360}"/>
    <dgm:cxn modelId="{6B2F7BF2-ACD4-4349-8A35-F3AA0D0D58BC}" srcId="{D573B4B5-5428-4CEC-9E46-55432B6F09E5}" destId="{17DC0158-93F1-4240-8735-E9EB81F4102F}" srcOrd="2" destOrd="0" parTransId="{E479ECF3-D74B-49A9-9FA5-33A5375D9210}" sibTransId="{30CA459B-BE83-48D7-AC05-C4B14BBC79D7}"/>
    <dgm:cxn modelId="{134D8BF2-3B60-4395-9F81-1F481F95918B}" type="presOf" srcId="{C32FABDF-1493-4EBA-89B2-EA0DC0458263}" destId="{53762C5F-817C-411E-B866-318D16904822}" srcOrd="1" destOrd="1" presId="urn:microsoft.com/office/officeart/2005/8/layout/cycle4"/>
    <dgm:cxn modelId="{228CD0C5-05BD-4691-855C-70F8F4EAA12A}" type="presOf" srcId="{17DC0158-93F1-4240-8735-E9EB81F4102F}" destId="{4648D67D-C432-48FE-BB3A-E665D34FF324}" srcOrd="0" destOrd="2" presId="urn:microsoft.com/office/officeart/2005/8/layout/cycle4"/>
    <dgm:cxn modelId="{440348E3-C975-412C-B182-707DC69F9D39}" srcId="{059EA5C0-D702-40E5-BC65-56DAC7D547F4}" destId="{D573B4B5-5428-4CEC-9E46-55432B6F09E5}" srcOrd="1" destOrd="0" parTransId="{BA3B7BCA-CDED-44C7-85A8-03CA7F4ED82A}" sibTransId="{419FA004-8540-4F24-A211-EAA74A78E2E5}"/>
    <dgm:cxn modelId="{DA4FE63B-D6F9-482E-A2C2-A1A97D86425D}" srcId="{0C9AD1A9-3F8F-424F-81FB-A57ACA760197}" destId="{3B4C3312-90C4-4427-A721-38ADBF396B85}" srcOrd="2" destOrd="0" parTransId="{8236F04F-ADB3-4B41-823A-CF200947673A}" sibTransId="{AB455EFE-C74F-4A79-AD1C-26486CD85577}"/>
    <dgm:cxn modelId="{10216B14-B075-4C34-B3E6-7F34AAC7E4AB}" type="presOf" srcId="{FCAF2C11-2EE7-4276-9307-543BC8A1304E}" destId="{E7F6DB70-E867-4CB1-A884-3AEFC4801AE7}" srcOrd="0" destOrd="0" presId="urn:microsoft.com/office/officeart/2005/8/layout/cycle4"/>
    <dgm:cxn modelId="{C36219D3-EAC0-4934-9B54-7AE813A23607}" srcId="{D573B4B5-5428-4CEC-9E46-55432B6F09E5}" destId="{829AD0C0-7810-4B69-8801-1BF361C43BF3}" srcOrd="0" destOrd="0" parTransId="{62E0BC27-B578-4457-B198-A8EE98A8A9D3}" sibTransId="{7C6DE8F1-4652-42BB-AC25-62D3056760E4}"/>
    <dgm:cxn modelId="{7626D998-8ACE-4A48-9FC2-D01F055C1221}" srcId="{0C9AD1A9-3F8F-424F-81FB-A57ACA760197}" destId="{E4919FBA-A3F3-4013-97B4-88E700590767}" srcOrd="1" destOrd="0" parTransId="{EB95ABAD-E1B9-4898-B425-5F07508C8A7B}" sibTransId="{1778B05B-59B2-4584-A068-2D90CF9EB314}"/>
    <dgm:cxn modelId="{3D02CD6A-11D3-4505-B654-1FB7DFBDC9FF}" type="presOf" srcId="{E4919FBA-A3F3-4013-97B4-88E700590767}" destId="{F74A8AF5-AC32-4935-830E-0B15CD187204}" srcOrd="1" destOrd="1" presId="urn:microsoft.com/office/officeart/2005/8/layout/cycle4"/>
    <dgm:cxn modelId="{2F309C76-AF41-468E-BA2C-716FAE6FB1C4}" type="presOf" srcId="{C32FABDF-1493-4EBA-89B2-EA0DC0458263}" destId="{4648D67D-C432-48FE-BB3A-E665D34FF324}" srcOrd="0" destOrd="1" presId="urn:microsoft.com/office/officeart/2005/8/layout/cycle4"/>
    <dgm:cxn modelId="{6083C1C6-92AD-4181-ACA5-D0A8AD8344A2}" type="presOf" srcId="{EE478037-D0EB-4C7F-8668-840357B68DCE}" destId="{CC60741A-EA84-4809-9893-5FE3DB380533}" srcOrd="0" destOrd="1" presId="urn:microsoft.com/office/officeart/2005/8/layout/cycle4"/>
    <dgm:cxn modelId="{F8D318B9-7A16-4F0C-8B74-5BEAC758B315}" type="presOf" srcId="{E4919FBA-A3F3-4013-97B4-88E700590767}" destId="{E7F6DB70-E867-4CB1-A884-3AEFC4801AE7}" srcOrd="0" destOrd="1" presId="urn:microsoft.com/office/officeart/2005/8/layout/cycle4"/>
    <dgm:cxn modelId="{41B52FAE-7032-4E47-AE4A-DA42155BB11C}" type="presOf" srcId="{059EA5C0-D702-40E5-BC65-56DAC7D547F4}" destId="{8D74D658-5F66-42B1-8AA6-743EC077F1C0}" srcOrd="0" destOrd="0" presId="urn:microsoft.com/office/officeart/2005/8/layout/cycle4"/>
    <dgm:cxn modelId="{68E3C34D-846C-4908-B581-E5911D7F6DA4}" type="presOf" srcId="{3FDE531B-E876-46A2-80EB-76F122F942A6}" destId="{BA856D1F-1E9D-4038-9B64-C4167FD95B3A}" srcOrd="0" destOrd="0" presId="urn:microsoft.com/office/officeart/2005/8/layout/cycle4"/>
    <dgm:cxn modelId="{41897E71-6D61-49D2-A5D0-C4241ECD3FB8}" srcId="{3AA34362-4D9C-4CF2-8FD9-E680126FD74B}" destId="{EE478037-D0EB-4C7F-8668-840357B68DCE}" srcOrd="1" destOrd="0" parTransId="{41BC871D-77D0-4DE5-97DD-C0E4A99C5588}" sibTransId="{FD1CDA3E-263C-4594-A4A8-9ABC7829BC6A}"/>
    <dgm:cxn modelId="{81382720-E7BF-4D2F-BCDE-7F8E67C82BD8}" type="presOf" srcId="{3B4C3312-90C4-4427-A721-38ADBF396B85}" destId="{E7F6DB70-E867-4CB1-A884-3AEFC4801AE7}" srcOrd="0" destOrd="2" presId="urn:microsoft.com/office/officeart/2005/8/layout/cycle4"/>
    <dgm:cxn modelId="{0D254232-2B69-4CAF-AFE0-AD26B728206D}" srcId="{059EA5C0-D702-40E5-BC65-56DAC7D547F4}" destId="{3FDE531B-E876-46A2-80EB-76F122F942A6}" srcOrd="2" destOrd="0" parTransId="{5560F6E4-BC46-4224-B2DC-E75B50D57545}" sibTransId="{8F351E05-27FE-40CB-A1FA-310457E7B286}"/>
    <dgm:cxn modelId="{A1CDB3A1-C279-4B63-9FB9-892207E38159}" type="presOf" srcId="{0C9AD1A9-3F8F-424F-81FB-A57ACA760197}" destId="{E19EA267-8AA3-4CCE-8201-E619D0A9579C}" srcOrd="0" destOrd="0" presId="urn:microsoft.com/office/officeart/2005/8/layout/cycle4"/>
    <dgm:cxn modelId="{34780516-B290-42A8-98AF-C2CD80B7FE1E}" type="presOf" srcId="{3B4C3312-90C4-4427-A721-38ADBF396B85}" destId="{F74A8AF5-AC32-4935-830E-0B15CD187204}" srcOrd="1" destOrd="2" presId="urn:microsoft.com/office/officeart/2005/8/layout/cycle4"/>
    <dgm:cxn modelId="{AC5EBBE1-9A94-49DB-B4A5-0CD235AA03E4}" srcId="{0C9AD1A9-3F8F-424F-81FB-A57ACA760197}" destId="{FCAF2C11-2EE7-4276-9307-543BC8A1304E}" srcOrd="0" destOrd="0" parTransId="{775DD1FC-0889-4EBB-921B-68F81A0A86EA}" sibTransId="{4AB0BA77-7678-46EB-A4CC-6ACA1519CE80}"/>
    <dgm:cxn modelId="{CA5E27A4-3AF6-4CA0-80F0-A3D7FE4909FA}" type="presOf" srcId="{829AD0C0-7810-4B69-8801-1BF361C43BF3}" destId="{4648D67D-C432-48FE-BB3A-E665D34FF324}" srcOrd="0" destOrd="0" presId="urn:microsoft.com/office/officeart/2005/8/layout/cycle4"/>
    <dgm:cxn modelId="{4A41B128-9D0D-4ED6-BFAF-BACF20CE303C}" type="presOf" srcId="{FCAF2C11-2EE7-4276-9307-543BC8A1304E}" destId="{F74A8AF5-AC32-4935-830E-0B15CD187204}" srcOrd="1" destOrd="0" presId="urn:microsoft.com/office/officeart/2005/8/layout/cycle4"/>
    <dgm:cxn modelId="{09595F17-F6FF-4B13-A522-E277580E92F2}" type="presParOf" srcId="{8D74D658-5F66-42B1-8AA6-743EC077F1C0}" destId="{0F2F61F0-B6AF-4BA2-A1B2-082A73D6C0F7}" srcOrd="0" destOrd="0" presId="urn:microsoft.com/office/officeart/2005/8/layout/cycle4"/>
    <dgm:cxn modelId="{DD5F2218-A1D7-42A6-A6BB-87009AE6D9E5}" type="presParOf" srcId="{0F2F61F0-B6AF-4BA2-A1B2-082A73D6C0F7}" destId="{AD83E86D-FBF6-49CC-9E19-6E1B5793F2B3}" srcOrd="0" destOrd="0" presId="urn:microsoft.com/office/officeart/2005/8/layout/cycle4"/>
    <dgm:cxn modelId="{21B17338-B90E-45AB-AF77-25856F304A61}" type="presParOf" srcId="{AD83E86D-FBF6-49CC-9E19-6E1B5793F2B3}" destId="{CC60741A-EA84-4809-9893-5FE3DB380533}" srcOrd="0" destOrd="0" presId="urn:microsoft.com/office/officeart/2005/8/layout/cycle4"/>
    <dgm:cxn modelId="{279A50D0-B11C-4349-89A0-56DD305E9CB7}" type="presParOf" srcId="{AD83E86D-FBF6-49CC-9E19-6E1B5793F2B3}" destId="{9609709C-7AB1-4BC3-9B07-E66D3C759C59}" srcOrd="1" destOrd="0" presId="urn:microsoft.com/office/officeart/2005/8/layout/cycle4"/>
    <dgm:cxn modelId="{FB57B14B-384F-4A6D-BD8B-F6D8A72077BA}" type="presParOf" srcId="{0F2F61F0-B6AF-4BA2-A1B2-082A73D6C0F7}" destId="{41E30354-9810-4361-AA54-BC65D757DEB2}" srcOrd="1" destOrd="0" presId="urn:microsoft.com/office/officeart/2005/8/layout/cycle4"/>
    <dgm:cxn modelId="{AA3C676B-3956-40B4-9E44-742B92CAAC36}" type="presParOf" srcId="{41E30354-9810-4361-AA54-BC65D757DEB2}" destId="{4648D67D-C432-48FE-BB3A-E665D34FF324}" srcOrd="0" destOrd="0" presId="urn:microsoft.com/office/officeart/2005/8/layout/cycle4"/>
    <dgm:cxn modelId="{EED7606B-0E3E-4013-8A1E-624C9E95C999}" type="presParOf" srcId="{41E30354-9810-4361-AA54-BC65D757DEB2}" destId="{53762C5F-817C-411E-B866-318D16904822}" srcOrd="1" destOrd="0" presId="urn:microsoft.com/office/officeart/2005/8/layout/cycle4"/>
    <dgm:cxn modelId="{5B1142B3-35A2-4C84-B05F-DE5E3B6EFF1E}" type="presParOf" srcId="{0F2F61F0-B6AF-4BA2-A1B2-082A73D6C0F7}" destId="{2421D8F6-8772-4EA2-8114-1C991C334C89}" srcOrd="2" destOrd="0" presId="urn:microsoft.com/office/officeart/2005/8/layout/cycle4"/>
    <dgm:cxn modelId="{A4E4C9F6-F92F-457A-A561-8F7665503DF7}" type="presParOf" srcId="{2421D8F6-8772-4EA2-8114-1C991C334C89}" destId="{E7F6DB70-E867-4CB1-A884-3AEFC4801AE7}" srcOrd="0" destOrd="0" presId="urn:microsoft.com/office/officeart/2005/8/layout/cycle4"/>
    <dgm:cxn modelId="{29B3A7CB-F55F-4B4F-90B4-18072A3D36FF}" type="presParOf" srcId="{2421D8F6-8772-4EA2-8114-1C991C334C89}" destId="{F74A8AF5-AC32-4935-830E-0B15CD187204}" srcOrd="1" destOrd="0" presId="urn:microsoft.com/office/officeart/2005/8/layout/cycle4"/>
    <dgm:cxn modelId="{6B5247D6-3F24-49A8-B9C8-061F83C7B20E}" type="presParOf" srcId="{0F2F61F0-B6AF-4BA2-A1B2-082A73D6C0F7}" destId="{C4BCCC95-71E4-45F8-BB88-C8B302C1F464}" srcOrd="3" destOrd="0" presId="urn:microsoft.com/office/officeart/2005/8/layout/cycle4"/>
    <dgm:cxn modelId="{69869B30-FE88-44EB-AB2D-454E68A4189B}" type="presParOf" srcId="{8D74D658-5F66-42B1-8AA6-743EC077F1C0}" destId="{A70BC57D-35B5-4D2B-BAD5-C5652AC9EC43}" srcOrd="1" destOrd="0" presId="urn:microsoft.com/office/officeart/2005/8/layout/cycle4"/>
    <dgm:cxn modelId="{BE001EC6-2C38-43CF-87DE-16335862ACDD}" type="presParOf" srcId="{A70BC57D-35B5-4D2B-BAD5-C5652AC9EC43}" destId="{BEEC891A-8F41-468C-8784-60F9E824A9DF}" srcOrd="0" destOrd="0" presId="urn:microsoft.com/office/officeart/2005/8/layout/cycle4"/>
    <dgm:cxn modelId="{FDB9C798-047D-45B9-B1E7-2098CA320CEA}" type="presParOf" srcId="{A70BC57D-35B5-4D2B-BAD5-C5652AC9EC43}" destId="{86F1235D-2C9A-400C-9A52-0B817BDDBE0A}" srcOrd="1" destOrd="0" presId="urn:microsoft.com/office/officeart/2005/8/layout/cycle4"/>
    <dgm:cxn modelId="{1BFA5657-D828-4F9F-8437-E1BCA1640CE2}" type="presParOf" srcId="{A70BC57D-35B5-4D2B-BAD5-C5652AC9EC43}" destId="{BA856D1F-1E9D-4038-9B64-C4167FD95B3A}" srcOrd="2" destOrd="0" presId="urn:microsoft.com/office/officeart/2005/8/layout/cycle4"/>
    <dgm:cxn modelId="{59F08FD0-756F-4E5A-9E88-5236A6086AFC}" type="presParOf" srcId="{A70BC57D-35B5-4D2B-BAD5-C5652AC9EC43}" destId="{E19EA267-8AA3-4CCE-8201-E619D0A9579C}" srcOrd="3" destOrd="0" presId="urn:microsoft.com/office/officeart/2005/8/layout/cycle4"/>
    <dgm:cxn modelId="{612B27FD-B855-43E3-A48B-EFDDB103A9BA}" type="presParOf" srcId="{A70BC57D-35B5-4D2B-BAD5-C5652AC9EC43}" destId="{60E06F20-7DDA-4CF6-A3A4-14542BB8331A}" srcOrd="4" destOrd="0" presId="urn:microsoft.com/office/officeart/2005/8/layout/cycle4"/>
    <dgm:cxn modelId="{8917C475-E472-4BC6-821F-2A4D2200438B}" type="presParOf" srcId="{8D74D658-5F66-42B1-8AA6-743EC077F1C0}" destId="{2AB9B48E-86F1-4DA9-BE39-62CF5F5CBADB}" srcOrd="2" destOrd="0" presId="urn:microsoft.com/office/officeart/2005/8/layout/cycle4"/>
    <dgm:cxn modelId="{D263BB98-9442-493F-93B3-56F914BC5918}" type="presParOf" srcId="{8D74D658-5F66-42B1-8AA6-743EC077F1C0}" destId="{2A3C5E0F-C014-4512-BB59-A8689EF5F8C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9F808-89DC-4746-9687-D4B40B9E0C1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30A639-BFCC-4C93-BC99-AC376FFB6994}">
      <dgm:prSet/>
      <dgm:spPr>
        <a:solidFill>
          <a:srgbClr val="97D0E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  <a:hlinkClick xmlns:r="http://schemas.openxmlformats.org/officeDocument/2006/relationships" r:id="" action="ppaction://noaction"/>
            </a:rPr>
            <a:t>VENTRICULOS: </a:t>
          </a:r>
          <a:endParaRPr lang="es-ES" b="1" dirty="0">
            <a:solidFill>
              <a:srgbClr val="002060"/>
            </a:solidFill>
          </a:endParaRPr>
        </a:p>
      </dgm:t>
    </dgm:pt>
    <dgm:pt modelId="{A4236BDB-DE71-402A-8FC4-3AC8BAC98AF2}" type="parTrans" cxnId="{B4AF04C0-0535-4449-9C3D-EA116FC7CA7D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CBAAD645-0017-4268-8D85-E6534B0ED250}" type="sibTrans" cxnId="{B4AF04C0-0535-4449-9C3D-EA116FC7CA7D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DE74E64A-497B-46BA-AF26-54E855D6A72F}">
      <dgm:prSet/>
      <dgm:spPr>
        <a:solidFill>
          <a:srgbClr val="FEACBE">
            <a:alpha val="89804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ES" b="0" dirty="0" smtClean="0">
              <a:solidFill>
                <a:schemeClr val="bg2">
                  <a:lumMod val="50000"/>
                </a:schemeClr>
              </a:solidFill>
            </a:rPr>
            <a:t>son 2 cavidades</a:t>
          </a:r>
          <a:endParaRPr lang="es-ES" b="0" dirty="0">
            <a:solidFill>
              <a:schemeClr val="bg2">
                <a:lumMod val="50000"/>
              </a:schemeClr>
            </a:solidFill>
          </a:endParaRPr>
        </a:p>
      </dgm:t>
    </dgm:pt>
    <dgm:pt modelId="{B42AD8E8-F291-4769-91F0-020D796980D4}" type="parTrans" cxnId="{FD11495E-364D-47B0-8566-C76A81E13D40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E6F9EE19-8A2C-4A02-ACDF-93C2BB34148E}" type="sibTrans" cxnId="{FD11495E-364D-47B0-8566-C76A81E13D40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64C54A39-EF7C-4517-842F-3F4A8C498FBE}">
      <dgm:prSet/>
      <dgm:spPr>
        <a:solidFill>
          <a:srgbClr val="97D0E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Forma:</a:t>
          </a:r>
          <a:endParaRPr lang="es-ES" b="1" dirty="0">
            <a:solidFill>
              <a:srgbClr val="002060"/>
            </a:solidFill>
          </a:endParaRPr>
        </a:p>
      </dgm:t>
    </dgm:pt>
    <dgm:pt modelId="{CD82E3D8-307F-4C68-8270-00FC91978274}" type="parTrans" cxnId="{816D7A93-EF46-410B-B404-298E07FB9731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B4F29626-56A1-4EA8-BB41-8A9355F29DAA}" type="sibTrans" cxnId="{816D7A93-EF46-410B-B404-298E07FB9731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49871667-1CEF-4089-9931-8BF199A5F9C9}">
      <dgm:prSet/>
      <dgm:spPr>
        <a:solidFill>
          <a:srgbClr val="97D0E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Localización:</a:t>
          </a:r>
          <a:endParaRPr lang="es-ES" b="1" dirty="0">
            <a:solidFill>
              <a:srgbClr val="002060"/>
            </a:solidFill>
          </a:endParaRPr>
        </a:p>
      </dgm:t>
    </dgm:pt>
    <dgm:pt modelId="{1BF19869-E554-4607-BF84-F73B5974E801}" type="parTrans" cxnId="{9D0B2408-122D-4AB4-9914-7FA0785B7802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CB42E170-0481-4715-851D-F8B87BA67FD3}" type="sibTrans" cxnId="{9D0B2408-122D-4AB4-9914-7FA0785B7802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544F9870-A622-44CD-A08D-888C567873E6}">
      <dgm:prSet/>
      <dgm:spPr>
        <a:solidFill>
          <a:srgbClr val="97D0E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Fisiología:</a:t>
          </a:r>
          <a:endParaRPr lang="es-ES" b="1" dirty="0">
            <a:solidFill>
              <a:srgbClr val="002060"/>
            </a:solidFill>
          </a:endParaRPr>
        </a:p>
      </dgm:t>
    </dgm:pt>
    <dgm:pt modelId="{9D67B11C-BA83-40B7-96F6-70E836E46528}" type="parTrans" cxnId="{01CDD762-FA1D-4923-929C-76D2B9B19620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A2AC7FCA-4564-420C-9323-56861719CB13}" type="sibTrans" cxnId="{01CDD762-FA1D-4923-929C-76D2B9B19620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518FF443-F199-442D-8A19-EBC3BB79A078}">
      <dgm:prSet/>
      <dgm:spPr>
        <a:solidFill>
          <a:srgbClr val="97D0E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Provista :</a:t>
          </a:r>
          <a:endParaRPr lang="es-ES" b="1" dirty="0">
            <a:solidFill>
              <a:srgbClr val="002060"/>
            </a:solidFill>
          </a:endParaRPr>
        </a:p>
      </dgm:t>
    </dgm:pt>
    <dgm:pt modelId="{73ACAC76-CE19-4E07-9460-E0F84A9680FE}" type="parTrans" cxnId="{0AF0B110-9C3F-4FF9-97E3-621269FF85A3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E8035128-CC49-412D-B35C-296751A4952F}" type="sibTrans" cxnId="{0AF0B110-9C3F-4FF9-97E3-621269FF85A3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01DF72D4-A43C-4200-B42B-0371DCD5820A}">
      <dgm:prSet/>
      <dgm:spPr>
        <a:solidFill>
          <a:srgbClr val="97D0E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2 Aurículo-ventricular</a:t>
          </a:r>
          <a:endParaRPr lang="es-ES" b="1" dirty="0">
            <a:solidFill>
              <a:srgbClr val="002060"/>
            </a:solidFill>
          </a:endParaRPr>
        </a:p>
      </dgm:t>
    </dgm:pt>
    <dgm:pt modelId="{518998CE-0C73-4E35-9D2E-E28BEF8D7B0E}" type="parTrans" cxnId="{615B020C-08D1-4E93-8673-7B54BD4467A0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F8DC056A-1CBB-4F7E-B72F-89A82449B6D9}" type="sibTrans" cxnId="{615B020C-08D1-4E93-8673-7B54BD4467A0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DDD8D876-725B-42B0-B35E-96F43149EF64}">
      <dgm:prSet/>
      <dgm:spPr>
        <a:solidFill>
          <a:srgbClr val="FEACBE">
            <a:alpha val="89804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ES" b="0" dirty="0" smtClean="0">
              <a:solidFill>
                <a:schemeClr val="bg2">
                  <a:lumMod val="50000"/>
                </a:schemeClr>
              </a:solidFill>
            </a:rPr>
            <a:t>Válvula tricúspide</a:t>
          </a:r>
          <a:endParaRPr lang="es-ES" b="0" dirty="0">
            <a:solidFill>
              <a:schemeClr val="bg2">
                <a:lumMod val="50000"/>
              </a:schemeClr>
            </a:solidFill>
          </a:endParaRPr>
        </a:p>
      </dgm:t>
    </dgm:pt>
    <dgm:pt modelId="{3AAEAFE5-F9B7-4FE3-A434-F1921C4D7F62}" type="parTrans" cxnId="{86C872C4-A638-4C97-A699-18B24CD30331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3FB14124-6C1E-47D4-AC3E-21A5F1548AA5}" type="sibTrans" cxnId="{86C872C4-A638-4C97-A699-18B24CD30331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D27903C3-F51A-4BCC-A846-846A45CDCC6F}">
      <dgm:prSet/>
      <dgm:spPr>
        <a:solidFill>
          <a:srgbClr val="FEACBE">
            <a:alpha val="89804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ES" b="0" dirty="0" smtClean="0">
              <a:solidFill>
                <a:schemeClr val="bg2">
                  <a:lumMod val="50000"/>
                </a:schemeClr>
              </a:solidFill>
            </a:rPr>
            <a:t>Válvula mitral </a:t>
          </a:r>
          <a:endParaRPr lang="es-ES" b="0" dirty="0">
            <a:solidFill>
              <a:schemeClr val="bg2">
                <a:lumMod val="50000"/>
              </a:schemeClr>
            </a:solidFill>
          </a:endParaRPr>
        </a:p>
      </dgm:t>
    </dgm:pt>
    <dgm:pt modelId="{122620E6-E880-44B1-B15C-1DE2154CA39D}" type="parTrans" cxnId="{C9F8A6C3-6E6D-4634-92A7-3DE420CF222F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7349759B-01FB-4C78-AAD9-E136C5507305}" type="sibTrans" cxnId="{C9F8A6C3-6E6D-4634-92A7-3DE420CF222F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1854AC9F-619A-4928-AABA-50F36ED75E49}">
      <dgm:prSet/>
      <dgm:spPr>
        <a:solidFill>
          <a:srgbClr val="97D0E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2 Arterial </a:t>
          </a:r>
          <a:endParaRPr lang="es-ES" b="1" dirty="0">
            <a:solidFill>
              <a:srgbClr val="002060"/>
            </a:solidFill>
          </a:endParaRPr>
        </a:p>
      </dgm:t>
    </dgm:pt>
    <dgm:pt modelId="{28DCECC9-087C-4746-8707-2693C87F3E26}" type="parTrans" cxnId="{81119C49-A235-41A7-8142-422F9B57D980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DC516B2B-1D02-469E-BCC2-777E9363C759}" type="sibTrans" cxnId="{81119C49-A235-41A7-8142-422F9B57D980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8DA6B0A8-11CB-4C77-A588-1BBA723CCEDB}">
      <dgm:prSet/>
      <dgm:spPr>
        <a:solidFill>
          <a:srgbClr val="FEACBE">
            <a:alpha val="89804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ES" b="0" dirty="0" smtClean="0">
              <a:solidFill>
                <a:schemeClr val="bg2">
                  <a:lumMod val="50000"/>
                </a:schemeClr>
              </a:solidFill>
            </a:rPr>
            <a:t>Válvulas Aórtica</a:t>
          </a:r>
          <a:endParaRPr lang="es-ES" b="0" dirty="0">
            <a:solidFill>
              <a:schemeClr val="bg2">
                <a:lumMod val="50000"/>
              </a:schemeClr>
            </a:solidFill>
          </a:endParaRPr>
        </a:p>
      </dgm:t>
    </dgm:pt>
    <dgm:pt modelId="{36028EA8-809D-4763-BB1C-ABBEBFEF45E4}" type="parTrans" cxnId="{F6CE373D-C00C-4E20-8E99-F3EC6CF75B90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BF733483-8F90-4C00-BC29-F411AD1EA5C7}" type="sibTrans" cxnId="{F6CE373D-C00C-4E20-8E99-F3EC6CF75B90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F6DF92D4-E355-4ADF-A7CE-2624BD9AFA03}">
      <dgm:prSet/>
      <dgm:spPr>
        <a:solidFill>
          <a:srgbClr val="FEACBE">
            <a:alpha val="89804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ES" b="0" dirty="0" smtClean="0">
              <a:solidFill>
                <a:schemeClr val="bg2">
                  <a:lumMod val="50000"/>
                </a:schemeClr>
              </a:solidFill>
            </a:rPr>
            <a:t>Válvula Pulmonar </a:t>
          </a:r>
          <a:endParaRPr lang="es-ES" b="0" dirty="0">
            <a:solidFill>
              <a:schemeClr val="bg2">
                <a:lumMod val="50000"/>
              </a:schemeClr>
            </a:solidFill>
          </a:endParaRPr>
        </a:p>
      </dgm:t>
    </dgm:pt>
    <dgm:pt modelId="{F2CFC4DA-41B1-4BCC-9EC5-0FB5F27D4F19}" type="parTrans" cxnId="{B6F87ABE-C902-474E-AAAC-2B98BD725F85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D7EFA56D-E84C-4D46-8598-5982A1913D71}" type="sibTrans" cxnId="{B6F87ABE-C902-474E-AAAC-2B98BD725F85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F8830279-F0E1-4A06-AB00-0D1FFF35E9D0}">
      <dgm:prSet/>
      <dgm:spPr>
        <a:solidFill>
          <a:srgbClr val="FEACBE">
            <a:alpha val="89804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b="0" dirty="0" smtClean="0">
              <a:solidFill>
                <a:schemeClr val="bg2">
                  <a:lumMod val="50000"/>
                </a:schemeClr>
              </a:solidFill>
            </a:rPr>
            <a:t>Cono invertido</a:t>
          </a:r>
          <a:endParaRPr lang="es-ES" b="0" dirty="0">
            <a:solidFill>
              <a:schemeClr val="bg2">
                <a:lumMod val="50000"/>
              </a:schemeClr>
            </a:solidFill>
          </a:endParaRPr>
        </a:p>
      </dgm:t>
    </dgm:pt>
    <dgm:pt modelId="{971C7872-CFAD-4754-901B-1FC651DB07CB}" type="parTrans" cxnId="{335AB3EB-AC93-4FC2-84A3-5A6035979DAD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97E9AA1C-91F7-48A4-998A-01D0DFEFB7FB}" type="sibTrans" cxnId="{335AB3EB-AC93-4FC2-84A3-5A6035979DAD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43E39915-8906-4E46-A176-CCF721BADBAA}">
      <dgm:prSet/>
      <dgm:spPr>
        <a:solidFill>
          <a:srgbClr val="FEACBE">
            <a:alpha val="89804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ES" b="0" dirty="0" smtClean="0">
              <a:solidFill>
                <a:schemeClr val="bg2">
                  <a:lumMod val="50000"/>
                </a:schemeClr>
              </a:solidFill>
            </a:rPr>
            <a:t>debajo de las aurículas, uno a la izq.-der. del tabique vertical</a:t>
          </a:r>
          <a:endParaRPr lang="es-ES" b="0" dirty="0">
            <a:solidFill>
              <a:schemeClr val="bg2">
                <a:lumMod val="50000"/>
              </a:schemeClr>
            </a:solidFill>
          </a:endParaRPr>
        </a:p>
      </dgm:t>
    </dgm:pt>
    <dgm:pt modelId="{220C73D2-7F30-4E24-A7AA-1088B9226F61}" type="parTrans" cxnId="{AD3B86F6-53DC-45D7-A00D-9FF7CE5A735A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741835CF-A315-4D2A-A17D-56640078C0E9}" type="sibTrans" cxnId="{AD3B86F6-53DC-45D7-A00D-9FF7CE5A735A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9DF3F2DD-957B-4249-A699-633B83A8F512}">
      <dgm:prSet/>
      <dgm:spPr>
        <a:solidFill>
          <a:srgbClr val="FEACBE">
            <a:alpha val="89804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ES" b="0" dirty="0" smtClean="0">
              <a:solidFill>
                <a:schemeClr val="bg2">
                  <a:lumMod val="50000"/>
                </a:schemeClr>
              </a:solidFill>
            </a:rPr>
            <a:t>Fuerza principal para impulso sanguíneo </a:t>
          </a:r>
          <a:endParaRPr lang="es-ES" b="0" dirty="0">
            <a:solidFill>
              <a:schemeClr val="bg2">
                <a:lumMod val="50000"/>
              </a:schemeClr>
            </a:solidFill>
          </a:endParaRPr>
        </a:p>
      </dgm:t>
    </dgm:pt>
    <dgm:pt modelId="{D4B97A8F-FA9B-488D-A6AF-BE59560707E1}" type="parTrans" cxnId="{A37965EF-8481-4A5F-8A04-4DAE0A5ADF3F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3D5B3D9B-A926-454E-92D6-9C16F9694B78}" type="sibTrans" cxnId="{A37965EF-8481-4A5F-8A04-4DAE0A5ADF3F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57393A63-D5C9-426C-AC16-6C9A72F66DE3}">
      <dgm:prSet/>
      <dgm:spPr>
        <a:solidFill>
          <a:srgbClr val="FEACBE">
            <a:alpha val="89804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s-ES" b="0" dirty="0" smtClean="0">
              <a:solidFill>
                <a:schemeClr val="bg2">
                  <a:lumMod val="50000"/>
                </a:schemeClr>
              </a:solidFill>
            </a:rPr>
            <a:t>4 orificios </a:t>
          </a:r>
          <a:endParaRPr lang="es-ES" b="0" dirty="0">
            <a:solidFill>
              <a:schemeClr val="bg2">
                <a:lumMod val="50000"/>
              </a:schemeClr>
            </a:solidFill>
          </a:endParaRPr>
        </a:p>
      </dgm:t>
    </dgm:pt>
    <dgm:pt modelId="{EC5D570A-15CE-48AF-9A97-37844A0DAAB9}" type="parTrans" cxnId="{C890CA62-DDA5-46A0-8917-49A479C80D30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D8FA3688-87E2-4344-9996-506380BF12C4}" type="sibTrans" cxnId="{C890CA62-DDA5-46A0-8917-49A479C80D30}">
      <dgm:prSet/>
      <dgm:spPr/>
      <dgm:t>
        <a:bodyPr/>
        <a:lstStyle/>
        <a:p>
          <a:endParaRPr lang="es-ES" b="1">
            <a:solidFill>
              <a:srgbClr val="002060"/>
            </a:solidFill>
          </a:endParaRPr>
        </a:p>
      </dgm:t>
    </dgm:pt>
    <dgm:pt modelId="{A20CB86B-6DB8-4ED5-868B-5D38692CEAF6}" type="pres">
      <dgm:prSet presAssocID="{4A99F808-89DC-4746-9687-D4B40B9E0C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9AE05C-9378-4D3F-A7E5-0B7BA241BD70}" type="pres">
      <dgm:prSet presAssocID="{EE30A639-BFCC-4C93-BC99-AC376FFB6994}" presName="linNode" presStyleCnt="0"/>
      <dgm:spPr/>
    </dgm:pt>
    <dgm:pt modelId="{31EFA0DE-8341-45EA-9ECC-5C04451C6E5E}" type="pres">
      <dgm:prSet presAssocID="{EE30A639-BFCC-4C93-BC99-AC376FFB6994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987A65-E6BF-409F-A170-CA5EF05C123C}" type="pres">
      <dgm:prSet presAssocID="{EE30A639-BFCC-4C93-BC99-AC376FFB6994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76C87B-B514-47E0-AB0D-F50EB695A27D}" type="pres">
      <dgm:prSet presAssocID="{CBAAD645-0017-4268-8D85-E6534B0ED250}" presName="spacing" presStyleCnt="0"/>
      <dgm:spPr/>
    </dgm:pt>
    <dgm:pt modelId="{B74B4A39-AF0F-4912-8F31-17B1DEE93087}" type="pres">
      <dgm:prSet presAssocID="{64C54A39-EF7C-4517-842F-3F4A8C498FBE}" presName="linNode" presStyleCnt="0"/>
      <dgm:spPr/>
    </dgm:pt>
    <dgm:pt modelId="{47A477E8-E8AF-45BB-86BE-3C22E5681A68}" type="pres">
      <dgm:prSet presAssocID="{64C54A39-EF7C-4517-842F-3F4A8C498FBE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1D75DE-A931-411A-BA39-AB1E0E8F7201}" type="pres">
      <dgm:prSet presAssocID="{64C54A39-EF7C-4517-842F-3F4A8C498FBE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A90448-0780-4B75-BAA2-2B8E0B122A17}" type="pres">
      <dgm:prSet presAssocID="{B4F29626-56A1-4EA8-BB41-8A9355F29DAA}" presName="spacing" presStyleCnt="0"/>
      <dgm:spPr/>
    </dgm:pt>
    <dgm:pt modelId="{4D6A376B-DD42-4208-B3A7-EE948C4DBB3E}" type="pres">
      <dgm:prSet presAssocID="{49871667-1CEF-4089-9931-8BF199A5F9C9}" presName="linNode" presStyleCnt="0"/>
      <dgm:spPr/>
    </dgm:pt>
    <dgm:pt modelId="{574227E6-3837-462F-8F29-B88EC738BC25}" type="pres">
      <dgm:prSet presAssocID="{49871667-1CEF-4089-9931-8BF199A5F9C9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C0DA86-AA1D-43DC-9974-4F6174DC8824}" type="pres">
      <dgm:prSet presAssocID="{49871667-1CEF-4089-9931-8BF199A5F9C9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8FA39E-37EC-4B62-B980-7AA48439AF1C}" type="pres">
      <dgm:prSet presAssocID="{CB42E170-0481-4715-851D-F8B87BA67FD3}" presName="spacing" presStyleCnt="0"/>
      <dgm:spPr/>
    </dgm:pt>
    <dgm:pt modelId="{4A0416B9-2EFC-4462-9395-9E3A04BF25B2}" type="pres">
      <dgm:prSet presAssocID="{544F9870-A622-44CD-A08D-888C567873E6}" presName="linNode" presStyleCnt="0"/>
      <dgm:spPr/>
    </dgm:pt>
    <dgm:pt modelId="{3F56E378-25C1-4F6E-BD22-57A56B52F33B}" type="pres">
      <dgm:prSet presAssocID="{544F9870-A622-44CD-A08D-888C567873E6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D21BB4-D23A-4ACC-875D-14FB1895C2DB}" type="pres">
      <dgm:prSet presAssocID="{544F9870-A622-44CD-A08D-888C567873E6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318B38-C9FA-41C6-AC91-DF1FCAF60D35}" type="pres">
      <dgm:prSet presAssocID="{A2AC7FCA-4564-420C-9323-56861719CB13}" presName="spacing" presStyleCnt="0"/>
      <dgm:spPr/>
    </dgm:pt>
    <dgm:pt modelId="{253DFD8F-EBD6-4374-AE13-BD36A786B0CA}" type="pres">
      <dgm:prSet presAssocID="{518FF443-F199-442D-8A19-EBC3BB79A078}" presName="linNode" presStyleCnt="0"/>
      <dgm:spPr/>
    </dgm:pt>
    <dgm:pt modelId="{D849D7E5-B11C-48A2-B84D-B1905B8E6466}" type="pres">
      <dgm:prSet presAssocID="{518FF443-F199-442D-8A19-EBC3BB79A078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06A019-1231-4B7D-8FEF-2D614F254779}" type="pres">
      <dgm:prSet presAssocID="{518FF443-F199-442D-8A19-EBC3BB79A078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78572E-3008-49C7-8034-B66E272C2FFF}" type="pres">
      <dgm:prSet presAssocID="{E8035128-CC49-412D-B35C-296751A4952F}" presName="spacing" presStyleCnt="0"/>
      <dgm:spPr/>
    </dgm:pt>
    <dgm:pt modelId="{86585745-7429-42C7-8002-7B92EC58A856}" type="pres">
      <dgm:prSet presAssocID="{01DF72D4-A43C-4200-B42B-0371DCD5820A}" presName="linNode" presStyleCnt="0"/>
      <dgm:spPr/>
    </dgm:pt>
    <dgm:pt modelId="{A40B909C-3EE2-453C-A7F2-870FB4F8BFB4}" type="pres">
      <dgm:prSet presAssocID="{01DF72D4-A43C-4200-B42B-0371DCD5820A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BF5AB3-9936-49A7-B876-353762248B20}" type="pres">
      <dgm:prSet presAssocID="{01DF72D4-A43C-4200-B42B-0371DCD5820A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3D26C5-9893-4871-A065-80693B3C75E9}" type="pres">
      <dgm:prSet presAssocID="{F8DC056A-1CBB-4F7E-B72F-89A82449B6D9}" presName="spacing" presStyleCnt="0"/>
      <dgm:spPr/>
    </dgm:pt>
    <dgm:pt modelId="{21EA55B8-53E8-46F4-8316-D5BF9068F590}" type="pres">
      <dgm:prSet presAssocID="{1854AC9F-619A-4928-AABA-50F36ED75E49}" presName="linNode" presStyleCnt="0"/>
      <dgm:spPr/>
    </dgm:pt>
    <dgm:pt modelId="{F6AB5650-73C6-4536-A233-349135FF9759}" type="pres">
      <dgm:prSet presAssocID="{1854AC9F-619A-4928-AABA-50F36ED75E49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9B905-534F-468F-BBD3-8B5A25773729}" type="pres">
      <dgm:prSet presAssocID="{1854AC9F-619A-4928-AABA-50F36ED75E49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8C8A27-2389-4F57-8A02-2F25E3F584D4}" type="presOf" srcId="{64C54A39-EF7C-4517-842F-3F4A8C498FBE}" destId="{47A477E8-E8AF-45BB-86BE-3C22E5681A68}" srcOrd="0" destOrd="0" presId="urn:microsoft.com/office/officeart/2005/8/layout/vList6"/>
    <dgm:cxn modelId="{A3C86EC8-CC37-466B-9464-3E9E5B45A8AD}" type="presOf" srcId="{4A99F808-89DC-4746-9687-D4B40B9E0C17}" destId="{A20CB86B-6DB8-4ED5-868B-5D38692CEAF6}" srcOrd="0" destOrd="0" presId="urn:microsoft.com/office/officeart/2005/8/layout/vList6"/>
    <dgm:cxn modelId="{01CDD762-FA1D-4923-929C-76D2B9B19620}" srcId="{4A99F808-89DC-4746-9687-D4B40B9E0C17}" destId="{544F9870-A622-44CD-A08D-888C567873E6}" srcOrd="3" destOrd="0" parTransId="{9D67B11C-BA83-40B7-96F6-70E836E46528}" sibTransId="{A2AC7FCA-4564-420C-9323-56861719CB13}"/>
    <dgm:cxn modelId="{335AB3EB-AC93-4FC2-84A3-5A6035979DAD}" srcId="{64C54A39-EF7C-4517-842F-3F4A8C498FBE}" destId="{F8830279-F0E1-4A06-AB00-0D1FFF35E9D0}" srcOrd="0" destOrd="0" parTransId="{971C7872-CFAD-4754-901B-1FC651DB07CB}" sibTransId="{97E9AA1C-91F7-48A4-998A-01D0DFEFB7FB}"/>
    <dgm:cxn modelId="{C890CA62-DDA5-46A0-8917-49A479C80D30}" srcId="{518FF443-F199-442D-8A19-EBC3BB79A078}" destId="{57393A63-D5C9-426C-AC16-6C9A72F66DE3}" srcOrd="0" destOrd="0" parTransId="{EC5D570A-15CE-48AF-9A97-37844A0DAAB9}" sibTransId="{D8FA3688-87E2-4344-9996-506380BF12C4}"/>
    <dgm:cxn modelId="{3C05C342-B961-4727-AAAD-0ED3248FD51F}" type="presOf" srcId="{F8830279-F0E1-4A06-AB00-0D1FFF35E9D0}" destId="{811D75DE-A931-411A-BA39-AB1E0E8F7201}" srcOrd="0" destOrd="0" presId="urn:microsoft.com/office/officeart/2005/8/layout/vList6"/>
    <dgm:cxn modelId="{BCEBA276-2EBD-4D70-8EFA-0650F5BF59A0}" type="presOf" srcId="{01DF72D4-A43C-4200-B42B-0371DCD5820A}" destId="{A40B909C-3EE2-453C-A7F2-870FB4F8BFB4}" srcOrd="0" destOrd="0" presId="urn:microsoft.com/office/officeart/2005/8/layout/vList6"/>
    <dgm:cxn modelId="{5669E969-0382-4FC2-AD17-388A555CE606}" type="presOf" srcId="{1854AC9F-619A-4928-AABA-50F36ED75E49}" destId="{F6AB5650-73C6-4536-A233-349135FF9759}" srcOrd="0" destOrd="0" presId="urn:microsoft.com/office/officeart/2005/8/layout/vList6"/>
    <dgm:cxn modelId="{165E69C5-B788-445E-BC1F-78BD17189B74}" type="presOf" srcId="{DDD8D876-725B-42B0-B35E-96F43149EF64}" destId="{F3BF5AB3-9936-49A7-B876-353762248B20}" srcOrd="0" destOrd="0" presId="urn:microsoft.com/office/officeart/2005/8/layout/vList6"/>
    <dgm:cxn modelId="{B1DB62E0-67C1-4D8E-A8B4-748CCC6A5DF0}" type="presOf" srcId="{DE74E64A-497B-46BA-AF26-54E855D6A72F}" destId="{AF987A65-E6BF-409F-A170-CA5EF05C123C}" srcOrd="0" destOrd="0" presId="urn:microsoft.com/office/officeart/2005/8/layout/vList6"/>
    <dgm:cxn modelId="{ABC05D58-366C-42BE-B929-E562A337B358}" type="presOf" srcId="{518FF443-F199-442D-8A19-EBC3BB79A078}" destId="{D849D7E5-B11C-48A2-B84D-B1905B8E6466}" srcOrd="0" destOrd="0" presId="urn:microsoft.com/office/officeart/2005/8/layout/vList6"/>
    <dgm:cxn modelId="{B148274F-E00F-499F-8E4D-339FBE2D676C}" type="presOf" srcId="{544F9870-A622-44CD-A08D-888C567873E6}" destId="{3F56E378-25C1-4F6E-BD22-57A56B52F33B}" srcOrd="0" destOrd="0" presId="urn:microsoft.com/office/officeart/2005/8/layout/vList6"/>
    <dgm:cxn modelId="{AD3B86F6-53DC-45D7-A00D-9FF7CE5A735A}" srcId="{49871667-1CEF-4089-9931-8BF199A5F9C9}" destId="{43E39915-8906-4E46-A176-CCF721BADBAA}" srcOrd="0" destOrd="0" parTransId="{220C73D2-7F30-4E24-A7AA-1088B9226F61}" sibTransId="{741835CF-A315-4D2A-A17D-56640078C0E9}"/>
    <dgm:cxn modelId="{615B020C-08D1-4E93-8673-7B54BD4467A0}" srcId="{4A99F808-89DC-4746-9687-D4B40B9E0C17}" destId="{01DF72D4-A43C-4200-B42B-0371DCD5820A}" srcOrd="5" destOrd="0" parTransId="{518998CE-0C73-4E35-9D2E-E28BEF8D7B0E}" sibTransId="{F8DC056A-1CBB-4F7E-B72F-89A82449B6D9}"/>
    <dgm:cxn modelId="{48787580-DDD2-4C60-9EC5-631A26DD018D}" type="presOf" srcId="{D27903C3-F51A-4BCC-A846-846A45CDCC6F}" destId="{F3BF5AB3-9936-49A7-B876-353762248B20}" srcOrd="0" destOrd="1" presId="urn:microsoft.com/office/officeart/2005/8/layout/vList6"/>
    <dgm:cxn modelId="{B4AF04C0-0535-4449-9C3D-EA116FC7CA7D}" srcId="{4A99F808-89DC-4746-9687-D4B40B9E0C17}" destId="{EE30A639-BFCC-4C93-BC99-AC376FFB6994}" srcOrd="0" destOrd="0" parTransId="{A4236BDB-DE71-402A-8FC4-3AC8BAC98AF2}" sibTransId="{CBAAD645-0017-4268-8D85-E6534B0ED250}"/>
    <dgm:cxn modelId="{81119C49-A235-41A7-8142-422F9B57D980}" srcId="{4A99F808-89DC-4746-9687-D4B40B9E0C17}" destId="{1854AC9F-619A-4928-AABA-50F36ED75E49}" srcOrd="6" destOrd="0" parTransId="{28DCECC9-087C-4746-8707-2693C87F3E26}" sibTransId="{DC516B2B-1D02-469E-BCC2-777E9363C759}"/>
    <dgm:cxn modelId="{BBE77703-C363-43CE-A81B-2384825E3B1F}" type="presOf" srcId="{43E39915-8906-4E46-A176-CCF721BADBAA}" destId="{13C0DA86-AA1D-43DC-9974-4F6174DC8824}" srcOrd="0" destOrd="0" presId="urn:microsoft.com/office/officeart/2005/8/layout/vList6"/>
    <dgm:cxn modelId="{9D0B2408-122D-4AB4-9914-7FA0785B7802}" srcId="{4A99F808-89DC-4746-9687-D4B40B9E0C17}" destId="{49871667-1CEF-4089-9931-8BF199A5F9C9}" srcOrd="2" destOrd="0" parTransId="{1BF19869-E554-4607-BF84-F73B5974E801}" sibTransId="{CB42E170-0481-4715-851D-F8B87BA67FD3}"/>
    <dgm:cxn modelId="{1ACD3CAD-41FB-4A56-8138-869F8443C08E}" type="presOf" srcId="{49871667-1CEF-4089-9931-8BF199A5F9C9}" destId="{574227E6-3837-462F-8F29-B88EC738BC25}" srcOrd="0" destOrd="0" presId="urn:microsoft.com/office/officeart/2005/8/layout/vList6"/>
    <dgm:cxn modelId="{3B9E78DF-38C3-4F89-92D3-D387CD1D6F2A}" type="presOf" srcId="{F6DF92D4-E355-4ADF-A7CE-2624BD9AFA03}" destId="{D509B905-534F-468F-BBD3-8B5A25773729}" srcOrd="0" destOrd="1" presId="urn:microsoft.com/office/officeart/2005/8/layout/vList6"/>
    <dgm:cxn modelId="{AEB30BEE-C91D-48DC-A267-38C3EE82112F}" type="presOf" srcId="{EE30A639-BFCC-4C93-BC99-AC376FFB6994}" destId="{31EFA0DE-8341-45EA-9ECC-5C04451C6E5E}" srcOrd="0" destOrd="0" presId="urn:microsoft.com/office/officeart/2005/8/layout/vList6"/>
    <dgm:cxn modelId="{B6F87ABE-C902-474E-AAAC-2B98BD725F85}" srcId="{1854AC9F-619A-4928-AABA-50F36ED75E49}" destId="{F6DF92D4-E355-4ADF-A7CE-2624BD9AFA03}" srcOrd="1" destOrd="0" parTransId="{F2CFC4DA-41B1-4BCC-9EC5-0FB5F27D4F19}" sibTransId="{D7EFA56D-E84C-4D46-8598-5982A1913D71}"/>
    <dgm:cxn modelId="{86C872C4-A638-4C97-A699-18B24CD30331}" srcId="{01DF72D4-A43C-4200-B42B-0371DCD5820A}" destId="{DDD8D876-725B-42B0-B35E-96F43149EF64}" srcOrd="0" destOrd="0" parTransId="{3AAEAFE5-F9B7-4FE3-A434-F1921C4D7F62}" sibTransId="{3FB14124-6C1E-47D4-AC3E-21A5F1548AA5}"/>
    <dgm:cxn modelId="{0AF0B110-9C3F-4FF9-97E3-621269FF85A3}" srcId="{4A99F808-89DC-4746-9687-D4B40B9E0C17}" destId="{518FF443-F199-442D-8A19-EBC3BB79A078}" srcOrd="4" destOrd="0" parTransId="{73ACAC76-CE19-4E07-9460-E0F84A9680FE}" sibTransId="{E8035128-CC49-412D-B35C-296751A4952F}"/>
    <dgm:cxn modelId="{2399C8FE-7BE5-449A-B2D2-3242B4CA7CCF}" type="presOf" srcId="{9DF3F2DD-957B-4249-A699-633B83A8F512}" destId="{3CD21BB4-D23A-4ACC-875D-14FB1895C2DB}" srcOrd="0" destOrd="0" presId="urn:microsoft.com/office/officeart/2005/8/layout/vList6"/>
    <dgm:cxn modelId="{A37965EF-8481-4A5F-8A04-4DAE0A5ADF3F}" srcId="{544F9870-A622-44CD-A08D-888C567873E6}" destId="{9DF3F2DD-957B-4249-A699-633B83A8F512}" srcOrd="0" destOrd="0" parTransId="{D4B97A8F-FA9B-488D-A6AF-BE59560707E1}" sibTransId="{3D5B3D9B-A926-454E-92D6-9C16F9694B78}"/>
    <dgm:cxn modelId="{F6CE373D-C00C-4E20-8E99-F3EC6CF75B90}" srcId="{1854AC9F-619A-4928-AABA-50F36ED75E49}" destId="{8DA6B0A8-11CB-4C77-A588-1BBA723CCEDB}" srcOrd="0" destOrd="0" parTransId="{36028EA8-809D-4763-BB1C-ABBEBFEF45E4}" sibTransId="{BF733483-8F90-4C00-BC29-F411AD1EA5C7}"/>
    <dgm:cxn modelId="{4F455AD2-51D3-4DE4-9326-1437AC59921C}" type="presOf" srcId="{57393A63-D5C9-426C-AC16-6C9A72F66DE3}" destId="{DF06A019-1231-4B7D-8FEF-2D614F254779}" srcOrd="0" destOrd="0" presId="urn:microsoft.com/office/officeart/2005/8/layout/vList6"/>
    <dgm:cxn modelId="{FD11495E-364D-47B0-8566-C76A81E13D40}" srcId="{EE30A639-BFCC-4C93-BC99-AC376FFB6994}" destId="{DE74E64A-497B-46BA-AF26-54E855D6A72F}" srcOrd="0" destOrd="0" parTransId="{B42AD8E8-F291-4769-91F0-020D796980D4}" sibTransId="{E6F9EE19-8A2C-4A02-ACDF-93C2BB34148E}"/>
    <dgm:cxn modelId="{816D7A93-EF46-410B-B404-298E07FB9731}" srcId="{4A99F808-89DC-4746-9687-D4B40B9E0C17}" destId="{64C54A39-EF7C-4517-842F-3F4A8C498FBE}" srcOrd="1" destOrd="0" parTransId="{CD82E3D8-307F-4C68-8270-00FC91978274}" sibTransId="{B4F29626-56A1-4EA8-BB41-8A9355F29DAA}"/>
    <dgm:cxn modelId="{C9F8A6C3-6E6D-4634-92A7-3DE420CF222F}" srcId="{01DF72D4-A43C-4200-B42B-0371DCD5820A}" destId="{D27903C3-F51A-4BCC-A846-846A45CDCC6F}" srcOrd="1" destOrd="0" parTransId="{122620E6-E880-44B1-B15C-1DE2154CA39D}" sibTransId="{7349759B-01FB-4C78-AAD9-E136C5507305}"/>
    <dgm:cxn modelId="{1D9960BE-A2DE-4143-9480-ACB52783BCB6}" type="presOf" srcId="{8DA6B0A8-11CB-4C77-A588-1BBA723CCEDB}" destId="{D509B905-534F-468F-BBD3-8B5A25773729}" srcOrd="0" destOrd="0" presId="urn:microsoft.com/office/officeart/2005/8/layout/vList6"/>
    <dgm:cxn modelId="{B0C8F732-248C-46E9-AD03-54CC15BBBA01}" type="presParOf" srcId="{A20CB86B-6DB8-4ED5-868B-5D38692CEAF6}" destId="{F49AE05C-9378-4D3F-A7E5-0B7BA241BD70}" srcOrd="0" destOrd="0" presId="urn:microsoft.com/office/officeart/2005/8/layout/vList6"/>
    <dgm:cxn modelId="{FBC7BA39-0437-4B25-95D3-33D9D40D8C62}" type="presParOf" srcId="{F49AE05C-9378-4D3F-A7E5-0B7BA241BD70}" destId="{31EFA0DE-8341-45EA-9ECC-5C04451C6E5E}" srcOrd="0" destOrd="0" presId="urn:microsoft.com/office/officeart/2005/8/layout/vList6"/>
    <dgm:cxn modelId="{73EC09E9-0DDF-4C62-A76C-934441F8A2B2}" type="presParOf" srcId="{F49AE05C-9378-4D3F-A7E5-0B7BA241BD70}" destId="{AF987A65-E6BF-409F-A170-CA5EF05C123C}" srcOrd="1" destOrd="0" presId="urn:microsoft.com/office/officeart/2005/8/layout/vList6"/>
    <dgm:cxn modelId="{F37E89F9-F4E6-41E6-8473-591B49133AFD}" type="presParOf" srcId="{A20CB86B-6DB8-4ED5-868B-5D38692CEAF6}" destId="{F876C87B-B514-47E0-AB0D-F50EB695A27D}" srcOrd="1" destOrd="0" presId="urn:microsoft.com/office/officeart/2005/8/layout/vList6"/>
    <dgm:cxn modelId="{EF3F7848-6B7F-40C9-BEB7-791870CFC35B}" type="presParOf" srcId="{A20CB86B-6DB8-4ED5-868B-5D38692CEAF6}" destId="{B74B4A39-AF0F-4912-8F31-17B1DEE93087}" srcOrd="2" destOrd="0" presId="urn:microsoft.com/office/officeart/2005/8/layout/vList6"/>
    <dgm:cxn modelId="{934FA7C0-E8C0-4983-9164-2149C9D2AB26}" type="presParOf" srcId="{B74B4A39-AF0F-4912-8F31-17B1DEE93087}" destId="{47A477E8-E8AF-45BB-86BE-3C22E5681A68}" srcOrd="0" destOrd="0" presId="urn:microsoft.com/office/officeart/2005/8/layout/vList6"/>
    <dgm:cxn modelId="{825DFDC6-6442-4EA7-99E4-DBE001012F90}" type="presParOf" srcId="{B74B4A39-AF0F-4912-8F31-17B1DEE93087}" destId="{811D75DE-A931-411A-BA39-AB1E0E8F7201}" srcOrd="1" destOrd="0" presId="urn:microsoft.com/office/officeart/2005/8/layout/vList6"/>
    <dgm:cxn modelId="{E7695454-ED2F-443C-8DFD-81FA4DAB1ED3}" type="presParOf" srcId="{A20CB86B-6DB8-4ED5-868B-5D38692CEAF6}" destId="{86A90448-0780-4B75-BAA2-2B8E0B122A17}" srcOrd="3" destOrd="0" presId="urn:microsoft.com/office/officeart/2005/8/layout/vList6"/>
    <dgm:cxn modelId="{67BBC5B9-B630-4443-9AD0-1E444FFD350F}" type="presParOf" srcId="{A20CB86B-6DB8-4ED5-868B-5D38692CEAF6}" destId="{4D6A376B-DD42-4208-B3A7-EE948C4DBB3E}" srcOrd="4" destOrd="0" presId="urn:microsoft.com/office/officeart/2005/8/layout/vList6"/>
    <dgm:cxn modelId="{84A2CFE0-826D-42A1-BA67-91AEC23D2C27}" type="presParOf" srcId="{4D6A376B-DD42-4208-B3A7-EE948C4DBB3E}" destId="{574227E6-3837-462F-8F29-B88EC738BC25}" srcOrd="0" destOrd="0" presId="urn:microsoft.com/office/officeart/2005/8/layout/vList6"/>
    <dgm:cxn modelId="{A630CB8B-4A16-405B-B1B3-8021A0404A96}" type="presParOf" srcId="{4D6A376B-DD42-4208-B3A7-EE948C4DBB3E}" destId="{13C0DA86-AA1D-43DC-9974-4F6174DC8824}" srcOrd="1" destOrd="0" presId="urn:microsoft.com/office/officeart/2005/8/layout/vList6"/>
    <dgm:cxn modelId="{84970697-238B-4FC7-A27A-641AC3553896}" type="presParOf" srcId="{A20CB86B-6DB8-4ED5-868B-5D38692CEAF6}" destId="{938FA39E-37EC-4B62-B980-7AA48439AF1C}" srcOrd="5" destOrd="0" presId="urn:microsoft.com/office/officeart/2005/8/layout/vList6"/>
    <dgm:cxn modelId="{7A388310-7C19-468C-8458-1E336D4525B9}" type="presParOf" srcId="{A20CB86B-6DB8-4ED5-868B-5D38692CEAF6}" destId="{4A0416B9-2EFC-4462-9395-9E3A04BF25B2}" srcOrd="6" destOrd="0" presId="urn:microsoft.com/office/officeart/2005/8/layout/vList6"/>
    <dgm:cxn modelId="{EC95CAD0-87A5-4A5E-BFEA-1DC5DD42E9EB}" type="presParOf" srcId="{4A0416B9-2EFC-4462-9395-9E3A04BF25B2}" destId="{3F56E378-25C1-4F6E-BD22-57A56B52F33B}" srcOrd="0" destOrd="0" presId="urn:microsoft.com/office/officeart/2005/8/layout/vList6"/>
    <dgm:cxn modelId="{CD7509EA-D888-4044-B064-C2B7ED230E75}" type="presParOf" srcId="{4A0416B9-2EFC-4462-9395-9E3A04BF25B2}" destId="{3CD21BB4-D23A-4ACC-875D-14FB1895C2DB}" srcOrd="1" destOrd="0" presId="urn:microsoft.com/office/officeart/2005/8/layout/vList6"/>
    <dgm:cxn modelId="{EF0C5797-C540-47FE-A10E-88B31015049E}" type="presParOf" srcId="{A20CB86B-6DB8-4ED5-868B-5D38692CEAF6}" destId="{95318B38-C9FA-41C6-AC91-DF1FCAF60D35}" srcOrd="7" destOrd="0" presId="urn:microsoft.com/office/officeart/2005/8/layout/vList6"/>
    <dgm:cxn modelId="{50C21FD1-D486-45A2-9537-B3B119FE8F9F}" type="presParOf" srcId="{A20CB86B-6DB8-4ED5-868B-5D38692CEAF6}" destId="{253DFD8F-EBD6-4374-AE13-BD36A786B0CA}" srcOrd="8" destOrd="0" presId="urn:microsoft.com/office/officeart/2005/8/layout/vList6"/>
    <dgm:cxn modelId="{E5DAD85A-07A3-480A-A693-1BF1673A67A5}" type="presParOf" srcId="{253DFD8F-EBD6-4374-AE13-BD36A786B0CA}" destId="{D849D7E5-B11C-48A2-B84D-B1905B8E6466}" srcOrd="0" destOrd="0" presId="urn:microsoft.com/office/officeart/2005/8/layout/vList6"/>
    <dgm:cxn modelId="{32CC2CB1-BDB5-4486-BD63-BBA6AD3B7112}" type="presParOf" srcId="{253DFD8F-EBD6-4374-AE13-BD36A786B0CA}" destId="{DF06A019-1231-4B7D-8FEF-2D614F254779}" srcOrd="1" destOrd="0" presId="urn:microsoft.com/office/officeart/2005/8/layout/vList6"/>
    <dgm:cxn modelId="{91555FAC-A715-4547-892C-EE33F7296BE1}" type="presParOf" srcId="{A20CB86B-6DB8-4ED5-868B-5D38692CEAF6}" destId="{4F78572E-3008-49C7-8034-B66E272C2FFF}" srcOrd="9" destOrd="0" presId="urn:microsoft.com/office/officeart/2005/8/layout/vList6"/>
    <dgm:cxn modelId="{78D6D4AB-4E37-4DA0-94E0-752AA3E43E7C}" type="presParOf" srcId="{A20CB86B-6DB8-4ED5-868B-5D38692CEAF6}" destId="{86585745-7429-42C7-8002-7B92EC58A856}" srcOrd="10" destOrd="0" presId="urn:microsoft.com/office/officeart/2005/8/layout/vList6"/>
    <dgm:cxn modelId="{F26E2DAF-798B-4D90-9FF5-500A4886B89D}" type="presParOf" srcId="{86585745-7429-42C7-8002-7B92EC58A856}" destId="{A40B909C-3EE2-453C-A7F2-870FB4F8BFB4}" srcOrd="0" destOrd="0" presId="urn:microsoft.com/office/officeart/2005/8/layout/vList6"/>
    <dgm:cxn modelId="{660ABB14-CC8A-4F50-9FAF-91F1DC913BC6}" type="presParOf" srcId="{86585745-7429-42C7-8002-7B92EC58A856}" destId="{F3BF5AB3-9936-49A7-B876-353762248B20}" srcOrd="1" destOrd="0" presId="urn:microsoft.com/office/officeart/2005/8/layout/vList6"/>
    <dgm:cxn modelId="{2306F0BA-00A6-4FDC-8369-F59D5D008ABD}" type="presParOf" srcId="{A20CB86B-6DB8-4ED5-868B-5D38692CEAF6}" destId="{AB3D26C5-9893-4871-A065-80693B3C75E9}" srcOrd="11" destOrd="0" presId="urn:microsoft.com/office/officeart/2005/8/layout/vList6"/>
    <dgm:cxn modelId="{2B1DB855-83FE-4494-AB74-FA8222646032}" type="presParOf" srcId="{A20CB86B-6DB8-4ED5-868B-5D38692CEAF6}" destId="{21EA55B8-53E8-46F4-8316-D5BF9068F590}" srcOrd="12" destOrd="0" presId="urn:microsoft.com/office/officeart/2005/8/layout/vList6"/>
    <dgm:cxn modelId="{4A47DAC5-5558-49B2-B724-33F045A579DC}" type="presParOf" srcId="{21EA55B8-53E8-46F4-8316-D5BF9068F590}" destId="{F6AB5650-73C6-4536-A233-349135FF9759}" srcOrd="0" destOrd="0" presId="urn:microsoft.com/office/officeart/2005/8/layout/vList6"/>
    <dgm:cxn modelId="{7F753FE5-2DBE-493E-B958-355FBC5DCDF3}" type="presParOf" srcId="{21EA55B8-53E8-46F4-8316-D5BF9068F590}" destId="{D509B905-534F-468F-BBD3-8B5A25773729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526EC2-7BB0-480B-AA40-346ACF26CFF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0EED6B-7AC6-4C3A-B399-D51D6AF37057}">
      <dgm:prSet/>
      <dgm:spPr>
        <a:solidFill>
          <a:srgbClr val="97D0E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>
              <a:hlinkClick xmlns:r="http://schemas.openxmlformats.org/officeDocument/2006/relationships" r:id="" action="ppaction://noaction"/>
            </a:rPr>
            <a:t>AURICULAS:</a:t>
          </a:r>
          <a:r>
            <a:rPr lang="es-ES" b="1" dirty="0" smtClean="0"/>
            <a:t> </a:t>
          </a:r>
          <a:endParaRPr lang="es-ES" b="1" dirty="0"/>
        </a:p>
      </dgm:t>
    </dgm:pt>
    <dgm:pt modelId="{A2929AA6-22ED-4D7F-A2C7-FA4ECA79D378}" type="parTrans" cxnId="{6DF6E899-6085-4B9B-99CF-67EAA9BFD57F}">
      <dgm:prSet/>
      <dgm:spPr/>
      <dgm:t>
        <a:bodyPr/>
        <a:lstStyle/>
        <a:p>
          <a:endParaRPr lang="es-ES"/>
        </a:p>
      </dgm:t>
    </dgm:pt>
    <dgm:pt modelId="{29F14303-EB18-425B-BA0B-4626242FBD98}" type="sibTrans" cxnId="{6DF6E899-6085-4B9B-99CF-67EAA9BFD57F}">
      <dgm:prSet/>
      <dgm:spPr/>
      <dgm:t>
        <a:bodyPr/>
        <a:lstStyle/>
        <a:p>
          <a:endParaRPr lang="es-ES"/>
        </a:p>
      </dgm:t>
    </dgm:pt>
    <dgm:pt modelId="{F6A1B598-3790-4348-91CD-F82458BA2537}">
      <dgm:prSet/>
      <dgm:spPr>
        <a:solidFill>
          <a:srgbClr val="97D0E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/>
            <a:t>Forma:</a:t>
          </a:r>
          <a:endParaRPr lang="es-ES" b="1" dirty="0"/>
        </a:p>
      </dgm:t>
    </dgm:pt>
    <dgm:pt modelId="{63FCA4E1-A4F6-4A4C-97BC-41AE7E8CECAF}" type="parTrans" cxnId="{B1129A77-DF1C-4FD1-B8D0-3E19CF9A2261}">
      <dgm:prSet/>
      <dgm:spPr/>
      <dgm:t>
        <a:bodyPr/>
        <a:lstStyle/>
        <a:p>
          <a:endParaRPr lang="es-ES"/>
        </a:p>
      </dgm:t>
    </dgm:pt>
    <dgm:pt modelId="{BD807784-BEE9-4895-B123-ADA5ECDCF161}" type="sibTrans" cxnId="{B1129A77-DF1C-4FD1-B8D0-3E19CF9A2261}">
      <dgm:prSet/>
      <dgm:spPr/>
      <dgm:t>
        <a:bodyPr/>
        <a:lstStyle/>
        <a:p>
          <a:endParaRPr lang="es-ES"/>
        </a:p>
      </dgm:t>
    </dgm:pt>
    <dgm:pt modelId="{B1CCD095-D17B-4858-B80A-87BF3666DFCB}">
      <dgm:prSet/>
      <dgm:spPr>
        <a:solidFill>
          <a:srgbClr val="97D0E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/>
            <a:t>Localización:</a:t>
          </a:r>
          <a:endParaRPr lang="es-ES" b="1" dirty="0"/>
        </a:p>
      </dgm:t>
    </dgm:pt>
    <dgm:pt modelId="{4140818D-1375-4266-9BBF-9F71B5153A5F}" type="parTrans" cxnId="{58CFAC8F-A872-40BC-8D97-4C881A9B9B6E}">
      <dgm:prSet/>
      <dgm:spPr/>
      <dgm:t>
        <a:bodyPr/>
        <a:lstStyle/>
        <a:p>
          <a:endParaRPr lang="es-ES"/>
        </a:p>
      </dgm:t>
    </dgm:pt>
    <dgm:pt modelId="{3A45159C-F96C-4D20-9FC5-A552596B5FD8}" type="sibTrans" cxnId="{58CFAC8F-A872-40BC-8D97-4C881A9B9B6E}">
      <dgm:prSet/>
      <dgm:spPr/>
      <dgm:t>
        <a:bodyPr/>
        <a:lstStyle/>
        <a:p>
          <a:endParaRPr lang="es-ES"/>
        </a:p>
      </dgm:t>
    </dgm:pt>
    <dgm:pt modelId="{68CBE55B-7FDF-4A2E-AD70-1E22A9AC3724}">
      <dgm:prSet/>
      <dgm:spPr>
        <a:solidFill>
          <a:srgbClr val="97D0E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/>
            <a:t>Fisiología:</a:t>
          </a:r>
          <a:endParaRPr lang="es-ES" b="1" dirty="0"/>
        </a:p>
      </dgm:t>
    </dgm:pt>
    <dgm:pt modelId="{A023170F-069F-4C3F-B327-0ADC8B8F7EDF}" type="parTrans" cxnId="{462D53C8-9946-4711-8434-403E1BFFC600}">
      <dgm:prSet/>
      <dgm:spPr/>
      <dgm:t>
        <a:bodyPr/>
        <a:lstStyle/>
        <a:p>
          <a:endParaRPr lang="es-ES"/>
        </a:p>
      </dgm:t>
    </dgm:pt>
    <dgm:pt modelId="{013E0CF1-F8D0-44CF-BBD9-1EE2A66BFE8D}" type="sibTrans" cxnId="{462D53C8-9946-4711-8434-403E1BFFC600}">
      <dgm:prSet/>
      <dgm:spPr/>
      <dgm:t>
        <a:bodyPr/>
        <a:lstStyle/>
        <a:p>
          <a:endParaRPr lang="es-ES"/>
        </a:p>
      </dgm:t>
    </dgm:pt>
    <dgm:pt modelId="{04ED87D7-7EEC-4307-AEA9-3301E8210CE3}">
      <dgm:prSet/>
      <dgm:spPr>
        <a:solidFill>
          <a:srgbClr val="97D0E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/>
            <a:t>Estructura :</a:t>
          </a:r>
          <a:endParaRPr lang="es-ES" b="1" dirty="0"/>
        </a:p>
      </dgm:t>
    </dgm:pt>
    <dgm:pt modelId="{892054FC-C504-41B0-831B-8791D034AAFD}" type="parTrans" cxnId="{DA871C66-DE7A-4DE4-83F7-861925AD4CE7}">
      <dgm:prSet/>
      <dgm:spPr/>
      <dgm:t>
        <a:bodyPr/>
        <a:lstStyle/>
        <a:p>
          <a:endParaRPr lang="es-ES"/>
        </a:p>
      </dgm:t>
    </dgm:pt>
    <dgm:pt modelId="{86C11EB3-660A-4B71-9C7A-9AA5CC431EE2}" type="sibTrans" cxnId="{DA871C66-DE7A-4DE4-83F7-861925AD4CE7}">
      <dgm:prSet/>
      <dgm:spPr/>
      <dgm:t>
        <a:bodyPr/>
        <a:lstStyle/>
        <a:p>
          <a:endParaRPr lang="es-ES"/>
        </a:p>
      </dgm:t>
    </dgm:pt>
    <dgm:pt modelId="{C3207324-6C18-4635-9110-95EF747BB7BE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900" dirty="0" smtClean="0"/>
            <a:t>Apéndice auricular</a:t>
          </a:r>
          <a:endParaRPr lang="es-ES" sz="900" dirty="0"/>
        </a:p>
      </dgm:t>
    </dgm:pt>
    <dgm:pt modelId="{28F5C21F-F60A-4BD4-8875-4BF51C5DB8BF}" type="parTrans" cxnId="{B717AEDD-9EA6-429E-B6D7-E7A9D8F87ED8}">
      <dgm:prSet/>
      <dgm:spPr/>
      <dgm:t>
        <a:bodyPr/>
        <a:lstStyle/>
        <a:p>
          <a:endParaRPr lang="es-ES"/>
        </a:p>
      </dgm:t>
    </dgm:pt>
    <dgm:pt modelId="{BB8983A6-9ADD-4E7B-8762-C17260D48EC4}" type="sibTrans" cxnId="{B717AEDD-9EA6-429E-B6D7-E7A9D8F87ED8}">
      <dgm:prSet/>
      <dgm:spPr/>
      <dgm:t>
        <a:bodyPr/>
        <a:lstStyle/>
        <a:p>
          <a:endParaRPr lang="es-ES"/>
        </a:p>
      </dgm:t>
    </dgm:pt>
    <dgm:pt modelId="{EE4F5753-54D1-49A7-B772-94FECDD3967C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900" dirty="0" smtClean="0"/>
            <a:t>Paredes Musculares Internas</a:t>
          </a:r>
          <a:endParaRPr lang="es-ES" sz="900" dirty="0"/>
        </a:p>
      </dgm:t>
    </dgm:pt>
    <dgm:pt modelId="{5DB5B828-B4F6-43C7-B47B-405F422AF5E3}" type="parTrans" cxnId="{BED2EA06-CD68-4742-A3C2-E3F614247FA5}">
      <dgm:prSet/>
      <dgm:spPr/>
      <dgm:t>
        <a:bodyPr/>
        <a:lstStyle/>
        <a:p>
          <a:endParaRPr lang="es-ES"/>
        </a:p>
      </dgm:t>
    </dgm:pt>
    <dgm:pt modelId="{67995F29-4F50-4AE6-B925-F3A86C02702E}" type="sibTrans" cxnId="{BED2EA06-CD68-4742-A3C2-E3F614247FA5}">
      <dgm:prSet/>
      <dgm:spPr/>
      <dgm:t>
        <a:bodyPr/>
        <a:lstStyle/>
        <a:p>
          <a:endParaRPr lang="es-ES"/>
        </a:p>
      </dgm:t>
    </dgm:pt>
    <dgm:pt modelId="{4D692CA5-6C89-4C49-9C08-26201E4A4651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900" dirty="0" smtClean="0"/>
            <a:t>Tabique </a:t>
          </a:r>
          <a:endParaRPr lang="es-ES" sz="900" dirty="0"/>
        </a:p>
      </dgm:t>
    </dgm:pt>
    <dgm:pt modelId="{093EB5AD-2BD9-4A39-A9FC-9A109689BA83}" type="parTrans" cxnId="{D7EEEB3A-1D72-4861-852A-5B1C867E4F88}">
      <dgm:prSet/>
      <dgm:spPr/>
      <dgm:t>
        <a:bodyPr/>
        <a:lstStyle/>
        <a:p>
          <a:endParaRPr lang="es-ES"/>
        </a:p>
      </dgm:t>
    </dgm:pt>
    <dgm:pt modelId="{3C8C218C-7B56-43BF-8311-C39D0420353B}" type="sibTrans" cxnId="{D7EEEB3A-1D72-4861-852A-5B1C867E4F88}">
      <dgm:prSet/>
      <dgm:spPr/>
      <dgm:t>
        <a:bodyPr/>
        <a:lstStyle/>
        <a:p>
          <a:endParaRPr lang="es-ES"/>
        </a:p>
      </dgm:t>
    </dgm:pt>
    <dgm:pt modelId="{6F4D6051-74A6-41C7-B02D-09FA0BF4085C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900" dirty="0" smtClean="0"/>
            <a:t>1 </a:t>
          </a:r>
          <a:r>
            <a:rPr lang="es-ES" sz="900" dirty="0" err="1" smtClean="0"/>
            <a:t>Nó</a:t>
          </a:r>
          <a:endParaRPr lang="es-ES" sz="900" dirty="0"/>
        </a:p>
      </dgm:t>
    </dgm:pt>
    <dgm:pt modelId="{C891C5F0-64B3-4106-8EE8-C286A54EEB25}" type="parTrans" cxnId="{72EBAFC6-9AA8-4B71-A730-4017DF4E4364}">
      <dgm:prSet/>
      <dgm:spPr/>
      <dgm:t>
        <a:bodyPr/>
        <a:lstStyle/>
        <a:p>
          <a:endParaRPr lang="es-ES"/>
        </a:p>
      </dgm:t>
    </dgm:pt>
    <dgm:pt modelId="{3C6CA649-6DCE-436F-B616-A5A6FEE52D7D}" type="sibTrans" cxnId="{72EBAFC6-9AA8-4B71-A730-4017DF4E4364}">
      <dgm:prSet/>
      <dgm:spPr/>
      <dgm:t>
        <a:bodyPr/>
        <a:lstStyle/>
        <a:p>
          <a:endParaRPr lang="es-ES"/>
        </a:p>
      </dgm:t>
    </dgm:pt>
    <dgm:pt modelId="{081C8368-F8AA-42A0-8FD2-C9EC39FF95EF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900" dirty="0" smtClean="0"/>
            <a:t>8 Orificiosdulo</a:t>
          </a:r>
          <a:endParaRPr lang="es-ES" sz="900" dirty="0"/>
        </a:p>
      </dgm:t>
    </dgm:pt>
    <dgm:pt modelId="{D10FD0C0-6E54-4EFC-AD83-1C787B2BC5AC}" type="parTrans" cxnId="{03B016D8-5AEE-4438-91DA-70B2C306860A}">
      <dgm:prSet/>
      <dgm:spPr/>
      <dgm:t>
        <a:bodyPr/>
        <a:lstStyle/>
        <a:p>
          <a:endParaRPr lang="es-ES"/>
        </a:p>
      </dgm:t>
    </dgm:pt>
    <dgm:pt modelId="{4F4A5174-23A8-4315-A1F5-E34DCA4A28C0}" type="sibTrans" cxnId="{03B016D8-5AEE-4438-91DA-70B2C306860A}">
      <dgm:prSet/>
      <dgm:spPr/>
      <dgm:t>
        <a:bodyPr/>
        <a:lstStyle/>
        <a:p>
          <a:endParaRPr lang="es-ES"/>
        </a:p>
      </dgm:t>
    </dgm:pt>
    <dgm:pt modelId="{C523F71C-D17F-4141-AC46-2AC2EEAA683C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1100" dirty="0" smtClean="0"/>
            <a:t>De una pirámide triangular</a:t>
          </a:r>
          <a:endParaRPr lang="es-ES" sz="1100" dirty="0"/>
        </a:p>
      </dgm:t>
    </dgm:pt>
    <dgm:pt modelId="{2D9A0917-A176-4ED0-A3AD-6D27422AD46A}" type="parTrans" cxnId="{18982759-C474-40EE-A2EB-4DFA7CDD8323}">
      <dgm:prSet/>
      <dgm:spPr/>
      <dgm:t>
        <a:bodyPr/>
        <a:lstStyle/>
        <a:p>
          <a:endParaRPr lang="es-ES"/>
        </a:p>
      </dgm:t>
    </dgm:pt>
    <dgm:pt modelId="{844F997C-1962-4D1B-90CD-306D7585AC0C}" type="sibTrans" cxnId="{18982759-C474-40EE-A2EB-4DFA7CDD8323}">
      <dgm:prSet/>
      <dgm:spPr/>
      <dgm:t>
        <a:bodyPr/>
        <a:lstStyle/>
        <a:p>
          <a:endParaRPr lang="es-ES"/>
        </a:p>
      </dgm:t>
    </dgm:pt>
    <dgm:pt modelId="{145C30B9-56DC-48B9-AA59-65B6F22E07CC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1100" dirty="0" smtClean="0"/>
            <a:t>Parte póstero-superior de los ventrículos</a:t>
          </a:r>
          <a:endParaRPr lang="es-ES" sz="1100" dirty="0"/>
        </a:p>
      </dgm:t>
    </dgm:pt>
    <dgm:pt modelId="{88640FC6-DAB2-401F-A0F3-00826143B3A3}" type="parTrans" cxnId="{BFE1F5CA-ED8B-4702-A2E9-63B1DF06D653}">
      <dgm:prSet/>
      <dgm:spPr/>
      <dgm:t>
        <a:bodyPr/>
        <a:lstStyle/>
        <a:p>
          <a:endParaRPr lang="es-ES"/>
        </a:p>
      </dgm:t>
    </dgm:pt>
    <dgm:pt modelId="{365EB1DA-D1E6-480C-A955-13F3A396E2A0}" type="sibTrans" cxnId="{BFE1F5CA-ED8B-4702-A2E9-63B1DF06D653}">
      <dgm:prSet/>
      <dgm:spPr/>
      <dgm:t>
        <a:bodyPr/>
        <a:lstStyle/>
        <a:p>
          <a:endParaRPr lang="es-ES"/>
        </a:p>
      </dgm:t>
    </dgm:pt>
    <dgm:pt modelId="{73172211-B055-44B6-886B-A858BB1BE6ED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1100" dirty="0" smtClean="0"/>
            <a:t>Entrada de sangre a los ventrículos</a:t>
          </a:r>
          <a:endParaRPr lang="es-ES" sz="1100" dirty="0"/>
        </a:p>
      </dgm:t>
    </dgm:pt>
    <dgm:pt modelId="{8422E360-72CD-449E-B6E3-CBA9A92A13EA}" type="parTrans" cxnId="{4567318B-C834-47B8-829B-4E2F079ED9D6}">
      <dgm:prSet/>
      <dgm:spPr/>
      <dgm:t>
        <a:bodyPr/>
        <a:lstStyle/>
        <a:p>
          <a:endParaRPr lang="es-ES"/>
        </a:p>
      </dgm:t>
    </dgm:pt>
    <dgm:pt modelId="{0B83E8BB-3B62-4DDC-BE11-75E83933E678}" type="sibTrans" cxnId="{4567318B-C834-47B8-829B-4E2F079ED9D6}">
      <dgm:prSet/>
      <dgm:spPr/>
      <dgm:t>
        <a:bodyPr/>
        <a:lstStyle/>
        <a:p>
          <a:endParaRPr lang="es-ES"/>
        </a:p>
      </dgm:t>
    </dgm:pt>
    <dgm:pt modelId="{7267CBA1-7961-4352-999B-AAFCDA42EE12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endParaRPr lang="es-ES" sz="1100" dirty="0"/>
        </a:p>
      </dgm:t>
    </dgm:pt>
    <dgm:pt modelId="{9CFDED4D-A3F7-49C7-A3D1-34251A2AF4F6}" type="parTrans" cxnId="{430ED9BF-7D92-4781-B9E4-FF679F2C2E83}">
      <dgm:prSet/>
      <dgm:spPr/>
      <dgm:t>
        <a:bodyPr/>
        <a:lstStyle/>
        <a:p>
          <a:endParaRPr lang="es-ES"/>
        </a:p>
      </dgm:t>
    </dgm:pt>
    <dgm:pt modelId="{7A615DDD-DEC6-483D-A9B2-B12CA1EE9F7E}" type="sibTrans" cxnId="{430ED9BF-7D92-4781-B9E4-FF679F2C2E83}">
      <dgm:prSet/>
      <dgm:spPr/>
      <dgm:t>
        <a:bodyPr/>
        <a:lstStyle/>
        <a:p>
          <a:endParaRPr lang="es-ES"/>
        </a:p>
      </dgm:t>
    </dgm:pt>
    <dgm:pt modelId="{21CCEB50-DCBB-4D85-B908-0389D247B07D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s-ES" sz="1100" dirty="0" smtClean="0"/>
            <a:t>Son 2 cavidades </a:t>
          </a:r>
          <a:endParaRPr lang="es-ES" sz="1100" dirty="0"/>
        </a:p>
      </dgm:t>
    </dgm:pt>
    <dgm:pt modelId="{22BC5EF0-2790-437E-A921-D89A8251E6EE}" type="parTrans" cxnId="{EFA75CC1-499D-4B82-A57A-2883AA301DDD}">
      <dgm:prSet/>
      <dgm:spPr/>
      <dgm:t>
        <a:bodyPr/>
        <a:lstStyle/>
        <a:p>
          <a:endParaRPr lang="es-ES"/>
        </a:p>
      </dgm:t>
    </dgm:pt>
    <dgm:pt modelId="{2FE0AC8A-5323-4EC8-A050-C91DBE9CE040}" type="sibTrans" cxnId="{EFA75CC1-499D-4B82-A57A-2883AA301DDD}">
      <dgm:prSet/>
      <dgm:spPr/>
      <dgm:t>
        <a:bodyPr/>
        <a:lstStyle/>
        <a:p>
          <a:endParaRPr lang="es-ES"/>
        </a:p>
      </dgm:t>
    </dgm:pt>
    <dgm:pt modelId="{45AE0FB9-C1EC-4716-AC2A-D4CF54ECA6BB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endParaRPr lang="es-ES" sz="1100" dirty="0"/>
        </a:p>
      </dgm:t>
    </dgm:pt>
    <dgm:pt modelId="{5DD44608-6109-442E-A14C-CE978B43A615}" type="parTrans" cxnId="{FE5625F5-7752-4E66-A2B0-02B48F4B5560}">
      <dgm:prSet/>
      <dgm:spPr/>
      <dgm:t>
        <a:bodyPr/>
        <a:lstStyle/>
        <a:p>
          <a:endParaRPr lang="es-ES"/>
        </a:p>
      </dgm:t>
    </dgm:pt>
    <dgm:pt modelId="{6A3CDEA4-9575-423D-B836-8EE022FCD64A}" type="sibTrans" cxnId="{FE5625F5-7752-4E66-A2B0-02B48F4B5560}">
      <dgm:prSet/>
      <dgm:spPr/>
      <dgm:t>
        <a:bodyPr/>
        <a:lstStyle/>
        <a:p>
          <a:endParaRPr lang="es-ES"/>
        </a:p>
      </dgm:t>
    </dgm:pt>
    <dgm:pt modelId="{7F1ADA9C-B6DB-4B39-96D6-4C42A1E318E1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endParaRPr lang="es-ES" sz="1100" dirty="0"/>
        </a:p>
      </dgm:t>
    </dgm:pt>
    <dgm:pt modelId="{5A21C86A-7598-4D6C-B95C-7996B82EA2B2}" type="parTrans" cxnId="{59623246-5315-4981-A4B4-4B65DA12A548}">
      <dgm:prSet/>
      <dgm:spPr/>
      <dgm:t>
        <a:bodyPr/>
        <a:lstStyle/>
        <a:p>
          <a:endParaRPr lang="es-ES"/>
        </a:p>
      </dgm:t>
    </dgm:pt>
    <dgm:pt modelId="{90285048-A921-40BC-9D02-55C0D8B94157}" type="sibTrans" cxnId="{59623246-5315-4981-A4B4-4B65DA12A548}">
      <dgm:prSet/>
      <dgm:spPr/>
      <dgm:t>
        <a:bodyPr/>
        <a:lstStyle/>
        <a:p>
          <a:endParaRPr lang="es-ES"/>
        </a:p>
      </dgm:t>
    </dgm:pt>
    <dgm:pt modelId="{22C4A645-7909-44B9-8F93-86C88BA9DB7B}">
      <dgm:prSet custT="1"/>
      <dgm:spPr>
        <a:solidFill>
          <a:srgbClr val="FEACBE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endParaRPr lang="es-ES" sz="1100" dirty="0"/>
        </a:p>
      </dgm:t>
    </dgm:pt>
    <dgm:pt modelId="{DC6CDDDC-E816-4C36-8A65-FA9CCA34CE6E}" type="parTrans" cxnId="{F3B24B02-B45D-494D-B7AA-0D6E68DFFF53}">
      <dgm:prSet/>
      <dgm:spPr/>
      <dgm:t>
        <a:bodyPr/>
        <a:lstStyle/>
        <a:p>
          <a:endParaRPr lang="es-ES"/>
        </a:p>
      </dgm:t>
    </dgm:pt>
    <dgm:pt modelId="{053F7C9C-7081-4E2D-B15A-1C2ABB974AD3}" type="sibTrans" cxnId="{F3B24B02-B45D-494D-B7AA-0D6E68DFFF53}">
      <dgm:prSet/>
      <dgm:spPr/>
      <dgm:t>
        <a:bodyPr/>
        <a:lstStyle/>
        <a:p>
          <a:endParaRPr lang="es-ES"/>
        </a:p>
      </dgm:t>
    </dgm:pt>
    <dgm:pt modelId="{4995D8D4-8E96-4D8C-8053-06780B98D43E}" type="pres">
      <dgm:prSet presAssocID="{36526EC2-7BB0-480B-AA40-346ACF26CFF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9D44FA0-71FC-4B6C-B15B-C3C0E0B982E9}" type="pres">
      <dgm:prSet presAssocID="{750EED6B-7AC6-4C3A-B399-D51D6AF37057}" presName="linNode" presStyleCnt="0"/>
      <dgm:spPr/>
    </dgm:pt>
    <dgm:pt modelId="{511646F4-9D8F-4DE6-8AE3-74370AC9111B}" type="pres">
      <dgm:prSet presAssocID="{750EED6B-7AC6-4C3A-B399-D51D6AF37057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CCBDC7-6008-48AD-8C76-2302EEDB2D5D}" type="pres">
      <dgm:prSet presAssocID="{750EED6B-7AC6-4C3A-B399-D51D6AF37057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CFA95E-367B-45DF-BDE1-B517B9E8A61D}" type="pres">
      <dgm:prSet presAssocID="{29F14303-EB18-425B-BA0B-4626242FBD98}" presName="spacing" presStyleCnt="0"/>
      <dgm:spPr/>
    </dgm:pt>
    <dgm:pt modelId="{4E25E8C4-EA49-4D50-B6DE-83A96D24EDBE}" type="pres">
      <dgm:prSet presAssocID="{F6A1B598-3790-4348-91CD-F82458BA2537}" presName="linNode" presStyleCnt="0"/>
      <dgm:spPr/>
    </dgm:pt>
    <dgm:pt modelId="{BCB5E1D4-0200-4E8E-AB9F-CDD1EB2BDE1E}" type="pres">
      <dgm:prSet presAssocID="{F6A1B598-3790-4348-91CD-F82458BA253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04304F-22D9-4B29-BE2E-E8E50CD2CEEF}" type="pres">
      <dgm:prSet presAssocID="{F6A1B598-3790-4348-91CD-F82458BA2537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F0E607-36BC-40E1-8FE7-72D471F1A972}" type="pres">
      <dgm:prSet presAssocID="{BD807784-BEE9-4895-B123-ADA5ECDCF161}" presName="spacing" presStyleCnt="0"/>
      <dgm:spPr/>
    </dgm:pt>
    <dgm:pt modelId="{F1A5358F-6B11-4501-99E4-F7FCD779BAE9}" type="pres">
      <dgm:prSet presAssocID="{B1CCD095-D17B-4858-B80A-87BF3666DFCB}" presName="linNode" presStyleCnt="0"/>
      <dgm:spPr/>
    </dgm:pt>
    <dgm:pt modelId="{0D387758-9A39-465D-AF74-502E889FDD90}" type="pres">
      <dgm:prSet presAssocID="{B1CCD095-D17B-4858-B80A-87BF3666DFCB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C7A69F-CECA-480E-873D-428BF4AFA944}" type="pres">
      <dgm:prSet presAssocID="{B1CCD095-D17B-4858-B80A-87BF3666DFCB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721251-5C5C-4576-9116-63CF858DCBFC}" type="pres">
      <dgm:prSet presAssocID="{3A45159C-F96C-4D20-9FC5-A552596B5FD8}" presName="spacing" presStyleCnt="0"/>
      <dgm:spPr/>
    </dgm:pt>
    <dgm:pt modelId="{34810675-E774-4A8C-BE3A-FBF11C3A0004}" type="pres">
      <dgm:prSet presAssocID="{68CBE55B-7FDF-4A2E-AD70-1E22A9AC3724}" presName="linNode" presStyleCnt="0"/>
      <dgm:spPr/>
    </dgm:pt>
    <dgm:pt modelId="{D5DBD83B-CF2C-4A2E-8030-BE0A36D27799}" type="pres">
      <dgm:prSet presAssocID="{68CBE55B-7FDF-4A2E-AD70-1E22A9AC3724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D7AC65-E069-4696-B4F1-EEC130350746}" type="pres">
      <dgm:prSet presAssocID="{68CBE55B-7FDF-4A2E-AD70-1E22A9AC3724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C91A9F-9114-478A-AB40-2C7547695C36}" type="pres">
      <dgm:prSet presAssocID="{013E0CF1-F8D0-44CF-BBD9-1EE2A66BFE8D}" presName="spacing" presStyleCnt="0"/>
      <dgm:spPr/>
    </dgm:pt>
    <dgm:pt modelId="{434A786C-C893-4C79-9E0E-489987639C04}" type="pres">
      <dgm:prSet presAssocID="{04ED87D7-7EEC-4307-AEA9-3301E8210CE3}" presName="linNode" presStyleCnt="0"/>
      <dgm:spPr/>
    </dgm:pt>
    <dgm:pt modelId="{D8A4891B-678D-4538-A524-A8BB4D4F272C}" type="pres">
      <dgm:prSet presAssocID="{04ED87D7-7EEC-4307-AEA9-3301E8210CE3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A3F2AD-A65C-4E97-9493-D1D78949EA79}" type="pres">
      <dgm:prSet presAssocID="{04ED87D7-7EEC-4307-AEA9-3301E8210CE3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AEF7DE-10CD-41EE-901A-55470C964A0D}" type="presOf" srcId="{081C8368-F8AA-42A0-8FD2-C9EC39FF95EF}" destId="{B5A3F2AD-A65C-4E97-9493-D1D78949EA79}" srcOrd="0" destOrd="4" presId="urn:microsoft.com/office/officeart/2005/8/layout/vList6"/>
    <dgm:cxn modelId="{383F9827-A474-4E4E-857D-D41C2E4B16D5}" type="presOf" srcId="{7F1ADA9C-B6DB-4B39-96D6-4C42A1E318E1}" destId="{11C7A69F-CECA-480E-873D-428BF4AFA944}" srcOrd="0" destOrd="0" presId="urn:microsoft.com/office/officeart/2005/8/layout/vList6"/>
    <dgm:cxn modelId="{6DF6E899-6085-4B9B-99CF-67EAA9BFD57F}" srcId="{36526EC2-7BB0-480B-AA40-346ACF26CFFE}" destId="{750EED6B-7AC6-4C3A-B399-D51D6AF37057}" srcOrd="0" destOrd="0" parTransId="{A2929AA6-22ED-4D7F-A2C7-FA4ECA79D378}" sibTransId="{29F14303-EB18-425B-BA0B-4626242FBD98}"/>
    <dgm:cxn modelId="{DABD308C-4950-42B8-9D61-F312DCC5E6F4}" type="presOf" srcId="{04ED87D7-7EEC-4307-AEA9-3301E8210CE3}" destId="{D8A4891B-678D-4538-A524-A8BB4D4F272C}" srcOrd="0" destOrd="0" presId="urn:microsoft.com/office/officeart/2005/8/layout/vList6"/>
    <dgm:cxn modelId="{59623246-5315-4981-A4B4-4B65DA12A548}" srcId="{B1CCD095-D17B-4858-B80A-87BF3666DFCB}" destId="{7F1ADA9C-B6DB-4B39-96D6-4C42A1E318E1}" srcOrd="0" destOrd="0" parTransId="{5A21C86A-7598-4D6C-B95C-7996B82EA2B2}" sibTransId="{90285048-A921-40BC-9D02-55C0D8B94157}"/>
    <dgm:cxn modelId="{462D53C8-9946-4711-8434-403E1BFFC600}" srcId="{36526EC2-7BB0-480B-AA40-346ACF26CFFE}" destId="{68CBE55B-7FDF-4A2E-AD70-1E22A9AC3724}" srcOrd="3" destOrd="0" parTransId="{A023170F-069F-4C3F-B327-0ADC8B8F7EDF}" sibTransId="{013E0CF1-F8D0-44CF-BBD9-1EE2A66BFE8D}"/>
    <dgm:cxn modelId="{DA871C66-DE7A-4DE4-83F7-861925AD4CE7}" srcId="{36526EC2-7BB0-480B-AA40-346ACF26CFFE}" destId="{04ED87D7-7EEC-4307-AEA9-3301E8210CE3}" srcOrd="4" destOrd="0" parTransId="{892054FC-C504-41B0-831B-8791D034AAFD}" sibTransId="{86C11EB3-660A-4B71-9C7A-9AA5CC431EE2}"/>
    <dgm:cxn modelId="{398AC4DF-5346-4824-93F0-1523567BD3C0}" type="presOf" srcId="{4D692CA5-6C89-4C49-9C08-26201E4A4651}" destId="{B5A3F2AD-A65C-4E97-9493-D1D78949EA79}" srcOrd="0" destOrd="2" presId="urn:microsoft.com/office/officeart/2005/8/layout/vList6"/>
    <dgm:cxn modelId="{03B016D8-5AEE-4438-91DA-70B2C306860A}" srcId="{04ED87D7-7EEC-4307-AEA9-3301E8210CE3}" destId="{081C8368-F8AA-42A0-8FD2-C9EC39FF95EF}" srcOrd="4" destOrd="0" parTransId="{D10FD0C0-6E54-4EFC-AD83-1C787B2BC5AC}" sibTransId="{4F4A5174-23A8-4315-A1F5-E34DCA4A28C0}"/>
    <dgm:cxn modelId="{B1129A77-DF1C-4FD1-B8D0-3E19CF9A2261}" srcId="{36526EC2-7BB0-480B-AA40-346ACF26CFFE}" destId="{F6A1B598-3790-4348-91CD-F82458BA2537}" srcOrd="1" destOrd="0" parTransId="{63FCA4E1-A4F6-4A4C-97BC-41AE7E8CECAF}" sibTransId="{BD807784-BEE9-4895-B123-ADA5ECDCF161}"/>
    <dgm:cxn modelId="{4567318B-C834-47B8-829B-4E2F079ED9D6}" srcId="{68CBE55B-7FDF-4A2E-AD70-1E22A9AC3724}" destId="{73172211-B055-44B6-886B-A858BB1BE6ED}" srcOrd="1" destOrd="0" parTransId="{8422E360-72CD-449E-B6E3-CBA9A92A13EA}" sibTransId="{0B83E8BB-3B62-4DDC-BE11-75E83933E678}"/>
    <dgm:cxn modelId="{430ED9BF-7D92-4781-B9E4-FF679F2C2E83}" srcId="{750EED6B-7AC6-4C3A-B399-D51D6AF37057}" destId="{7267CBA1-7961-4352-999B-AAFCDA42EE12}" srcOrd="0" destOrd="0" parTransId="{9CFDED4D-A3F7-49C7-A3D1-34251A2AF4F6}" sibTransId="{7A615DDD-DEC6-483D-A9B2-B12CA1EE9F7E}"/>
    <dgm:cxn modelId="{06A22296-449B-490E-9381-6D6E2330C3F9}" type="presOf" srcId="{22C4A645-7909-44B9-8F93-86C88BA9DB7B}" destId="{D8D7AC65-E069-4696-B4F1-EEC130350746}" srcOrd="0" destOrd="0" presId="urn:microsoft.com/office/officeart/2005/8/layout/vList6"/>
    <dgm:cxn modelId="{F3B24B02-B45D-494D-B7AA-0D6E68DFFF53}" srcId="{68CBE55B-7FDF-4A2E-AD70-1E22A9AC3724}" destId="{22C4A645-7909-44B9-8F93-86C88BA9DB7B}" srcOrd="0" destOrd="0" parTransId="{DC6CDDDC-E816-4C36-8A65-FA9CCA34CE6E}" sibTransId="{053F7C9C-7081-4E2D-B15A-1C2ABB974AD3}"/>
    <dgm:cxn modelId="{C377E44D-25CB-43F2-A3E3-7F6F6E279E14}" type="presOf" srcId="{45AE0FB9-C1EC-4716-AC2A-D4CF54ECA6BB}" destId="{6804304F-22D9-4B29-BE2E-E8E50CD2CEEF}" srcOrd="0" destOrd="0" presId="urn:microsoft.com/office/officeart/2005/8/layout/vList6"/>
    <dgm:cxn modelId="{2EBA837B-36F8-4C98-BCFF-E22D1AD71B3B}" type="presOf" srcId="{21CCEB50-DCBB-4D85-B908-0389D247B07D}" destId="{74CCBDC7-6008-48AD-8C76-2302EEDB2D5D}" srcOrd="0" destOrd="1" presId="urn:microsoft.com/office/officeart/2005/8/layout/vList6"/>
    <dgm:cxn modelId="{7C3030DE-78FE-4367-9915-546C0F78CC59}" type="presOf" srcId="{36526EC2-7BB0-480B-AA40-346ACF26CFFE}" destId="{4995D8D4-8E96-4D8C-8053-06780B98D43E}" srcOrd="0" destOrd="0" presId="urn:microsoft.com/office/officeart/2005/8/layout/vList6"/>
    <dgm:cxn modelId="{30FB9D73-782C-47CA-9BCB-CE0E95DD133E}" type="presOf" srcId="{B1CCD095-D17B-4858-B80A-87BF3666DFCB}" destId="{0D387758-9A39-465D-AF74-502E889FDD90}" srcOrd="0" destOrd="0" presId="urn:microsoft.com/office/officeart/2005/8/layout/vList6"/>
    <dgm:cxn modelId="{A036C0A2-65B3-4D73-B166-C039D6DF805C}" type="presOf" srcId="{C3207324-6C18-4635-9110-95EF747BB7BE}" destId="{B5A3F2AD-A65C-4E97-9493-D1D78949EA79}" srcOrd="0" destOrd="0" presId="urn:microsoft.com/office/officeart/2005/8/layout/vList6"/>
    <dgm:cxn modelId="{BC01D589-CCBA-4B05-9A6B-DDDCAC84C385}" type="presOf" srcId="{750EED6B-7AC6-4C3A-B399-D51D6AF37057}" destId="{511646F4-9D8F-4DE6-8AE3-74370AC9111B}" srcOrd="0" destOrd="0" presId="urn:microsoft.com/office/officeart/2005/8/layout/vList6"/>
    <dgm:cxn modelId="{24AB8E03-5B0F-4CDE-967D-7A7223AEFAE9}" type="presOf" srcId="{EE4F5753-54D1-49A7-B772-94FECDD3967C}" destId="{B5A3F2AD-A65C-4E97-9493-D1D78949EA79}" srcOrd="0" destOrd="1" presId="urn:microsoft.com/office/officeart/2005/8/layout/vList6"/>
    <dgm:cxn modelId="{BE929477-927B-47C0-BC51-D35EB6211975}" type="presOf" srcId="{6F4D6051-74A6-41C7-B02D-09FA0BF4085C}" destId="{B5A3F2AD-A65C-4E97-9493-D1D78949EA79}" srcOrd="0" destOrd="3" presId="urn:microsoft.com/office/officeart/2005/8/layout/vList6"/>
    <dgm:cxn modelId="{EFA75CC1-499D-4B82-A57A-2883AA301DDD}" srcId="{750EED6B-7AC6-4C3A-B399-D51D6AF37057}" destId="{21CCEB50-DCBB-4D85-B908-0389D247B07D}" srcOrd="1" destOrd="0" parTransId="{22BC5EF0-2790-437E-A921-D89A8251E6EE}" sibTransId="{2FE0AC8A-5323-4EC8-A050-C91DBE9CE040}"/>
    <dgm:cxn modelId="{41B9683B-9A0A-4324-B2CA-9819936766B9}" type="presOf" srcId="{73172211-B055-44B6-886B-A858BB1BE6ED}" destId="{D8D7AC65-E069-4696-B4F1-EEC130350746}" srcOrd="0" destOrd="1" presId="urn:microsoft.com/office/officeart/2005/8/layout/vList6"/>
    <dgm:cxn modelId="{BFE1F5CA-ED8B-4702-A2E9-63B1DF06D653}" srcId="{B1CCD095-D17B-4858-B80A-87BF3666DFCB}" destId="{145C30B9-56DC-48B9-AA59-65B6F22E07CC}" srcOrd="1" destOrd="0" parTransId="{88640FC6-DAB2-401F-A0F3-00826143B3A3}" sibTransId="{365EB1DA-D1E6-480C-A955-13F3A396E2A0}"/>
    <dgm:cxn modelId="{58CFAC8F-A872-40BC-8D97-4C881A9B9B6E}" srcId="{36526EC2-7BB0-480B-AA40-346ACF26CFFE}" destId="{B1CCD095-D17B-4858-B80A-87BF3666DFCB}" srcOrd="2" destOrd="0" parTransId="{4140818D-1375-4266-9BBF-9F71B5153A5F}" sibTransId="{3A45159C-F96C-4D20-9FC5-A552596B5FD8}"/>
    <dgm:cxn modelId="{C96B24A3-3AAC-44FD-806C-7C6E7306E7E7}" type="presOf" srcId="{145C30B9-56DC-48B9-AA59-65B6F22E07CC}" destId="{11C7A69F-CECA-480E-873D-428BF4AFA944}" srcOrd="0" destOrd="1" presId="urn:microsoft.com/office/officeart/2005/8/layout/vList6"/>
    <dgm:cxn modelId="{72EBAFC6-9AA8-4B71-A730-4017DF4E4364}" srcId="{04ED87D7-7EEC-4307-AEA9-3301E8210CE3}" destId="{6F4D6051-74A6-41C7-B02D-09FA0BF4085C}" srcOrd="3" destOrd="0" parTransId="{C891C5F0-64B3-4106-8EE8-C286A54EEB25}" sibTransId="{3C6CA649-6DCE-436F-B616-A5A6FEE52D7D}"/>
    <dgm:cxn modelId="{D7EEEB3A-1D72-4861-852A-5B1C867E4F88}" srcId="{04ED87D7-7EEC-4307-AEA9-3301E8210CE3}" destId="{4D692CA5-6C89-4C49-9C08-26201E4A4651}" srcOrd="2" destOrd="0" parTransId="{093EB5AD-2BD9-4A39-A9FC-9A109689BA83}" sibTransId="{3C8C218C-7B56-43BF-8311-C39D0420353B}"/>
    <dgm:cxn modelId="{F6FC8D85-E77E-43AA-8EA6-773AEBAA381F}" type="presOf" srcId="{F6A1B598-3790-4348-91CD-F82458BA2537}" destId="{BCB5E1D4-0200-4E8E-AB9F-CDD1EB2BDE1E}" srcOrd="0" destOrd="0" presId="urn:microsoft.com/office/officeart/2005/8/layout/vList6"/>
    <dgm:cxn modelId="{BED2EA06-CD68-4742-A3C2-E3F614247FA5}" srcId="{04ED87D7-7EEC-4307-AEA9-3301E8210CE3}" destId="{EE4F5753-54D1-49A7-B772-94FECDD3967C}" srcOrd="1" destOrd="0" parTransId="{5DB5B828-B4F6-43C7-B47B-405F422AF5E3}" sibTransId="{67995F29-4F50-4AE6-B925-F3A86C02702E}"/>
    <dgm:cxn modelId="{18982759-C474-40EE-A2EB-4DFA7CDD8323}" srcId="{F6A1B598-3790-4348-91CD-F82458BA2537}" destId="{C523F71C-D17F-4141-AC46-2AC2EEAA683C}" srcOrd="1" destOrd="0" parTransId="{2D9A0917-A176-4ED0-A3AD-6D27422AD46A}" sibTransId="{844F997C-1962-4D1B-90CD-306D7585AC0C}"/>
    <dgm:cxn modelId="{AD7B9C43-5527-4937-8C14-E3B630508A00}" type="presOf" srcId="{68CBE55B-7FDF-4A2E-AD70-1E22A9AC3724}" destId="{D5DBD83B-CF2C-4A2E-8030-BE0A36D27799}" srcOrd="0" destOrd="0" presId="urn:microsoft.com/office/officeart/2005/8/layout/vList6"/>
    <dgm:cxn modelId="{B717AEDD-9EA6-429E-B6D7-E7A9D8F87ED8}" srcId="{04ED87D7-7EEC-4307-AEA9-3301E8210CE3}" destId="{C3207324-6C18-4635-9110-95EF747BB7BE}" srcOrd="0" destOrd="0" parTransId="{28F5C21F-F60A-4BD4-8875-4BF51C5DB8BF}" sibTransId="{BB8983A6-9ADD-4E7B-8762-C17260D48EC4}"/>
    <dgm:cxn modelId="{BAA0864F-0C66-4A11-BBA5-9813EF5858D7}" type="presOf" srcId="{7267CBA1-7961-4352-999B-AAFCDA42EE12}" destId="{74CCBDC7-6008-48AD-8C76-2302EEDB2D5D}" srcOrd="0" destOrd="0" presId="urn:microsoft.com/office/officeart/2005/8/layout/vList6"/>
    <dgm:cxn modelId="{2A5F53AA-6556-4933-BEC0-F83A13719FB5}" type="presOf" srcId="{C523F71C-D17F-4141-AC46-2AC2EEAA683C}" destId="{6804304F-22D9-4B29-BE2E-E8E50CD2CEEF}" srcOrd="0" destOrd="1" presId="urn:microsoft.com/office/officeart/2005/8/layout/vList6"/>
    <dgm:cxn modelId="{FE5625F5-7752-4E66-A2B0-02B48F4B5560}" srcId="{F6A1B598-3790-4348-91CD-F82458BA2537}" destId="{45AE0FB9-C1EC-4716-AC2A-D4CF54ECA6BB}" srcOrd="0" destOrd="0" parTransId="{5DD44608-6109-442E-A14C-CE978B43A615}" sibTransId="{6A3CDEA4-9575-423D-B836-8EE022FCD64A}"/>
    <dgm:cxn modelId="{8CA0F11E-9A62-4199-8D80-0DA02AD5F527}" type="presParOf" srcId="{4995D8D4-8E96-4D8C-8053-06780B98D43E}" destId="{F9D44FA0-71FC-4B6C-B15B-C3C0E0B982E9}" srcOrd="0" destOrd="0" presId="urn:microsoft.com/office/officeart/2005/8/layout/vList6"/>
    <dgm:cxn modelId="{9C36B618-3AAA-4B06-A2A4-638CE6E0CC7C}" type="presParOf" srcId="{F9D44FA0-71FC-4B6C-B15B-C3C0E0B982E9}" destId="{511646F4-9D8F-4DE6-8AE3-74370AC9111B}" srcOrd="0" destOrd="0" presId="urn:microsoft.com/office/officeart/2005/8/layout/vList6"/>
    <dgm:cxn modelId="{9CE3E551-09C9-4ADA-BCA4-CA98C6D24931}" type="presParOf" srcId="{F9D44FA0-71FC-4B6C-B15B-C3C0E0B982E9}" destId="{74CCBDC7-6008-48AD-8C76-2302EEDB2D5D}" srcOrd="1" destOrd="0" presId="urn:microsoft.com/office/officeart/2005/8/layout/vList6"/>
    <dgm:cxn modelId="{A79485D7-DBE1-4727-BD7C-DD4845941CFE}" type="presParOf" srcId="{4995D8D4-8E96-4D8C-8053-06780B98D43E}" destId="{9ACFA95E-367B-45DF-BDE1-B517B9E8A61D}" srcOrd="1" destOrd="0" presId="urn:microsoft.com/office/officeart/2005/8/layout/vList6"/>
    <dgm:cxn modelId="{F7EFD458-C896-42E8-91F9-50E5390D9D61}" type="presParOf" srcId="{4995D8D4-8E96-4D8C-8053-06780B98D43E}" destId="{4E25E8C4-EA49-4D50-B6DE-83A96D24EDBE}" srcOrd="2" destOrd="0" presId="urn:microsoft.com/office/officeart/2005/8/layout/vList6"/>
    <dgm:cxn modelId="{089F4A3C-3839-4515-A880-7EE30F32BD7E}" type="presParOf" srcId="{4E25E8C4-EA49-4D50-B6DE-83A96D24EDBE}" destId="{BCB5E1D4-0200-4E8E-AB9F-CDD1EB2BDE1E}" srcOrd="0" destOrd="0" presId="urn:microsoft.com/office/officeart/2005/8/layout/vList6"/>
    <dgm:cxn modelId="{86040E40-C5FB-4334-AD48-CC998AFC3554}" type="presParOf" srcId="{4E25E8C4-EA49-4D50-B6DE-83A96D24EDBE}" destId="{6804304F-22D9-4B29-BE2E-E8E50CD2CEEF}" srcOrd="1" destOrd="0" presId="urn:microsoft.com/office/officeart/2005/8/layout/vList6"/>
    <dgm:cxn modelId="{438B3A70-4D91-4CB8-AA9E-A6E4B6E8FDCA}" type="presParOf" srcId="{4995D8D4-8E96-4D8C-8053-06780B98D43E}" destId="{24F0E607-36BC-40E1-8FE7-72D471F1A972}" srcOrd="3" destOrd="0" presId="urn:microsoft.com/office/officeart/2005/8/layout/vList6"/>
    <dgm:cxn modelId="{6C8E9036-E065-4B2C-A0F6-D291CAD64F04}" type="presParOf" srcId="{4995D8D4-8E96-4D8C-8053-06780B98D43E}" destId="{F1A5358F-6B11-4501-99E4-F7FCD779BAE9}" srcOrd="4" destOrd="0" presId="urn:microsoft.com/office/officeart/2005/8/layout/vList6"/>
    <dgm:cxn modelId="{D743AD5B-E272-4A1C-8775-A85498226E88}" type="presParOf" srcId="{F1A5358F-6B11-4501-99E4-F7FCD779BAE9}" destId="{0D387758-9A39-465D-AF74-502E889FDD90}" srcOrd="0" destOrd="0" presId="urn:microsoft.com/office/officeart/2005/8/layout/vList6"/>
    <dgm:cxn modelId="{EE3DB329-3F57-4ED4-ADB7-EE6220A6FFBD}" type="presParOf" srcId="{F1A5358F-6B11-4501-99E4-F7FCD779BAE9}" destId="{11C7A69F-CECA-480E-873D-428BF4AFA944}" srcOrd="1" destOrd="0" presId="urn:microsoft.com/office/officeart/2005/8/layout/vList6"/>
    <dgm:cxn modelId="{3BABB922-5165-4936-9905-E0E3C244B334}" type="presParOf" srcId="{4995D8D4-8E96-4D8C-8053-06780B98D43E}" destId="{86721251-5C5C-4576-9116-63CF858DCBFC}" srcOrd="5" destOrd="0" presId="urn:microsoft.com/office/officeart/2005/8/layout/vList6"/>
    <dgm:cxn modelId="{B39D5C25-FEF2-48D4-AF80-9A04CC4650E1}" type="presParOf" srcId="{4995D8D4-8E96-4D8C-8053-06780B98D43E}" destId="{34810675-E774-4A8C-BE3A-FBF11C3A0004}" srcOrd="6" destOrd="0" presId="urn:microsoft.com/office/officeart/2005/8/layout/vList6"/>
    <dgm:cxn modelId="{3C1E4E79-7592-461C-B8F3-F634E962599D}" type="presParOf" srcId="{34810675-E774-4A8C-BE3A-FBF11C3A0004}" destId="{D5DBD83B-CF2C-4A2E-8030-BE0A36D27799}" srcOrd="0" destOrd="0" presId="urn:microsoft.com/office/officeart/2005/8/layout/vList6"/>
    <dgm:cxn modelId="{BD3B1E46-8C6C-4F38-BC05-A28419466E37}" type="presParOf" srcId="{34810675-E774-4A8C-BE3A-FBF11C3A0004}" destId="{D8D7AC65-E069-4696-B4F1-EEC130350746}" srcOrd="1" destOrd="0" presId="urn:microsoft.com/office/officeart/2005/8/layout/vList6"/>
    <dgm:cxn modelId="{43137CD8-6DAE-4558-937B-3D39FA5DF319}" type="presParOf" srcId="{4995D8D4-8E96-4D8C-8053-06780B98D43E}" destId="{20C91A9F-9114-478A-AB40-2C7547695C36}" srcOrd="7" destOrd="0" presId="urn:microsoft.com/office/officeart/2005/8/layout/vList6"/>
    <dgm:cxn modelId="{E47A456A-7C5B-4736-8DD3-789D56B40FAB}" type="presParOf" srcId="{4995D8D4-8E96-4D8C-8053-06780B98D43E}" destId="{434A786C-C893-4C79-9E0E-489987639C04}" srcOrd="8" destOrd="0" presId="urn:microsoft.com/office/officeart/2005/8/layout/vList6"/>
    <dgm:cxn modelId="{7A6D615D-63F5-40A3-9CB8-EFAB63C6C1D3}" type="presParOf" srcId="{434A786C-C893-4C79-9E0E-489987639C04}" destId="{D8A4891B-678D-4538-A524-A8BB4D4F272C}" srcOrd="0" destOrd="0" presId="urn:microsoft.com/office/officeart/2005/8/layout/vList6"/>
    <dgm:cxn modelId="{2E5B7A11-918F-4A93-B882-EBD9AE8BD6AC}" type="presParOf" srcId="{434A786C-C893-4C79-9E0E-489987639C04}" destId="{B5A3F2AD-A65C-4E97-9493-D1D78949EA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2F6866-28B1-43CC-A690-B8E9844342C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2778ED-A626-4661-B6E2-46BC93944204}">
      <dgm:prSet custT="1"/>
      <dgm:spPr>
        <a:solidFill>
          <a:srgbClr val="66CCFF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sz="1000" dirty="0" smtClean="0">
              <a:solidFill>
                <a:srgbClr val="002060"/>
              </a:solidFill>
            </a:rPr>
            <a:t>Membrana serosa transparente y resistente que rodea al corazón</a:t>
          </a:r>
          <a:endParaRPr lang="es-ES" sz="1000" dirty="0">
            <a:solidFill>
              <a:srgbClr val="002060"/>
            </a:solidFill>
          </a:endParaRPr>
        </a:p>
      </dgm:t>
    </dgm:pt>
    <dgm:pt modelId="{FE51898D-1C6E-4704-9EB7-A690E5236F5B}" type="parTrans" cxnId="{FF51D742-35F8-42D2-9D30-858B10B478C7}">
      <dgm:prSet/>
      <dgm:spPr>
        <a:solidFill>
          <a:srgbClr val="97D0ED"/>
        </a:solidFill>
        <a:ln>
          <a:solidFill>
            <a:srgbClr val="97D5FF"/>
          </a:solidFill>
        </a:ln>
      </dgm:spPr>
      <dgm:t>
        <a:bodyPr/>
        <a:lstStyle/>
        <a:p>
          <a:endParaRPr lang="es-ES" dirty="0"/>
        </a:p>
      </dgm:t>
    </dgm:pt>
    <dgm:pt modelId="{3A6F23B9-5BB5-4E7C-8505-C5FFADFBC76D}" type="sibTrans" cxnId="{FF51D742-35F8-42D2-9D30-858B10B478C7}">
      <dgm:prSet/>
      <dgm:spPr/>
      <dgm:t>
        <a:bodyPr/>
        <a:lstStyle/>
        <a:p>
          <a:endParaRPr lang="es-ES"/>
        </a:p>
      </dgm:t>
    </dgm:pt>
    <dgm:pt modelId="{8B147CAB-9A71-4353-95F6-D343FD6C51DB}">
      <dgm:prSet/>
      <dgm:spPr>
        <a:solidFill>
          <a:srgbClr val="92D050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dirty="0" smtClean="0">
              <a:solidFill>
                <a:srgbClr val="0070C0"/>
              </a:solidFill>
            </a:rPr>
            <a:t>Pericardio Fibroso</a:t>
          </a:r>
          <a:endParaRPr lang="es-ES" dirty="0">
            <a:solidFill>
              <a:srgbClr val="0070C0"/>
            </a:solidFill>
          </a:endParaRPr>
        </a:p>
      </dgm:t>
    </dgm:pt>
    <dgm:pt modelId="{D81826E6-71A0-4ABE-AD8B-62A1C41AE796}" type="parTrans" cxnId="{3FA08240-4AE0-4072-BE56-F2FB25955910}">
      <dgm:prSet/>
      <dgm:spPr>
        <a:solidFill>
          <a:srgbClr val="97D0ED"/>
        </a:solidFill>
        <a:ln>
          <a:solidFill>
            <a:srgbClr val="97D5FF"/>
          </a:solidFill>
        </a:ln>
      </dgm:spPr>
      <dgm:t>
        <a:bodyPr/>
        <a:lstStyle/>
        <a:p>
          <a:endParaRPr lang="es-ES" dirty="0"/>
        </a:p>
      </dgm:t>
    </dgm:pt>
    <dgm:pt modelId="{E1429610-6A4D-4457-8739-53008842035C}" type="sibTrans" cxnId="{3FA08240-4AE0-4072-BE56-F2FB25955910}">
      <dgm:prSet/>
      <dgm:spPr/>
      <dgm:t>
        <a:bodyPr/>
        <a:lstStyle/>
        <a:p>
          <a:endParaRPr lang="es-ES"/>
        </a:p>
      </dgm:t>
    </dgm:pt>
    <dgm:pt modelId="{E8B916B2-1D58-4B5E-8FA1-AF0096A058BF}">
      <dgm:prSet/>
      <dgm:spPr>
        <a:solidFill>
          <a:srgbClr val="00B0F0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dirty="0" smtClean="0">
              <a:solidFill>
                <a:schemeClr val="bg1"/>
              </a:solidFill>
            </a:rPr>
            <a:t>Pericardio Seroso</a:t>
          </a:r>
          <a:endParaRPr lang="es-ES" dirty="0">
            <a:solidFill>
              <a:schemeClr val="bg1"/>
            </a:solidFill>
          </a:endParaRPr>
        </a:p>
      </dgm:t>
    </dgm:pt>
    <dgm:pt modelId="{A42481AD-AE13-4350-83F7-BB35BCF28B84}" type="parTrans" cxnId="{C02D925F-AF3B-4297-AAB4-772C52DAD4C6}">
      <dgm:prSet/>
      <dgm:spPr>
        <a:solidFill>
          <a:srgbClr val="97D0ED"/>
        </a:solidFill>
        <a:ln>
          <a:solidFill>
            <a:srgbClr val="97D5FF"/>
          </a:solidFill>
        </a:ln>
      </dgm:spPr>
      <dgm:t>
        <a:bodyPr/>
        <a:lstStyle/>
        <a:p>
          <a:endParaRPr lang="es-ES" dirty="0"/>
        </a:p>
      </dgm:t>
    </dgm:pt>
    <dgm:pt modelId="{ED47387C-AC30-42D7-8983-47165AE67959}" type="sibTrans" cxnId="{C02D925F-AF3B-4297-AAB4-772C52DAD4C6}">
      <dgm:prSet/>
      <dgm:spPr/>
      <dgm:t>
        <a:bodyPr/>
        <a:lstStyle/>
        <a:p>
          <a:endParaRPr lang="es-ES"/>
        </a:p>
      </dgm:t>
    </dgm:pt>
    <dgm:pt modelId="{3EDA1C61-BEC8-496A-91C1-4EB0EFBCB73F}">
      <dgm:prSet/>
      <dgm:spPr>
        <a:solidFill>
          <a:srgbClr val="FFCC66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s-ES" b="1" dirty="0" smtClean="0">
              <a:solidFill>
                <a:srgbClr val="0070C0"/>
              </a:solidFill>
            </a:rPr>
            <a:t>Consta:</a:t>
          </a:r>
          <a:endParaRPr lang="es-ES" dirty="0">
            <a:solidFill>
              <a:srgbClr val="0070C0"/>
            </a:solidFill>
          </a:endParaRPr>
        </a:p>
      </dgm:t>
    </dgm:pt>
    <dgm:pt modelId="{1D5DC60E-D46D-44BE-A38E-4BF2F508AAE2}" type="parTrans" cxnId="{4BFE6B7A-B640-4CAE-92F5-F7B1C50814ED}">
      <dgm:prSet/>
      <dgm:spPr>
        <a:solidFill>
          <a:srgbClr val="97D0ED"/>
        </a:solidFill>
        <a:ln>
          <a:solidFill>
            <a:srgbClr val="97D5FF"/>
          </a:solidFill>
        </a:ln>
      </dgm:spPr>
      <dgm:t>
        <a:bodyPr/>
        <a:lstStyle/>
        <a:p>
          <a:endParaRPr lang="es-ES" dirty="0"/>
        </a:p>
      </dgm:t>
    </dgm:pt>
    <dgm:pt modelId="{C8532A5A-E301-47DB-9A35-2365FCCDE2A8}" type="sibTrans" cxnId="{4BFE6B7A-B640-4CAE-92F5-F7B1C50814ED}">
      <dgm:prSet/>
      <dgm:spPr/>
      <dgm:t>
        <a:bodyPr/>
        <a:lstStyle/>
        <a:p>
          <a:endParaRPr lang="es-ES"/>
        </a:p>
      </dgm:t>
    </dgm:pt>
    <dgm:pt modelId="{177BFDCE-5782-4ACC-867B-0D57DB37A83F}">
      <dgm:prSet/>
      <dgm:spPr/>
      <dgm:t>
        <a:bodyPr/>
        <a:lstStyle/>
        <a:p>
          <a:pPr rtl="0"/>
          <a:r>
            <a:rPr lang="es-ES" dirty="0" smtClean="0">
              <a:solidFill>
                <a:srgbClr val="0070C0"/>
              </a:solidFill>
            </a:rPr>
            <a:t>Hoja parietal</a:t>
          </a:r>
          <a:endParaRPr lang="es-ES" dirty="0">
            <a:solidFill>
              <a:srgbClr val="0070C0"/>
            </a:solidFill>
          </a:endParaRPr>
        </a:p>
      </dgm:t>
    </dgm:pt>
    <dgm:pt modelId="{F69933EF-1731-47A6-9A65-C0D80B95D39F}" type="parTrans" cxnId="{BE0E9013-12AB-41E8-941F-E5FEEB7CD75B}">
      <dgm:prSet/>
      <dgm:spPr/>
      <dgm:t>
        <a:bodyPr/>
        <a:lstStyle/>
        <a:p>
          <a:endParaRPr lang="es-ES"/>
        </a:p>
      </dgm:t>
    </dgm:pt>
    <dgm:pt modelId="{2D60FD8D-A4CD-4F70-865A-6FAAF40E9947}" type="sibTrans" cxnId="{BE0E9013-12AB-41E8-941F-E5FEEB7CD75B}">
      <dgm:prSet/>
      <dgm:spPr/>
      <dgm:t>
        <a:bodyPr/>
        <a:lstStyle/>
        <a:p>
          <a:endParaRPr lang="es-ES"/>
        </a:p>
      </dgm:t>
    </dgm:pt>
    <dgm:pt modelId="{673B7C33-7B87-4A30-A52F-F477AD2606DA}">
      <dgm:prSet/>
      <dgm:spPr/>
      <dgm:t>
        <a:bodyPr/>
        <a:lstStyle/>
        <a:p>
          <a:pPr rtl="0"/>
          <a:r>
            <a:rPr lang="es-ES" dirty="0" smtClean="0">
              <a:solidFill>
                <a:srgbClr val="0070C0"/>
              </a:solidFill>
            </a:rPr>
            <a:t>Pericardio visceral</a:t>
          </a:r>
          <a:endParaRPr lang="es-ES" dirty="0">
            <a:solidFill>
              <a:srgbClr val="0070C0"/>
            </a:solidFill>
          </a:endParaRPr>
        </a:p>
      </dgm:t>
    </dgm:pt>
    <dgm:pt modelId="{6CC0A929-20E5-4EB6-A1DE-F85C3058B4CD}" type="parTrans" cxnId="{6F0E9F90-EBCC-4F49-A6C9-619DA46D2450}">
      <dgm:prSet/>
      <dgm:spPr/>
      <dgm:t>
        <a:bodyPr/>
        <a:lstStyle/>
        <a:p>
          <a:endParaRPr lang="es-ES"/>
        </a:p>
      </dgm:t>
    </dgm:pt>
    <dgm:pt modelId="{420FFFDD-A63A-4EFC-9C5A-09EF4B6057BD}" type="sibTrans" cxnId="{6F0E9F90-EBCC-4F49-A6C9-619DA46D2450}">
      <dgm:prSet/>
      <dgm:spPr/>
      <dgm:t>
        <a:bodyPr/>
        <a:lstStyle/>
        <a:p>
          <a:endParaRPr lang="es-ES"/>
        </a:p>
      </dgm:t>
    </dgm:pt>
    <dgm:pt modelId="{1EC99983-AC42-4BEF-98AB-06E34DE4B8AE}">
      <dgm:prSet/>
      <dgm:spPr/>
      <dgm:t>
        <a:bodyPr/>
        <a:lstStyle/>
        <a:p>
          <a:pPr rtl="0"/>
          <a:r>
            <a:rPr lang="es-ES" dirty="0" smtClean="0">
              <a:solidFill>
                <a:srgbClr val="0070C0"/>
              </a:solidFill>
            </a:rPr>
            <a:t>Cavidad pericárdica</a:t>
          </a:r>
          <a:endParaRPr lang="es-ES" dirty="0">
            <a:solidFill>
              <a:srgbClr val="0070C0"/>
            </a:solidFill>
          </a:endParaRPr>
        </a:p>
      </dgm:t>
    </dgm:pt>
    <dgm:pt modelId="{A3134C7B-1880-4574-A49C-B4160175ACDB}" type="parTrans" cxnId="{C42412C8-5F4C-45E0-9DCF-27BC127F1E1F}">
      <dgm:prSet/>
      <dgm:spPr/>
      <dgm:t>
        <a:bodyPr/>
        <a:lstStyle/>
        <a:p>
          <a:endParaRPr lang="es-ES"/>
        </a:p>
      </dgm:t>
    </dgm:pt>
    <dgm:pt modelId="{C1DBB038-C358-4ED1-8681-880FBB773CC8}" type="sibTrans" cxnId="{C42412C8-5F4C-45E0-9DCF-27BC127F1E1F}">
      <dgm:prSet/>
      <dgm:spPr/>
      <dgm:t>
        <a:bodyPr/>
        <a:lstStyle/>
        <a:p>
          <a:endParaRPr lang="es-ES"/>
        </a:p>
      </dgm:t>
    </dgm:pt>
    <dgm:pt modelId="{E7299974-AD5D-4AC4-AC87-C57FBA886762}">
      <dgm:prSet/>
      <dgm:spPr/>
      <dgm:t>
        <a:bodyPr/>
        <a:lstStyle/>
        <a:p>
          <a:pPr rtl="0"/>
          <a:r>
            <a:rPr lang="es-ES" dirty="0" smtClean="0">
              <a:solidFill>
                <a:srgbClr val="0070C0"/>
              </a:solidFill>
            </a:rPr>
            <a:t>Liquido Pericardico</a:t>
          </a:r>
          <a:endParaRPr lang="es-ES" dirty="0">
            <a:solidFill>
              <a:srgbClr val="0070C0"/>
            </a:solidFill>
          </a:endParaRPr>
        </a:p>
      </dgm:t>
    </dgm:pt>
    <dgm:pt modelId="{CA410103-0ABD-4C15-B701-E8FB00DE2F45}" type="parTrans" cxnId="{55024A54-F408-418F-AF71-D47E8430D099}">
      <dgm:prSet/>
      <dgm:spPr/>
      <dgm:t>
        <a:bodyPr/>
        <a:lstStyle/>
        <a:p>
          <a:endParaRPr lang="es-ES"/>
        </a:p>
      </dgm:t>
    </dgm:pt>
    <dgm:pt modelId="{C6BC962D-EA45-4A66-8563-82EDE7D294AE}" type="sibTrans" cxnId="{55024A54-F408-418F-AF71-D47E8430D099}">
      <dgm:prSet/>
      <dgm:spPr/>
      <dgm:t>
        <a:bodyPr/>
        <a:lstStyle/>
        <a:p>
          <a:endParaRPr lang="es-ES"/>
        </a:p>
      </dgm:t>
    </dgm:pt>
    <dgm:pt modelId="{D0CD5DDF-8A45-48F8-95D4-7CD960CD87B4}" type="pres">
      <dgm:prSet presAssocID="{092F6866-28B1-43CC-A690-B8E9844342C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FE411C-4DEA-4FF2-AAF8-784E19F11709}" type="pres">
      <dgm:prSet presAssocID="{092F6866-28B1-43CC-A690-B8E9844342CD}" presName="cycle" presStyleCnt="0"/>
      <dgm:spPr/>
    </dgm:pt>
    <dgm:pt modelId="{A8F3AFCA-94CC-4480-A825-A8A52F8C7F63}" type="pres">
      <dgm:prSet presAssocID="{092F6866-28B1-43CC-A690-B8E9844342CD}" presName="centerShape" presStyleCnt="0"/>
      <dgm:spPr/>
    </dgm:pt>
    <dgm:pt modelId="{82DB557A-E813-4761-A8F0-176AA4934688}" type="pres">
      <dgm:prSet presAssocID="{092F6866-28B1-43CC-A690-B8E9844342CD}" presName="connSite" presStyleLbl="node1" presStyleIdx="0" presStyleCnt="5"/>
      <dgm:spPr/>
    </dgm:pt>
    <dgm:pt modelId="{E7CEFAF4-B753-4EC5-9405-82D2619CF77C}" type="pres">
      <dgm:prSet presAssocID="{092F6866-28B1-43CC-A690-B8E9844342CD}" presName="visible" presStyleLbl="node1" presStyleIdx="0" presStyleCnt="5" custScaleX="83921" custScaleY="85604" custLinFactNeighborX="-3363" custLinFactNeighborY="18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9C7BCF-5321-43B5-8C7D-7A2033043E79}" type="pres">
      <dgm:prSet presAssocID="{FE51898D-1C6E-4704-9EB7-A690E5236F5B}" presName="Name25" presStyleLbl="parChTrans1D1" presStyleIdx="0" presStyleCnt="4"/>
      <dgm:spPr/>
      <dgm:t>
        <a:bodyPr/>
        <a:lstStyle/>
        <a:p>
          <a:endParaRPr lang="es-ES"/>
        </a:p>
      </dgm:t>
    </dgm:pt>
    <dgm:pt modelId="{17482C6B-C69B-4BD4-83C2-BFB58C99434C}" type="pres">
      <dgm:prSet presAssocID="{2F2778ED-A626-4661-B6E2-46BC93944204}" presName="node" presStyleCnt="0"/>
      <dgm:spPr/>
    </dgm:pt>
    <dgm:pt modelId="{B999BB99-C79E-4BC8-824F-8001F2BC4E9C}" type="pres">
      <dgm:prSet presAssocID="{2F2778ED-A626-4661-B6E2-46BC93944204}" presName="parentNode" presStyleLbl="node1" presStyleIdx="1" presStyleCnt="5" custScaleX="136832" custScaleY="12531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633B07-7692-4148-BF08-DCF934C02DB8}" type="pres">
      <dgm:prSet presAssocID="{2F2778ED-A626-4661-B6E2-46BC93944204}" presName="childNode" presStyleLbl="revTx" presStyleIdx="0" presStyleCnt="1">
        <dgm:presLayoutVars>
          <dgm:bulletEnabled val="1"/>
        </dgm:presLayoutVars>
      </dgm:prSet>
      <dgm:spPr/>
    </dgm:pt>
    <dgm:pt modelId="{7CB5D199-23ED-40B1-A984-A43D1AB1BD73}" type="pres">
      <dgm:prSet presAssocID="{D81826E6-71A0-4ABE-AD8B-62A1C41AE796}" presName="Name25" presStyleLbl="parChTrans1D1" presStyleIdx="1" presStyleCnt="4"/>
      <dgm:spPr/>
      <dgm:t>
        <a:bodyPr/>
        <a:lstStyle/>
        <a:p>
          <a:endParaRPr lang="es-ES"/>
        </a:p>
      </dgm:t>
    </dgm:pt>
    <dgm:pt modelId="{D597EAEB-A59C-4422-BDA6-3A90EC77001D}" type="pres">
      <dgm:prSet presAssocID="{8B147CAB-9A71-4353-95F6-D343FD6C51DB}" presName="node" presStyleCnt="0"/>
      <dgm:spPr/>
    </dgm:pt>
    <dgm:pt modelId="{1F78AD9B-3509-4F28-8D1F-1BDF3441CD3F}" type="pres">
      <dgm:prSet presAssocID="{8B147CAB-9A71-4353-95F6-D343FD6C51DB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0CB785-11D8-4811-B349-9047D3894500}" type="pres">
      <dgm:prSet presAssocID="{8B147CAB-9A71-4353-95F6-D343FD6C51DB}" presName="childNode" presStyleLbl="revTx" presStyleIdx="0" presStyleCnt="1">
        <dgm:presLayoutVars>
          <dgm:bulletEnabled val="1"/>
        </dgm:presLayoutVars>
      </dgm:prSet>
      <dgm:spPr/>
    </dgm:pt>
    <dgm:pt modelId="{516EB3DF-1476-4B1B-A410-263F08B18642}" type="pres">
      <dgm:prSet presAssocID="{A42481AD-AE13-4350-83F7-BB35BCF28B84}" presName="Name25" presStyleLbl="parChTrans1D1" presStyleIdx="2" presStyleCnt="4"/>
      <dgm:spPr/>
      <dgm:t>
        <a:bodyPr/>
        <a:lstStyle/>
        <a:p>
          <a:endParaRPr lang="es-ES"/>
        </a:p>
      </dgm:t>
    </dgm:pt>
    <dgm:pt modelId="{4E27175A-ADBA-4EB7-AFEA-0AFC4EB7FA1D}" type="pres">
      <dgm:prSet presAssocID="{E8B916B2-1D58-4B5E-8FA1-AF0096A058BF}" presName="node" presStyleCnt="0"/>
      <dgm:spPr/>
    </dgm:pt>
    <dgm:pt modelId="{CDBE0985-0EF5-490E-8D39-29EC4F9DC657}" type="pres">
      <dgm:prSet presAssocID="{E8B916B2-1D58-4B5E-8FA1-AF0096A058BF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92F735-C365-44F8-B681-AD76B1688C5F}" type="pres">
      <dgm:prSet presAssocID="{E8B916B2-1D58-4B5E-8FA1-AF0096A058BF}" presName="childNode" presStyleLbl="revTx" presStyleIdx="0" presStyleCnt="1">
        <dgm:presLayoutVars>
          <dgm:bulletEnabled val="1"/>
        </dgm:presLayoutVars>
      </dgm:prSet>
      <dgm:spPr/>
    </dgm:pt>
    <dgm:pt modelId="{1845594D-8343-4DCE-A18F-FF874444A2D5}" type="pres">
      <dgm:prSet presAssocID="{1D5DC60E-D46D-44BE-A38E-4BF2F508AAE2}" presName="Name25" presStyleLbl="parChTrans1D1" presStyleIdx="3" presStyleCnt="4"/>
      <dgm:spPr/>
      <dgm:t>
        <a:bodyPr/>
        <a:lstStyle/>
        <a:p>
          <a:endParaRPr lang="es-ES"/>
        </a:p>
      </dgm:t>
    </dgm:pt>
    <dgm:pt modelId="{E4484346-85A4-4D15-BEA7-F9C88DE7ECFB}" type="pres">
      <dgm:prSet presAssocID="{3EDA1C61-BEC8-496A-91C1-4EB0EFBCB73F}" presName="node" presStyleCnt="0"/>
      <dgm:spPr/>
    </dgm:pt>
    <dgm:pt modelId="{DB6C1BC9-314E-4AB0-891D-F542AD3FF4BD}" type="pres">
      <dgm:prSet presAssocID="{3EDA1C61-BEC8-496A-91C1-4EB0EFBCB73F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4B3C3A-9034-4496-B3B8-EEA70602930F}" type="pres">
      <dgm:prSet presAssocID="{3EDA1C61-BEC8-496A-91C1-4EB0EFBCB73F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1471AC-2671-48DA-89DF-4BADF9DF93DA}" type="presOf" srcId="{177BFDCE-5782-4ACC-867B-0D57DB37A83F}" destId="{4A4B3C3A-9034-4496-B3B8-EEA70602930F}" srcOrd="0" destOrd="0" presId="urn:microsoft.com/office/officeart/2005/8/layout/radial2"/>
    <dgm:cxn modelId="{3887BA45-0172-4467-9BE1-712D7612E4ED}" type="presOf" srcId="{673B7C33-7B87-4A30-A52F-F477AD2606DA}" destId="{4A4B3C3A-9034-4496-B3B8-EEA70602930F}" srcOrd="0" destOrd="2" presId="urn:microsoft.com/office/officeart/2005/8/layout/radial2"/>
    <dgm:cxn modelId="{78AD3A79-76EE-4BF1-A9A2-226393EEF1B9}" type="presOf" srcId="{1EC99983-AC42-4BEF-98AB-06E34DE4B8AE}" destId="{4A4B3C3A-9034-4496-B3B8-EEA70602930F}" srcOrd="0" destOrd="3" presId="urn:microsoft.com/office/officeart/2005/8/layout/radial2"/>
    <dgm:cxn modelId="{A3401383-81D1-4FBB-864D-1826247D5C7E}" type="presOf" srcId="{1D5DC60E-D46D-44BE-A38E-4BF2F508AAE2}" destId="{1845594D-8343-4DCE-A18F-FF874444A2D5}" srcOrd="0" destOrd="0" presId="urn:microsoft.com/office/officeart/2005/8/layout/radial2"/>
    <dgm:cxn modelId="{5B8B193E-CA1F-4339-A63A-BDEB3FC8C085}" type="presOf" srcId="{D81826E6-71A0-4ABE-AD8B-62A1C41AE796}" destId="{7CB5D199-23ED-40B1-A984-A43D1AB1BD73}" srcOrd="0" destOrd="0" presId="urn:microsoft.com/office/officeart/2005/8/layout/radial2"/>
    <dgm:cxn modelId="{BE0E9013-12AB-41E8-941F-E5FEEB7CD75B}" srcId="{3EDA1C61-BEC8-496A-91C1-4EB0EFBCB73F}" destId="{177BFDCE-5782-4ACC-867B-0D57DB37A83F}" srcOrd="0" destOrd="0" parTransId="{F69933EF-1731-47A6-9A65-C0D80B95D39F}" sibTransId="{2D60FD8D-A4CD-4F70-865A-6FAAF40E9947}"/>
    <dgm:cxn modelId="{4D7442B7-BE9E-4140-88ED-191D7ADF43FA}" type="presOf" srcId="{092F6866-28B1-43CC-A690-B8E9844342CD}" destId="{D0CD5DDF-8A45-48F8-95D4-7CD960CD87B4}" srcOrd="0" destOrd="0" presId="urn:microsoft.com/office/officeart/2005/8/layout/radial2"/>
    <dgm:cxn modelId="{C42412C8-5F4C-45E0-9DCF-27BC127F1E1F}" srcId="{3EDA1C61-BEC8-496A-91C1-4EB0EFBCB73F}" destId="{1EC99983-AC42-4BEF-98AB-06E34DE4B8AE}" srcOrd="3" destOrd="0" parTransId="{A3134C7B-1880-4574-A49C-B4160175ACDB}" sibTransId="{C1DBB038-C358-4ED1-8681-880FBB773CC8}"/>
    <dgm:cxn modelId="{746AFF34-46A8-44B8-B67C-5D4B3D226AAD}" type="presOf" srcId="{8B147CAB-9A71-4353-95F6-D343FD6C51DB}" destId="{1F78AD9B-3509-4F28-8D1F-1BDF3441CD3F}" srcOrd="0" destOrd="0" presId="urn:microsoft.com/office/officeart/2005/8/layout/radial2"/>
    <dgm:cxn modelId="{C02D925F-AF3B-4297-AAB4-772C52DAD4C6}" srcId="{092F6866-28B1-43CC-A690-B8E9844342CD}" destId="{E8B916B2-1D58-4B5E-8FA1-AF0096A058BF}" srcOrd="2" destOrd="0" parTransId="{A42481AD-AE13-4350-83F7-BB35BCF28B84}" sibTransId="{ED47387C-AC30-42D7-8983-47165AE67959}"/>
    <dgm:cxn modelId="{4BFE6B7A-B640-4CAE-92F5-F7B1C50814ED}" srcId="{092F6866-28B1-43CC-A690-B8E9844342CD}" destId="{3EDA1C61-BEC8-496A-91C1-4EB0EFBCB73F}" srcOrd="3" destOrd="0" parTransId="{1D5DC60E-D46D-44BE-A38E-4BF2F508AAE2}" sibTransId="{C8532A5A-E301-47DB-9A35-2365FCCDE2A8}"/>
    <dgm:cxn modelId="{55024A54-F408-418F-AF71-D47E8430D099}" srcId="{3EDA1C61-BEC8-496A-91C1-4EB0EFBCB73F}" destId="{E7299974-AD5D-4AC4-AC87-C57FBA886762}" srcOrd="1" destOrd="0" parTransId="{CA410103-0ABD-4C15-B701-E8FB00DE2F45}" sibTransId="{C6BC962D-EA45-4A66-8563-82EDE7D294AE}"/>
    <dgm:cxn modelId="{A41E1E97-9D72-4239-8276-89722CE4666C}" type="presOf" srcId="{FE51898D-1C6E-4704-9EB7-A690E5236F5B}" destId="{149C7BCF-5321-43B5-8C7D-7A2033043E79}" srcOrd="0" destOrd="0" presId="urn:microsoft.com/office/officeart/2005/8/layout/radial2"/>
    <dgm:cxn modelId="{6F0E9F90-EBCC-4F49-A6C9-619DA46D2450}" srcId="{3EDA1C61-BEC8-496A-91C1-4EB0EFBCB73F}" destId="{673B7C33-7B87-4A30-A52F-F477AD2606DA}" srcOrd="2" destOrd="0" parTransId="{6CC0A929-20E5-4EB6-A1DE-F85C3058B4CD}" sibTransId="{420FFFDD-A63A-4EFC-9C5A-09EF4B6057BD}"/>
    <dgm:cxn modelId="{398EF914-65A3-46C8-865F-8BA13AF5C861}" type="presOf" srcId="{E8B916B2-1D58-4B5E-8FA1-AF0096A058BF}" destId="{CDBE0985-0EF5-490E-8D39-29EC4F9DC657}" srcOrd="0" destOrd="0" presId="urn:microsoft.com/office/officeart/2005/8/layout/radial2"/>
    <dgm:cxn modelId="{727D7DFD-76BA-46B7-9CE2-A2C2C939565A}" type="presOf" srcId="{A42481AD-AE13-4350-83F7-BB35BCF28B84}" destId="{516EB3DF-1476-4B1B-A410-263F08B18642}" srcOrd="0" destOrd="0" presId="urn:microsoft.com/office/officeart/2005/8/layout/radial2"/>
    <dgm:cxn modelId="{75D63006-AECC-4ED4-8EB4-30139ADC9777}" type="presOf" srcId="{E7299974-AD5D-4AC4-AC87-C57FBA886762}" destId="{4A4B3C3A-9034-4496-B3B8-EEA70602930F}" srcOrd="0" destOrd="1" presId="urn:microsoft.com/office/officeart/2005/8/layout/radial2"/>
    <dgm:cxn modelId="{33E9E147-D742-4BAC-B597-AA736EBC4B26}" type="presOf" srcId="{2F2778ED-A626-4661-B6E2-46BC93944204}" destId="{B999BB99-C79E-4BC8-824F-8001F2BC4E9C}" srcOrd="0" destOrd="0" presId="urn:microsoft.com/office/officeart/2005/8/layout/radial2"/>
    <dgm:cxn modelId="{3FA08240-4AE0-4072-BE56-F2FB25955910}" srcId="{092F6866-28B1-43CC-A690-B8E9844342CD}" destId="{8B147CAB-9A71-4353-95F6-D343FD6C51DB}" srcOrd="1" destOrd="0" parTransId="{D81826E6-71A0-4ABE-AD8B-62A1C41AE796}" sibTransId="{E1429610-6A4D-4457-8739-53008842035C}"/>
    <dgm:cxn modelId="{FF51D742-35F8-42D2-9D30-858B10B478C7}" srcId="{092F6866-28B1-43CC-A690-B8E9844342CD}" destId="{2F2778ED-A626-4661-B6E2-46BC93944204}" srcOrd="0" destOrd="0" parTransId="{FE51898D-1C6E-4704-9EB7-A690E5236F5B}" sibTransId="{3A6F23B9-5BB5-4E7C-8505-C5FFADFBC76D}"/>
    <dgm:cxn modelId="{CB842599-47B2-460E-9D00-7F2562175873}" type="presOf" srcId="{3EDA1C61-BEC8-496A-91C1-4EB0EFBCB73F}" destId="{DB6C1BC9-314E-4AB0-891D-F542AD3FF4BD}" srcOrd="0" destOrd="0" presId="urn:microsoft.com/office/officeart/2005/8/layout/radial2"/>
    <dgm:cxn modelId="{6CDDAF5E-0884-4506-8A5D-761A5B68FF6B}" type="presParOf" srcId="{D0CD5DDF-8A45-48F8-95D4-7CD960CD87B4}" destId="{FBFE411C-4DEA-4FF2-AAF8-784E19F11709}" srcOrd="0" destOrd="0" presId="urn:microsoft.com/office/officeart/2005/8/layout/radial2"/>
    <dgm:cxn modelId="{0748599C-3C8A-4E80-B1AF-F6D2D5FE9CD2}" type="presParOf" srcId="{FBFE411C-4DEA-4FF2-AAF8-784E19F11709}" destId="{A8F3AFCA-94CC-4480-A825-A8A52F8C7F63}" srcOrd="0" destOrd="0" presId="urn:microsoft.com/office/officeart/2005/8/layout/radial2"/>
    <dgm:cxn modelId="{039904D3-2B08-41D5-B7D5-B7D75518CB6C}" type="presParOf" srcId="{A8F3AFCA-94CC-4480-A825-A8A52F8C7F63}" destId="{82DB557A-E813-4761-A8F0-176AA4934688}" srcOrd="0" destOrd="0" presId="urn:microsoft.com/office/officeart/2005/8/layout/radial2"/>
    <dgm:cxn modelId="{3241C247-5A72-42A2-A1C8-516704685A5B}" type="presParOf" srcId="{A8F3AFCA-94CC-4480-A825-A8A52F8C7F63}" destId="{E7CEFAF4-B753-4EC5-9405-82D2619CF77C}" srcOrd="1" destOrd="0" presId="urn:microsoft.com/office/officeart/2005/8/layout/radial2"/>
    <dgm:cxn modelId="{D3F4B7F6-2812-4EC9-B1F0-A3B493872BC6}" type="presParOf" srcId="{FBFE411C-4DEA-4FF2-AAF8-784E19F11709}" destId="{149C7BCF-5321-43B5-8C7D-7A2033043E79}" srcOrd="1" destOrd="0" presId="urn:microsoft.com/office/officeart/2005/8/layout/radial2"/>
    <dgm:cxn modelId="{20D1FD47-245F-4F26-9EAE-A5BB58650607}" type="presParOf" srcId="{FBFE411C-4DEA-4FF2-AAF8-784E19F11709}" destId="{17482C6B-C69B-4BD4-83C2-BFB58C99434C}" srcOrd="2" destOrd="0" presId="urn:microsoft.com/office/officeart/2005/8/layout/radial2"/>
    <dgm:cxn modelId="{862A2CED-C5A5-473E-A748-D3E6F215C293}" type="presParOf" srcId="{17482C6B-C69B-4BD4-83C2-BFB58C99434C}" destId="{B999BB99-C79E-4BC8-824F-8001F2BC4E9C}" srcOrd="0" destOrd="0" presId="urn:microsoft.com/office/officeart/2005/8/layout/radial2"/>
    <dgm:cxn modelId="{6AFC6267-0126-4F5F-9654-995A82A8B9BD}" type="presParOf" srcId="{17482C6B-C69B-4BD4-83C2-BFB58C99434C}" destId="{68633B07-7692-4148-BF08-DCF934C02DB8}" srcOrd="1" destOrd="0" presId="urn:microsoft.com/office/officeart/2005/8/layout/radial2"/>
    <dgm:cxn modelId="{C29DDBAF-1AC0-4969-A5E8-392216FF8B5A}" type="presParOf" srcId="{FBFE411C-4DEA-4FF2-AAF8-784E19F11709}" destId="{7CB5D199-23ED-40B1-A984-A43D1AB1BD73}" srcOrd="3" destOrd="0" presId="urn:microsoft.com/office/officeart/2005/8/layout/radial2"/>
    <dgm:cxn modelId="{D6F6E319-64DD-4CD8-BE01-F28E41760CAE}" type="presParOf" srcId="{FBFE411C-4DEA-4FF2-AAF8-784E19F11709}" destId="{D597EAEB-A59C-4422-BDA6-3A90EC77001D}" srcOrd="4" destOrd="0" presId="urn:microsoft.com/office/officeart/2005/8/layout/radial2"/>
    <dgm:cxn modelId="{EA8CDD4A-BE54-4198-9DD7-DF862DB6CCEA}" type="presParOf" srcId="{D597EAEB-A59C-4422-BDA6-3A90EC77001D}" destId="{1F78AD9B-3509-4F28-8D1F-1BDF3441CD3F}" srcOrd="0" destOrd="0" presId="urn:microsoft.com/office/officeart/2005/8/layout/radial2"/>
    <dgm:cxn modelId="{DF19E980-CEFB-43FB-B78C-77908EB5C33D}" type="presParOf" srcId="{D597EAEB-A59C-4422-BDA6-3A90EC77001D}" destId="{490CB785-11D8-4811-B349-9047D3894500}" srcOrd="1" destOrd="0" presId="urn:microsoft.com/office/officeart/2005/8/layout/radial2"/>
    <dgm:cxn modelId="{F54325DE-A08B-43DD-B74A-539C905BE5CA}" type="presParOf" srcId="{FBFE411C-4DEA-4FF2-AAF8-784E19F11709}" destId="{516EB3DF-1476-4B1B-A410-263F08B18642}" srcOrd="5" destOrd="0" presId="urn:microsoft.com/office/officeart/2005/8/layout/radial2"/>
    <dgm:cxn modelId="{C39D02FF-5BAA-4FCC-89FC-3D6449A61A13}" type="presParOf" srcId="{FBFE411C-4DEA-4FF2-AAF8-784E19F11709}" destId="{4E27175A-ADBA-4EB7-AFEA-0AFC4EB7FA1D}" srcOrd="6" destOrd="0" presId="urn:microsoft.com/office/officeart/2005/8/layout/radial2"/>
    <dgm:cxn modelId="{0A383525-9334-4567-8F13-3DB29C5AE30B}" type="presParOf" srcId="{4E27175A-ADBA-4EB7-AFEA-0AFC4EB7FA1D}" destId="{CDBE0985-0EF5-490E-8D39-29EC4F9DC657}" srcOrd="0" destOrd="0" presId="urn:microsoft.com/office/officeart/2005/8/layout/radial2"/>
    <dgm:cxn modelId="{7CE9CB7E-A881-450A-901E-D062894B00C1}" type="presParOf" srcId="{4E27175A-ADBA-4EB7-AFEA-0AFC4EB7FA1D}" destId="{9D92F735-C365-44F8-B681-AD76B1688C5F}" srcOrd="1" destOrd="0" presId="urn:microsoft.com/office/officeart/2005/8/layout/radial2"/>
    <dgm:cxn modelId="{D0CBFB8B-CCB7-4AB3-92D0-C639B2BBFD93}" type="presParOf" srcId="{FBFE411C-4DEA-4FF2-AAF8-784E19F11709}" destId="{1845594D-8343-4DCE-A18F-FF874444A2D5}" srcOrd="7" destOrd="0" presId="urn:microsoft.com/office/officeart/2005/8/layout/radial2"/>
    <dgm:cxn modelId="{34844D40-898C-4280-A46C-1F6DCBE822C0}" type="presParOf" srcId="{FBFE411C-4DEA-4FF2-AAF8-784E19F11709}" destId="{E4484346-85A4-4D15-BEA7-F9C88DE7ECFB}" srcOrd="8" destOrd="0" presId="urn:microsoft.com/office/officeart/2005/8/layout/radial2"/>
    <dgm:cxn modelId="{99C155EC-0AA9-49FB-8594-59945B1D9761}" type="presParOf" srcId="{E4484346-85A4-4D15-BEA7-F9C88DE7ECFB}" destId="{DB6C1BC9-314E-4AB0-891D-F542AD3FF4BD}" srcOrd="0" destOrd="0" presId="urn:microsoft.com/office/officeart/2005/8/layout/radial2"/>
    <dgm:cxn modelId="{EA7F2A98-CA36-4189-A3E8-3C803EA49288}" type="presParOf" srcId="{E4484346-85A4-4D15-BEA7-F9C88DE7ECFB}" destId="{4A4B3C3A-9034-4496-B3B8-EEA70602930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D9F838-589D-439C-B07A-DDECA4C5620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A51844-25B0-4487-B149-920B61F75285}">
      <dgm:prSet/>
      <dgm:spPr>
        <a:solidFill>
          <a:srgbClr val="FFD9D9"/>
        </a:solidFill>
        <a:ln>
          <a:noFill/>
        </a:ln>
        <a:effectLst>
          <a:softEdge rad="6350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dirty="0" smtClean="0">
              <a:solidFill>
                <a:schemeClr val="bg2">
                  <a:lumMod val="75000"/>
                </a:schemeClr>
              </a:solidFill>
              <a:hlinkClick xmlns:r="http://schemas.openxmlformats.org/officeDocument/2006/relationships" r:id="" action="ppaction://noaction"/>
            </a:rPr>
            <a:t>Membrana</a:t>
          </a:r>
          <a:r>
            <a:rPr lang="es-ES" dirty="0" smtClean="0">
              <a:solidFill>
                <a:schemeClr val="bg2">
                  <a:lumMod val="75000"/>
                </a:schemeClr>
              </a:solidFill>
            </a:rPr>
            <a:t> delgada transparente, roja y resistente tapiza el interior de las cavidades del corazón su inflamación se conoce como endocarditis</a:t>
          </a:r>
          <a:endParaRPr lang="es-ES" dirty="0">
            <a:solidFill>
              <a:schemeClr val="bg2">
                <a:lumMod val="75000"/>
              </a:schemeClr>
            </a:solidFill>
          </a:endParaRPr>
        </a:p>
      </dgm:t>
    </dgm:pt>
    <dgm:pt modelId="{A1E2A03C-A28E-4ADF-8919-3C191CAC963F}" type="parTrans" cxnId="{01CC0325-5387-458B-8CAA-9C1941C41A27}">
      <dgm:prSet/>
      <dgm:spPr/>
      <dgm:t>
        <a:bodyPr/>
        <a:lstStyle/>
        <a:p>
          <a:endParaRPr lang="es-ES">
            <a:solidFill>
              <a:schemeClr val="bg2">
                <a:lumMod val="75000"/>
              </a:schemeClr>
            </a:solidFill>
          </a:endParaRPr>
        </a:p>
      </dgm:t>
    </dgm:pt>
    <dgm:pt modelId="{47F2E512-91B4-4E4F-94A8-ED36D9D89D9D}" type="sibTrans" cxnId="{01CC0325-5387-458B-8CAA-9C1941C41A27}">
      <dgm:prSet/>
      <dgm:spPr/>
      <dgm:t>
        <a:bodyPr/>
        <a:lstStyle/>
        <a:p>
          <a:endParaRPr lang="es-ES">
            <a:solidFill>
              <a:schemeClr val="bg2">
                <a:lumMod val="75000"/>
              </a:schemeClr>
            </a:solidFill>
          </a:endParaRPr>
        </a:p>
      </dgm:t>
    </dgm:pt>
    <dgm:pt modelId="{D3FFA508-61D7-4D1E-B409-80E43299A2C3}" type="pres">
      <dgm:prSet presAssocID="{09D9F838-589D-439C-B07A-DDECA4C5620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408765-D256-4220-BA39-1D8DF6E01435}" type="pres">
      <dgm:prSet presAssocID="{F5A51844-25B0-4487-B149-920B61F75285}" presName="composite" presStyleCnt="0"/>
      <dgm:spPr/>
    </dgm:pt>
    <dgm:pt modelId="{16007A86-FDE8-4503-9E93-F393DFD48734}" type="pres">
      <dgm:prSet presAssocID="{F5A51844-25B0-4487-B149-920B61F75285}" presName="imgShp" presStyleLbl="fgImgPlace1" presStyleIdx="0" presStyleCnt="1" custLinFactNeighborX="-80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AFEF57-E7AF-4503-A1F4-93DAA7411CFE}" type="pres">
      <dgm:prSet presAssocID="{F5A51844-25B0-4487-B149-920B61F7528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CC0325-5387-458B-8CAA-9C1941C41A27}" srcId="{09D9F838-589D-439C-B07A-DDECA4C5620A}" destId="{F5A51844-25B0-4487-B149-920B61F75285}" srcOrd="0" destOrd="0" parTransId="{A1E2A03C-A28E-4ADF-8919-3C191CAC963F}" sibTransId="{47F2E512-91B4-4E4F-94A8-ED36D9D89D9D}"/>
    <dgm:cxn modelId="{DDB6DF7C-0E43-453D-BFA7-012E00C0E15A}" type="presOf" srcId="{09D9F838-589D-439C-B07A-DDECA4C5620A}" destId="{D3FFA508-61D7-4D1E-B409-80E43299A2C3}" srcOrd="0" destOrd="0" presId="urn:microsoft.com/office/officeart/2005/8/layout/vList3"/>
    <dgm:cxn modelId="{C43D3379-B1E7-4F3A-B892-041B79C37D7F}" type="presOf" srcId="{F5A51844-25B0-4487-B149-920B61F75285}" destId="{4CAFEF57-E7AF-4503-A1F4-93DAA7411CFE}" srcOrd="0" destOrd="0" presId="urn:microsoft.com/office/officeart/2005/8/layout/vList3"/>
    <dgm:cxn modelId="{7FC41DF7-657B-46FF-9A34-39B014B2C286}" type="presParOf" srcId="{D3FFA508-61D7-4D1E-B409-80E43299A2C3}" destId="{91408765-D256-4220-BA39-1D8DF6E01435}" srcOrd="0" destOrd="0" presId="urn:microsoft.com/office/officeart/2005/8/layout/vList3"/>
    <dgm:cxn modelId="{C39F382E-7B24-4E4F-9AE4-E252A73E8F03}" type="presParOf" srcId="{91408765-D256-4220-BA39-1D8DF6E01435}" destId="{16007A86-FDE8-4503-9E93-F393DFD48734}" srcOrd="0" destOrd="0" presId="urn:microsoft.com/office/officeart/2005/8/layout/vList3"/>
    <dgm:cxn modelId="{50F5156E-52B3-4CE3-940E-B40C2D100847}" type="presParOf" srcId="{91408765-D256-4220-BA39-1D8DF6E01435}" destId="{4CAFEF57-E7AF-4503-A1F4-93DAA7411C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BA1B74-6CEE-4405-BB29-803569EFE60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65CA857-AEDC-4E5C-8A59-CD1E4A7269A8}">
      <dgm:prSet/>
      <dgm:spPr>
        <a:solidFill>
          <a:srgbClr val="FFD9D9"/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>
              <a:solidFill>
                <a:srgbClr val="0070C0"/>
              </a:solidFill>
            </a:rPr>
            <a:t>Haz de His</a:t>
          </a:r>
          <a:r>
            <a:rPr lang="es-ES" dirty="0" smtClean="0">
              <a:solidFill>
                <a:srgbClr val="0070C0"/>
              </a:solidFill>
            </a:rPr>
            <a:t> </a:t>
          </a:r>
          <a:r>
            <a:rPr lang="es-ES" dirty="0" smtClean="0">
              <a:solidFill>
                <a:srgbClr val="0070C0"/>
              </a:solidFill>
              <a:sym typeface="Wingdings"/>
            </a:rPr>
            <a:t></a:t>
          </a:r>
          <a:r>
            <a:rPr lang="es-ES" dirty="0" smtClean="0">
              <a:solidFill>
                <a:srgbClr val="0070C0"/>
              </a:solidFill>
            </a:rPr>
            <a:t> R. de Purkinge</a:t>
          </a:r>
          <a:endParaRPr lang="es-ES" dirty="0">
            <a:solidFill>
              <a:srgbClr val="0070C0"/>
            </a:solidFill>
          </a:endParaRPr>
        </a:p>
      </dgm:t>
    </dgm:pt>
    <dgm:pt modelId="{197D1EE0-DD74-4FAF-B45F-2E6CA46ECEEE}" type="sibTrans" cxnId="{705E6F96-2754-42FB-B668-DE2D862A5E86}">
      <dgm:prSet/>
      <dgm:spPr>
        <a:solidFill>
          <a:srgbClr val="FFBDBD"/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ES" dirty="0">
            <a:solidFill>
              <a:srgbClr val="0070C0"/>
            </a:solidFill>
          </a:endParaRPr>
        </a:p>
      </dgm:t>
    </dgm:pt>
    <dgm:pt modelId="{3CC2636C-8DC8-4A8C-BCE2-66D095E80FCE}" type="parTrans" cxnId="{705E6F96-2754-42FB-B668-DE2D862A5E86}">
      <dgm:prSet/>
      <dgm:spPr/>
      <dgm:t>
        <a:bodyPr/>
        <a:lstStyle/>
        <a:p>
          <a:endParaRPr lang="es-ES">
            <a:solidFill>
              <a:srgbClr val="0070C0"/>
            </a:solidFill>
          </a:endParaRPr>
        </a:p>
      </dgm:t>
    </dgm:pt>
    <dgm:pt modelId="{3D4BD04E-C97D-4629-A6C0-18B679BE65FE}">
      <dgm:prSet/>
      <dgm:spPr>
        <a:solidFill>
          <a:srgbClr val="FFD9D9"/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>
              <a:solidFill>
                <a:srgbClr val="0070C0"/>
              </a:solidFill>
            </a:rPr>
            <a:t>Nódulo Aurícula-ventral</a:t>
          </a:r>
          <a:r>
            <a:rPr lang="es-ES" dirty="0" smtClean="0">
              <a:solidFill>
                <a:srgbClr val="0070C0"/>
              </a:solidFill>
            </a:rPr>
            <a:t> (Tawara)</a:t>
          </a:r>
          <a:endParaRPr lang="es-ES" dirty="0">
            <a:solidFill>
              <a:srgbClr val="0070C0"/>
            </a:solidFill>
          </a:endParaRPr>
        </a:p>
      </dgm:t>
    </dgm:pt>
    <dgm:pt modelId="{C990DD84-005B-455B-BD8E-8DD8C8099B4B}" type="sibTrans" cxnId="{4B226C40-2B76-42B5-889D-7E45BB67BA4E}">
      <dgm:prSet/>
      <dgm:spPr>
        <a:solidFill>
          <a:srgbClr val="66CCFF"/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ES" dirty="0">
            <a:solidFill>
              <a:srgbClr val="0070C0"/>
            </a:solidFill>
          </a:endParaRPr>
        </a:p>
      </dgm:t>
    </dgm:pt>
    <dgm:pt modelId="{B04825EA-2396-4EF9-AE8D-16AD66465A0C}" type="parTrans" cxnId="{4B226C40-2B76-42B5-889D-7E45BB67BA4E}">
      <dgm:prSet/>
      <dgm:spPr/>
      <dgm:t>
        <a:bodyPr/>
        <a:lstStyle/>
        <a:p>
          <a:endParaRPr lang="es-ES">
            <a:solidFill>
              <a:srgbClr val="0070C0"/>
            </a:solidFill>
          </a:endParaRPr>
        </a:p>
      </dgm:t>
    </dgm:pt>
    <dgm:pt modelId="{257646CB-B0DB-4562-92BC-37DFDD903CB0}">
      <dgm:prSet/>
      <dgm:spPr>
        <a:solidFill>
          <a:srgbClr val="FFD9D9"/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b="1" dirty="0" smtClean="0">
              <a:solidFill>
                <a:srgbClr val="0070C0"/>
              </a:solidFill>
            </a:rPr>
            <a:t>Nódulo sinusal</a:t>
          </a:r>
          <a:r>
            <a:rPr lang="es-ES" dirty="0" smtClean="0">
              <a:solidFill>
                <a:srgbClr val="0070C0"/>
              </a:solidFill>
            </a:rPr>
            <a:t> (keith y Flank)</a:t>
          </a:r>
          <a:endParaRPr lang="es-ES" dirty="0">
            <a:solidFill>
              <a:srgbClr val="0070C0"/>
            </a:solidFill>
          </a:endParaRPr>
        </a:p>
      </dgm:t>
    </dgm:pt>
    <dgm:pt modelId="{8D142B2A-8E25-4AE9-99BC-D48B3B7FDD02}" type="sibTrans" cxnId="{CB5F1C10-AB75-46D4-BA1A-102BB899374E}">
      <dgm:prSet/>
      <dgm:spPr>
        <a:solidFill>
          <a:srgbClr val="66CCFF"/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ES" dirty="0">
            <a:solidFill>
              <a:srgbClr val="0070C0"/>
            </a:solidFill>
          </a:endParaRPr>
        </a:p>
      </dgm:t>
    </dgm:pt>
    <dgm:pt modelId="{6BA857E4-2C1C-4914-983E-EB89DF2E5E61}" type="parTrans" cxnId="{CB5F1C10-AB75-46D4-BA1A-102BB899374E}">
      <dgm:prSet/>
      <dgm:spPr/>
      <dgm:t>
        <a:bodyPr/>
        <a:lstStyle/>
        <a:p>
          <a:endParaRPr lang="es-ES">
            <a:solidFill>
              <a:srgbClr val="0070C0"/>
            </a:solidFill>
          </a:endParaRPr>
        </a:p>
      </dgm:t>
    </dgm:pt>
    <dgm:pt modelId="{ADE4540C-3145-40AB-A9CA-8AEBCC42A01C}">
      <dgm:prSet/>
      <dgm:spPr>
        <a:solidFill>
          <a:srgbClr val="FFDBB7"/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dirty="0" smtClean="0">
              <a:solidFill>
                <a:srgbClr val="0070C0"/>
              </a:solidFill>
            </a:rPr>
            <a:t>Además del miocardio común existe el </a:t>
          </a:r>
          <a:r>
            <a:rPr lang="es-ES" dirty="0" smtClean="0">
              <a:solidFill>
                <a:srgbClr val="0070C0"/>
              </a:solidFill>
              <a:hlinkClick xmlns:r="http://schemas.openxmlformats.org/officeDocument/2006/relationships" r:id="" action="ppaction://noaction"/>
            </a:rPr>
            <a:t>miocardio especializado</a:t>
          </a:r>
          <a:r>
            <a:rPr lang="es-ES" dirty="0" smtClean="0">
              <a:solidFill>
                <a:srgbClr val="0070C0"/>
              </a:solidFill>
            </a:rPr>
            <a:t> o sistema exito-conductor este consta de:</a:t>
          </a:r>
          <a:endParaRPr lang="es-ES" dirty="0">
            <a:solidFill>
              <a:srgbClr val="0070C0"/>
            </a:solidFill>
          </a:endParaRPr>
        </a:p>
      </dgm:t>
    </dgm:pt>
    <dgm:pt modelId="{AC7F6296-51B4-46D8-B95D-CB54F550029A}" type="sibTrans" cxnId="{479228D9-8CB4-4962-9C3D-4D37549F46E3}">
      <dgm:prSet/>
      <dgm:spPr>
        <a:solidFill>
          <a:srgbClr val="66CCFF"/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ES" dirty="0">
            <a:solidFill>
              <a:srgbClr val="0070C0"/>
            </a:solidFill>
          </a:endParaRPr>
        </a:p>
      </dgm:t>
    </dgm:pt>
    <dgm:pt modelId="{A107E625-29DF-48CD-9DD7-55071A699C0C}" type="parTrans" cxnId="{479228D9-8CB4-4962-9C3D-4D37549F46E3}">
      <dgm:prSet/>
      <dgm:spPr/>
      <dgm:t>
        <a:bodyPr/>
        <a:lstStyle/>
        <a:p>
          <a:endParaRPr lang="es-ES">
            <a:solidFill>
              <a:srgbClr val="0070C0"/>
            </a:solidFill>
          </a:endParaRPr>
        </a:p>
      </dgm:t>
    </dgm:pt>
    <dgm:pt modelId="{4B66EC13-D276-482B-A153-282756E6AE39}">
      <dgm:prSet/>
      <dgm:spPr>
        <a:solidFill>
          <a:srgbClr val="97D5FF"/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dirty="0" smtClean="0">
              <a:solidFill>
                <a:srgbClr val="0070C0"/>
              </a:solidFill>
            </a:rPr>
            <a:t>Es el </a:t>
          </a:r>
          <a:r>
            <a:rPr lang="es-ES" dirty="0" smtClean="0">
              <a:solidFill>
                <a:srgbClr val="0070C0"/>
              </a:solidFill>
              <a:hlinkClick xmlns:r="http://schemas.openxmlformats.org/officeDocument/2006/relationships" r:id="" action="ppaction://noaction"/>
            </a:rPr>
            <a:t>músculo</a:t>
          </a:r>
          <a:r>
            <a:rPr lang="es-ES" dirty="0" smtClean="0">
              <a:solidFill>
                <a:srgbClr val="0070C0"/>
              </a:solidFill>
            </a:rPr>
            <a:t> que forma el corazón, estriado, involuntario, y autónomo</a:t>
          </a:r>
          <a:endParaRPr lang="es-ES" dirty="0">
            <a:solidFill>
              <a:srgbClr val="0070C0"/>
            </a:solidFill>
          </a:endParaRPr>
        </a:p>
      </dgm:t>
    </dgm:pt>
    <dgm:pt modelId="{119AE577-A3C6-4460-8E3F-3C8141720CD3}" type="sibTrans" cxnId="{8A27EECF-3A60-4873-B1AD-9AB9CEC893FD}">
      <dgm:prSet/>
      <dgm:spPr>
        <a:solidFill>
          <a:srgbClr val="FFBDBD"/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ES" dirty="0">
            <a:solidFill>
              <a:srgbClr val="0070C0"/>
            </a:solidFill>
          </a:endParaRPr>
        </a:p>
      </dgm:t>
    </dgm:pt>
    <dgm:pt modelId="{7D904A9E-2935-495A-B8C3-B13AF21F5D3B}" type="parTrans" cxnId="{8A27EECF-3A60-4873-B1AD-9AB9CEC893FD}">
      <dgm:prSet/>
      <dgm:spPr/>
      <dgm:t>
        <a:bodyPr/>
        <a:lstStyle/>
        <a:p>
          <a:endParaRPr lang="es-ES">
            <a:solidFill>
              <a:srgbClr val="0070C0"/>
            </a:solidFill>
          </a:endParaRPr>
        </a:p>
      </dgm:t>
    </dgm:pt>
    <dgm:pt modelId="{212F3CBE-E2C4-4B47-9B06-11AA37B551B9}">
      <dgm:prSet/>
      <dgm:spPr>
        <a:solidFill>
          <a:srgbClr val="FFD9D9"/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s-ES"/>
        </a:p>
      </dgm:t>
    </dgm:pt>
    <dgm:pt modelId="{B0561DA2-ADFE-47A4-9D01-8741B7C05FE6}" type="parTrans" cxnId="{54359FFF-942B-41BE-8473-C260A7B6D3C0}">
      <dgm:prSet/>
      <dgm:spPr/>
      <dgm:t>
        <a:bodyPr/>
        <a:lstStyle/>
        <a:p>
          <a:endParaRPr lang="es-ES"/>
        </a:p>
      </dgm:t>
    </dgm:pt>
    <dgm:pt modelId="{9F1DF1DD-11D2-4AEA-8F3B-32C1FF5B1DB5}" type="sibTrans" cxnId="{54359FFF-942B-41BE-8473-C260A7B6D3C0}">
      <dgm:prSet/>
      <dgm:spPr/>
      <dgm:t>
        <a:bodyPr/>
        <a:lstStyle/>
        <a:p>
          <a:endParaRPr lang="es-ES"/>
        </a:p>
      </dgm:t>
    </dgm:pt>
    <dgm:pt modelId="{82D172CC-0AB2-46D3-BA89-7E937F7F4853}" type="pres">
      <dgm:prSet presAssocID="{EEBA1B74-6CEE-4405-BB29-803569EFE60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D2580A-2B27-498D-89FA-E6B4CD5AA744}" type="pres">
      <dgm:prSet presAssocID="{EEBA1B74-6CEE-4405-BB29-803569EFE604}" presName="dummyMaxCanvas" presStyleCnt="0">
        <dgm:presLayoutVars/>
      </dgm:prSet>
      <dgm:spPr/>
    </dgm:pt>
    <dgm:pt modelId="{60DAAB8C-7847-422A-BEDD-84A3F935201A}" type="pres">
      <dgm:prSet presAssocID="{EEBA1B74-6CEE-4405-BB29-803569EFE60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8FCAA0-EE4B-4F3F-8A71-EC7EC40E9773}" type="pres">
      <dgm:prSet presAssocID="{EEBA1B74-6CEE-4405-BB29-803569EFE60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B75992-BD0D-4A92-8806-B74A4FAF8C8F}" type="pres">
      <dgm:prSet presAssocID="{EEBA1B74-6CEE-4405-BB29-803569EFE60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13E986-F441-4F5C-A7BD-A2EECC32930E}" type="pres">
      <dgm:prSet presAssocID="{EEBA1B74-6CEE-4405-BB29-803569EFE604}" presName="FiveNodes_4" presStyleLbl="node1" presStyleIdx="3" presStyleCnt="5" custLinFactNeighborX="-7242" custLinFactNeighborY="-34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4693B4-1EBD-48A4-8544-6593E560C058}" type="pres">
      <dgm:prSet presAssocID="{EEBA1B74-6CEE-4405-BB29-803569EFE604}" presName="FiveNodes_5" presStyleLbl="node1" presStyleIdx="4" presStyleCnt="5" custLinFactNeighborX="-14709" custLinFactNeighborY="-17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2DD8BA-5B73-42A6-A9F1-7B93A981BD01}" type="pres">
      <dgm:prSet presAssocID="{EEBA1B74-6CEE-4405-BB29-803569EFE60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35DB2B-BF2F-459E-AF37-2AAB40426DEA}" type="pres">
      <dgm:prSet presAssocID="{EEBA1B74-6CEE-4405-BB29-803569EFE60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4520DB-7FCD-47D5-B23C-C4E0F0F65442}" type="pres">
      <dgm:prSet presAssocID="{EEBA1B74-6CEE-4405-BB29-803569EFE604}" presName="FiveConn_3-4" presStyleLbl="fgAccFollowNode1" presStyleIdx="2" presStyleCnt="4" custLinFactNeighborX="-475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BDA577-CA31-4DF8-A04B-109C06CEA534}" type="pres">
      <dgm:prSet presAssocID="{EEBA1B74-6CEE-4405-BB29-803569EFE604}" presName="FiveConn_4-5" presStyleLbl="fgAccFollowNode1" presStyleIdx="3" presStyleCnt="4" custLinFactNeighborX="-960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1F6FED-EEE1-4D22-9F84-3833C5147513}" type="pres">
      <dgm:prSet presAssocID="{EEBA1B74-6CEE-4405-BB29-803569EFE60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B57095-A556-4371-929D-F39C3A3DB756}" type="pres">
      <dgm:prSet presAssocID="{EEBA1B74-6CEE-4405-BB29-803569EFE60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51FEAE-65B0-4C0E-9FAF-7F659BEFF988}" type="pres">
      <dgm:prSet presAssocID="{EEBA1B74-6CEE-4405-BB29-803569EFE60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012BDB-7214-4AA9-BCC4-E2627D7A0BF6}" type="pres">
      <dgm:prSet presAssocID="{EEBA1B74-6CEE-4405-BB29-803569EFE60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21BC86-891A-438F-BE0C-342A656FC97F}" type="pres">
      <dgm:prSet presAssocID="{EEBA1B74-6CEE-4405-BB29-803569EFE60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8D9BC3-4B6A-4AF4-9906-DDC18F3F2ADA}" type="presOf" srcId="{257646CB-B0DB-4562-92BC-37DFDD903CB0}" destId="{B0B75992-BD0D-4A92-8806-B74A4FAF8C8F}" srcOrd="0" destOrd="0" presId="urn:microsoft.com/office/officeart/2005/8/layout/vProcess5"/>
    <dgm:cxn modelId="{B1B353A8-591F-447A-BBC3-4028A5670655}" type="presOf" srcId="{3D4BD04E-C97D-4629-A6C0-18B679BE65FE}" destId="{1013E986-F441-4F5C-A7BD-A2EECC32930E}" srcOrd="0" destOrd="0" presId="urn:microsoft.com/office/officeart/2005/8/layout/vProcess5"/>
    <dgm:cxn modelId="{705E6F96-2754-42FB-B668-DE2D862A5E86}" srcId="{EEBA1B74-6CEE-4405-BB29-803569EFE604}" destId="{665CA857-AEDC-4E5C-8A59-CD1E4A7269A8}" srcOrd="4" destOrd="0" parTransId="{3CC2636C-8DC8-4A8C-BCE2-66D095E80FCE}" sibTransId="{197D1EE0-DD74-4FAF-B45F-2E6CA46ECEEE}"/>
    <dgm:cxn modelId="{6587964F-855B-4F56-9E46-3DE829562CD5}" type="presOf" srcId="{ADE4540C-3145-40AB-A9CA-8AEBCC42A01C}" destId="{43B57095-A556-4371-929D-F39C3A3DB756}" srcOrd="1" destOrd="0" presId="urn:microsoft.com/office/officeart/2005/8/layout/vProcess5"/>
    <dgm:cxn modelId="{9943EC11-263A-4B41-AD81-FFB742A710C8}" type="presOf" srcId="{3D4BD04E-C97D-4629-A6C0-18B679BE65FE}" destId="{BB012BDB-7214-4AA9-BCC4-E2627D7A0BF6}" srcOrd="1" destOrd="0" presId="urn:microsoft.com/office/officeart/2005/8/layout/vProcess5"/>
    <dgm:cxn modelId="{5F48E34A-6649-4E36-BF3A-09F4C3748CB1}" type="presOf" srcId="{ADE4540C-3145-40AB-A9CA-8AEBCC42A01C}" destId="{8D8FCAA0-EE4B-4F3F-8A71-EC7EC40E9773}" srcOrd="0" destOrd="0" presId="urn:microsoft.com/office/officeart/2005/8/layout/vProcess5"/>
    <dgm:cxn modelId="{4B226C40-2B76-42B5-889D-7E45BB67BA4E}" srcId="{EEBA1B74-6CEE-4405-BB29-803569EFE604}" destId="{3D4BD04E-C97D-4629-A6C0-18B679BE65FE}" srcOrd="3" destOrd="0" parTransId="{B04825EA-2396-4EF9-AE8D-16AD66465A0C}" sibTransId="{C990DD84-005B-455B-BD8E-8DD8C8099B4B}"/>
    <dgm:cxn modelId="{A47F137A-1A7D-4D95-9DB9-5E18181E10C0}" type="presOf" srcId="{257646CB-B0DB-4562-92BC-37DFDD903CB0}" destId="{8851FEAE-65B0-4C0E-9FAF-7F659BEFF988}" srcOrd="1" destOrd="0" presId="urn:microsoft.com/office/officeart/2005/8/layout/vProcess5"/>
    <dgm:cxn modelId="{54359FFF-942B-41BE-8473-C260A7B6D3C0}" srcId="{EEBA1B74-6CEE-4405-BB29-803569EFE604}" destId="{212F3CBE-E2C4-4B47-9B06-11AA37B551B9}" srcOrd="5" destOrd="0" parTransId="{B0561DA2-ADFE-47A4-9D01-8741B7C05FE6}" sibTransId="{9F1DF1DD-11D2-4AEA-8F3B-32C1FF5B1DB5}"/>
    <dgm:cxn modelId="{CB5F1C10-AB75-46D4-BA1A-102BB899374E}" srcId="{EEBA1B74-6CEE-4405-BB29-803569EFE604}" destId="{257646CB-B0DB-4562-92BC-37DFDD903CB0}" srcOrd="2" destOrd="0" parTransId="{6BA857E4-2C1C-4914-983E-EB89DF2E5E61}" sibTransId="{8D142B2A-8E25-4AE9-99BC-D48B3B7FDD02}"/>
    <dgm:cxn modelId="{96F5AD25-95F6-4F4B-9C0F-EE84386939E4}" type="presOf" srcId="{C990DD84-005B-455B-BD8E-8DD8C8099B4B}" destId="{E4BDA577-CA31-4DF8-A04B-109C06CEA534}" srcOrd="0" destOrd="0" presId="urn:microsoft.com/office/officeart/2005/8/layout/vProcess5"/>
    <dgm:cxn modelId="{3FEAC9F8-0F36-450E-B8E6-58345D3ED330}" type="presOf" srcId="{665CA857-AEDC-4E5C-8A59-CD1E4A7269A8}" destId="{7E4693B4-1EBD-48A4-8544-6593E560C058}" srcOrd="0" destOrd="0" presId="urn:microsoft.com/office/officeart/2005/8/layout/vProcess5"/>
    <dgm:cxn modelId="{313543A2-0B3B-4BC4-AE25-9F11DEBD436A}" type="presOf" srcId="{119AE577-A3C6-4460-8E3F-3C8141720CD3}" destId="{392DD8BA-5B73-42A6-A9F1-7B93A981BD01}" srcOrd="0" destOrd="0" presId="urn:microsoft.com/office/officeart/2005/8/layout/vProcess5"/>
    <dgm:cxn modelId="{51EA325B-3BBC-4002-BF40-15A3CD0654A1}" type="presOf" srcId="{EEBA1B74-6CEE-4405-BB29-803569EFE604}" destId="{82D172CC-0AB2-46D3-BA89-7E937F7F4853}" srcOrd="0" destOrd="0" presId="urn:microsoft.com/office/officeart/2005/8/layout/vProcess5"/>
    <dgm:cxn modelId="{29D034BF-A027-4E59-B692-8A7DCFB846F8}" type="presOf" srcId="{AC7F6296-51B4-46D8-B95D-CB54F550029A}" destId="{F735DB2B-BF2F-459E-AF37-2AAB40426DEA}" srcOrd="0" destOrd="0" presId="urn:microsoft.com/office/officeart/2005/8/layout/vProcess5"/>
    <dgm:cxn modelId="{A1BF4F92-D0C7-488F-B950-C91A8DD05B49}" type="presOf" srcId="{8D142B2A-8E25-4AE9-99BC-D48B3B7FDD02}" destId="{5E4520DB-7FCD-47D5-B23C-C4E0F0F65442}" srcOrd="0" destOrd="0" presId="urn:microsoft.com/office/officeart/2005/8/layout/vProcess5"/>
    <dgm:cxn modelId="{ADEC04AF-969C-490F-B96B-A638F295FDA4}" type="presOf" srcId="{665CA857-AEDC-4E5C-8A59-CD1E4A7269A8}" destId="{C421BC86-891A-438F-BE0C-342A656FC97F}" srcOrd="1" destOrd="0" presId="urn:microsoft.com/office/officeart/2005/8/layout/vProcess5"/>
    <dgm:cxn modelId="{7DC5CCC4-BCE1-4F86-BBEA-3C32E02104E9}" type="presOf" srcId="{4B66EC13-D276-482B-A153-282756E6AE39}" destId="{60DAAB8C-7847-422A-BEDD-84A3F935201A}" srcOrd="0" destOrd="0" presId="urn:microsoft.com/office/officeart/2005/8/layout/vProcess5"/>
    <dgm:cxn modelId="{479228D9-8CB4-4962-9C3D-4D37549F46E3}" srcId="{EEBA1B74-6CEE-4405-BB29-803569EFE604}" destId="{ADE4540C-3145-40AB-A9CA-8AEBCC42A01C}" srcOrd="1" destOrd="0" parTransId="{A107E625-29DF-48CD-9DD7-55071A699C0C}" sibTransId="{AC7F6296-51B4-46D8-B95D-CB54F550029A}"/>
    <dgm:cxn modelId="{D3054788-D8DC-42A4-B1C6-4D2FD3C708EB}" type="presOf" srcId="{4B66EC13-D276-482B-A153-282756E6AE39}" destId="{6C1F6FED-EEE1-4D22-9F84-3833C5147513}" srcOrd="1" destOrd="0" presId="urn:microsoft.com/office/officeart/2005/8/layout/vProcess5"/>
    <dgm:cxn modelId="{8A27EECF-3A60-4873-B1AD-9AB9CEC893FD}" srcId="{EEBA1B74-6CEE-4405-BB29-803569EFE604}" destId="{4B66EC13-D276-482B-A153-282756E6AE39}" srcOrd="0" destOrd="0" parTransId="{7D904A9E-2935-495A-B8C3-B13AF21F5D3B}" sibTransId="{119AE577-A3C6-4460-8E3F-3C8141720CD3}"/>
    <dgm:cxn modelId="{31CCF2D6-B8FF-4E2C-BC6F-0EBDBA5492EE}" type="presParOf" srcId="{82D172CC-0AB2-46D3-BA89-7E937F7F4853}" destId="{37D2580A-2B27-498D-89FA-E6B4CD5AA744}" srcOrd="0" destOrd="0" presId="urn:microsoft.com/office/officeart/2005/8/layout/vProcess5"/>
    <dgm:cxn modelId="{474498E5-E48D-4D39-8F9F-B6AEC4D38F87}" type="presParOf" srcId="{82D172CC-0AB2-46D3-BA89-7E937F7F4853}" destId="{60DAAB8C-7847-422A-BEDD-84A3F935201A}" srcOrd="1" destOrd="0" presId="urn:microsoft.com/office/officeart/2005/8/layout/vProcess5"/>
    <dgm:cxn modelId="{EDDB1C79-A89E-4443-9D23-C5A55B1358CD}" type="presParOf" srcId="{82D172CC-0AB2-46D3-BA89-7E937F7F4853}" destId="{8D8FCAA0-EE4B-4F3F-8A71-EC7EC40E9773}" srcOrd="2" destOrd="0" presId="urn:microsoft.com/office/officeart/2005/8/layout/vProcess5"/>
    <dgm:cxn modelId="{E37EB226-2F54-477F-A1D2-DB18FE74D554}" type="presParOf" srcId="{82D172CC-0AB2-46D3-BA89-7E937F7F4853}" destId="{B0B75992-BD0D-4A92-8806-B74A4FAF8C8F}" srcOrd="3" destOrd="0" presId="urn:microsoft.com/office/officeart/2005/8/layout/vProcess5"/>
    <dgm:cxn modelId="{D36C9ADF-203B-4D21-B6F3-2A1567F63B84}" type="presParOf" srcId="{82D172CC-0AB2-46D3-BA89-7E937F7F4853}" destId="{1013E986-F441-4F5C-A7BD-A2EECC32930E}" srcOrd="4" destOrd="0" presId="urn:microsoft.com/office/officeart/2005/8/layout/vProcess5"/>
    <dgm:cxn modelId="{D2504A32-4F53-4333-A702-6915CFE318DB}" type="presParOf" srcId="{82D172CC-0AB2-46D3-BA89-7E937F7F4853}" destId="{7E4693B4-1EBD-48A4-8544-6593E560C058}" srcOrd="5" destOrd="0" presId="urn:microsoft.com/office/officeart/2005/8/layout/vProcess5"/>
    <dgm:cxn modelId="{76FE7907-D778-4FB9-8038-D1C5B5D44C41}" type="presParOf" srcId="{82D172CC-0AB2-46D3-BA89-7E937F7F4853}" destId="{392DD8BA-5B73-42A6-A9F1-7B93A981BD01}" srcOrd="6" destOrd="0" presId="urn:microsoft.com/office/officeart/2005/8/layout/vProcess5"/>
    <dgm:cxn modelId="{2F09A636-5A60-411B-86CD-D6EAE3561ED7}" type="presParOf" srcId="{82D172CC-0AB2-46D3-BA89-7E937F7F4853}" destId="{F735DB2B-BF2F-459E-AF37-2AAB40426DEA}" srcOrd="7" destOrd="0" presId="urn:microsoft.com/office/officeart/2005/8/layout/vProcess5"/>
    <dgm:cxn modelId="{430224A3-8AC0-4148-8D90-31B5CFC58619}" type="presParOf" srcId="{82D172CC-0AB2-46D3-BA89-7E937F7F4853}" destId="{5E4520DB-7FCD-47D5-B23C-C4E0F0F65442}" srcOrd="8" destOrd="0" presId="urn:microsoft.com/office/officeart/2005/8/layout/vProcess5"/>
    <dgm:cxn modelId="{D3635D06-5BA4-477E-8C40-445AC75B8871}" type="presParOf" srcId="{82D172CC-0AB2-46D3-BA89-7E937F7F4853}" destId="{E4BDA577-CA31-4DF8-A04B-109C06CEA534}" srcOrd="9" destOrd="0" presId="urn:microsoft.com/office/officeart/2005/8/layout/vProcess5"/>
    <dgm:cxn modelId="{E84E1249-8CEA-40AE-B3BA-58F070E96E41}" type="presParOf" srcId="{82D172CC-0AB2-46D3-BA89-7E937F7F4853}" destId="{6C1F6FED-EEE1-4D22-9F84-3833C5147513}" srcOrd="10" destOrd="0" presId="urn:microsoft.com/office/officeart/2005/8/layout/vProcess5"/>
    <dgm:cxn modelId="{F90B34C8-6118-4C92-9087-EC193C8F643E}" type="presParOf" srcId="{82D172CC-0AB2-46D3-BA89-7E937F7F4853}" destId="{43B57095-A556-4371-929D-F39C3A3DB756}" srcOrd="11" destOrd="0" presId="urn:microsoft.com/office/officeart/2005/8/layout/vProcess5"/>
    <dgm:cxn modelId="{8A7984B3-D6FC-449E-8921-6AB3C5F16A75}" type="presParOf" srcId="{82D172CC-0AB2-46D3-BA89-7E937F7F4853}" destId="{8851FEAE-65B0-4C0E-9FAF-7F659BEFF988}" srcOrd="12" destOrd="0" presId="urn:microsoft.com/office/officeart/2005/8/layout/vProcess5"/>
    <dgm:cxn modelId="{1B2E0A5C-F416-4FDF-9C56-348DFEB4EA8C}" type="presParOf" srcId="{82D172CC-0AB2-46D3-BA89-7E937F7F4853}" destId="{BB012BDB-7214-4AA9-BCC4-E2627D7A0BF6}" srcOrd="13" destOrd="0" presId="urn:microsoft.com/office/officeart/2005/8/layout/vProcess5"/>
    <dgm:cxn modelId="{BADDA8A9-FFDC-418D-969C-D4262E5F8993}" type="presParOf" srcId="{82D172CC-0AB2-46D3-BA89-7E937F7F4853}" destId="{C421BC86-891A-438F-BE0C-342A656FC97F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CBC757-24C3-4FE2-A3BA-DB4DBA4FD6A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5BA2CCD-D026-43E7-89F2-F357535257A8}">
      <dgm:prSet custT="1"/>
      <dgm:spPr>
        <a:solidFill>
          <a:srgbClr val="FFCC66">
            <a:alpha val="61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sz="1200" dirty="0" smtClean="0">
              <a:solidFill>
                <a:schemeClr val="accent2">
                  <a:lumMod val="50000"/>
                </a:schemeClr>
              </a:solidFill>
            </a:rPr>
            <a:t>Sistema valvular que posee el corazón para evitar el retorno sanguíneo al mismo</a:t>
          </a:r>
          <a:endParaRPr lang="es-ES" sz="1200" dirty="0">
            <a:solidFill>
              <a:schemeClr val="accent2">
                <a:lumMod val="50000"/>
              </a:schemeClr>
            </a:solidFill>
          </a:endParaRPr>
        </a:p>
      </dgm:t>
    </dgm:pt>
    <dgm:pt modelId="{245BB2FA-AB0E-44B7-A39C-4E3109C2BD24}" type="parTrans" cxnId="{E7C2CBA2-0180-470A-A2CB-D8D5E6D1FB5D}">
      <dgm:prSet/>
      <dgm:spPr/>
      <dgm:t>
        <a:bodyPr/>
        <a:lstStyle/>
        <a:p>
          <a:endParaRPr lang="es-ES"/>
        </a:p>
      </dgm:t>
    </dgm:pt>
    <dgm:pt modelId="{B1FDDDE4-3F44-4693-8721-79DBE5EC8D17}" type="sibTrans" cxnId="{E7C2CBA2-0180-470A-A2CB-D8D5E6D1FB5D}">
      <dgm:prSet/>
      <dgm:spPr/>
      <dgm:t>
        <a:bodyPr/>
        <a:lstStyle/>
        <a:p>
          <a:endParaRPr lang="es-ES"/>
        </a:p>
      </dgm:t>
    </dgm:pt>
    <dgm:pt modelId="{CA4B1484-8EDC-4A86-BB48-873DC7381061}" type="pres">
      <dgm:prSet presAssocID="{EBCBC757-24C3-4FE2-A3BA-DB4DBA4FD6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C461E3-AFCF-4C96-84D4-96FFE17AB437}" type="pres">
      <dgm:prSet presAssocID="{25BA2CCD-D026-43E7-89F2-F357535257A8}" presName="comp" presStyleCnt="0"/>
      <dgm:spPr/>
    </dgm:pt>
    <dgm:pt modelId="{69B8784C-AE28-40A9-AF85-C6DBD207B321}" type="pres">
      <dgm:prSet presAssocID="{25BA2CCD-D026-43E7-89F2-F357535257A8}" presName="box" presStyleLbl="node1" presStyleIdx="0" presStyleCnt="1" custLinFactNeighborY="-5000"/>
      <dgm:spPr/>
      <dgm:t>
        <a:bodyPr/>
        <a:lstStyle/>
        <a:p>
          <a:endParaRPr lang="es-ES"/>
        </a:p>
      </dgm:t>
    </dgm:pt>
    <dgm:pt modelId="{1945F34E-2FE1-453F-85D2-04A1AD25229C}" type="pres">
      <dgm:prSet presAssocID="{25BA2CCD-D026-43E7-89F2-F357535257A8}" presName="img" presStyleLbl="fgImgPlace1" presStyleIdx="0" presStyleCnt="1" custScaleX="91463" custScaleY="50000" custLinFactNeighborX="-86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E63AF87-3216-4185-BD03-B62A0BEC4652}" type="pres">
      <dgm:prSet presAssocID="{25BA2CCD-D026-43E7-89F2-F357535257A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11EFA9-75F8-4301-96F2-647A3E5703C8}" type="presOf" srcId="{EBCBC757-24C3-4FE2-A3BA-DB4DBA4FD6AF}" destId="{CA4B1484-8EDC-4A86-BB48-873DC7381061}" srcOrd="0" destOrd="0" presId="urn:microsoft.com/office/officeart/2005/8/layout/vList4"/>
    <dgm:cxn modelId="{E7C2CBA2-0180-470A-A2CB-D8D5E6D1FB5D}" srcId="{EBCBC757-24C3-4FE2-A3BA-DB4DBA4FD6AF}" destId="{25BA2CCD-D026-43E7-89F2-F357535257A8}" srcOrd="0" destOrd="0" parTransId="{245BB2FA-AB0E-44B7-A39C-4E3109C2BD24}" sibTransId="{B1FDDDE4-3F44-4693-8721-79DBE5EC8D17}"/>
    <dgm:cxn modelId="{0774E8CA-312E-41C7-8E04-EB7FEC7EC22C}" type="presOf" srcId="{25BA2CCD-D026-43E7-89F2-F357535257A8}" destId="{7E63AF87-3216-4185-BD03-B62A0BEC4652}" srcOrd="1" destOrd="0" presId="urn:microsoft.com/office/officeart/2005/8/layout/vList4"/>
    <dgm:cxn modelId="{D0F0D448-8BBD-4219-8A1C-DF3EC367F1AB}" type="presOf" srcId="{25BA2CCD-D026-43E7-89F2-F357535257A8}" destId="{69B8784C-AE28-40A9-AF85-C6DBD207B321}" srcOrd="0" destOrd="0" presId="urn:microsoft.com/office/officeart/2005/8/layout/vList4"/>
    <dgm:cxn modelId="{01077A91-93F5-4F35-95AE-78E4DECACBC2}" type="presParOf" srcId="{CA4B1484-8EDC-4A86-BB48-873DC7381061}" destId="{DDC461E3-AFCF-4C96-84D4-96FFE17AB437}" srcOrd="0" destOrd="0" presId="urn:microsoft.com/office/officeart/2005/8/layout/vList4"/>
    <dgm:cxn modelId="{CA6A714B-0A25-41D4-9EBF-7ACB5526622E}" type="presParOf" srcId="{DDC461E3-AFCF-4C96-84D4-96FFE17AB437}" destId="{69B8784C-AE28-40A9-AF85-C6DBD207B321}" srcOrd="0" destOrd="0" presId="urn:microsoft.com/office/officeart/2005/8/layout/vList4"/>
    <dgm:cxn modelId="{FD858C60-1288-4DBC-8C06-D05DB28F14DC}" type="presParOf" srcId="{DDC461E3-AFCF-4C96-84D4-96FFE17AB437}" destId="{1945F34E-2FE1-453F-85D2-04A1AD25229C}" srcOrd="1" destOrd="0" presId="urn:microsoft.com/office/officeart/2005/8/layout/vList4"/>
    <dgm:cxn modelId="{7B4B2520-6BC2-45A0-B583-2C3C61B8CBC8}" type="presParOf" srcId="{DDC461E3-AFCF-4C96-84D4-96FFE17AB437}" destId="{7E63AF87-3216-4185-BD03-B62A0BEC465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580D18-5D75-4A12-8A80-B4EBFD52718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25DEC-603D-4429-AAC8-5D873AEBD032}">
      <dgm:prSet custT="1"/>
      <dgm:spPr>
        <a:solidFill>
          <a:srgbClr val="FC74A5">
            <a:alpha val="52000"/>
          </a:srgb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  <a:reflection blurRad="6350" stA="50000" endA="275" endPos="40000" dist="1016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s-ES" sz="1300" b="1" dirty="0" smtClean="0">
              <a:solidFill>
                <a:schemeClr val="accent2">
                  <a:lumMod val="50000"/>
                </a:schemeClr>
              </a:solidFill>
            </a:rPr>
            <a:t>Situadas entre las aurículas y los ventrículos</a:t>
          </a:r>
          <a:endParaRPr lang="es-ES" sz="1300" b="1" dirty="0">
            <a:solidFill>
              <a:schemeClr val="accent2">
                <a:lumMod val="50000"/>
              </a:schemeClr>
            </a:solidFill>
          </a:endParaRPr>
        </a:p>
      </dgm:t>
    </dgm:pt>
    <dgm:pt modelId="{299AAA9D-FDCD-4338-8654-92028D3CB08A}" type="parTrans" cxnId="{AB031BD0-7EA9-454F-B128-AFFDD7111C58}">
      <dgm:prSet/>
      <dgm:spPr/>
      <dgm:t>
        <a:bodyPr/>
        <a:lstStyle/>
        <a:p>
          <a:endParaRPr lang="es-ES">
            <a:solidFill>
              <a:schemeClr val="accent2">
                <a:lumMod val="50000"/>
              </a:schemeClr>
            </a:solidFill>
          </a:endParaRPr>
        </a:p>
      </dgm:t>
    </dgm:pt>
    <dgm:pt modelId="{0C030874-AFD0-4D36-AA3B-48EE7AEAD189}" type="sibTrans" cxnId="{AB031BD0-7EA9-454F-B128-AFFDD7111C58}">
      <dgm:prSet/>
      <dgm:spPr/>
      <dgm:t>
        <a:bodyPr/>
        <a:lstStyle/>
        <a:p>
          <a:endParaRPr lang="es-ES">
            <a:solidFill>
              <a:schemeClr val="accent2">
                <a:lumMod val="50000"/>
              </a:schemeClr>
            </a:solidFill>
          </a:endParaRPr>
        </a:p>
      </dgm:t>
    </dgm:pt>
    <dgm:pt modelId="{BB7C0821-459A-4042-ABA2-30E380BA1AD2}" type="pres">
      <dgm:prSet presAssocID="{C4580D18-5D75-4A12-8A80-B4EBFD5271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FA4B60-4572-4CEA-A564-8F18D42F7803}" type="pres">
      <dgm:prSet presAssocID="{C4580D18-5D75-4A12-8A80-B4EBFD527182}" presName="bkgdShp" presStyleLbl="alignAccFollowNode1" presStyleIdx="0" presStyleCnt="1"/>
      <dgm:spPr/>
    </dgm:pt>
    <dgm:pt modelId="{6523DD5A-7A99-4D41-99C4-BEC2D1C5158D}" type="pres">
      <dgm:prSet presAssocID="{C4580D18-5D75-4A12-8A80-B4EBFD527182}" presName="linComp" presStyleCnt="0"/>
      <dgm:spPr/>
    </dgm:pt>
    <dgm:pt modelId="{9F064A27-ADB5-4C86-BBC1-BE05CD8C48F9}" type="pres">
      <dgm:prSet presAssocID="{83425DEC-603D-4429-AAC8-5D873AEBD032}" presName="compNode" presStyleCnt="0"/>
      <dgm:spPr/>
    </dgm:pt>
    <dgm:pt modelId="{8CB7F16E-A0AE-45DF-B205-C0BCF8B57B0A}" type="pres">
      <dgm:prSet presAssocID="{83425DEC-603D-4429-AAC8-5D873AEBD032}" presName="node" presStyleLbl="node1" presStyleIdx="0" presStyleCnt="1" custScaleY="582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75DA1D-165C-43A6-B268-47023F7324E0}" type="pres">
      <dgm:prSet presAssocID="{83425DEC-603D-4429-AAC8-5D873AEBD032}" presName="invisiNode" presStyleLbl="node1" presStyleIdx="0" presStyleCnt="1"/>
      <dgm:spPr/>
    </dgm:pt>
    <dgm:pt modelId="{99EEE7E9-BBE4-4A25-BF66-92BAE26EF93E}" type="pres">
      <dgm:prSet presAssocID="{83425DEC-603D-4429-AAC8-5D873AEBD032}" presName="imagNode" presStyleLbl="fgImgPlace1" presStyleIdx="0" presStyleCnt="1" custScaleY="2211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DF8C461-AE21-4395-99BC-FCFD0808F051}" type="presOf" srcId="{83425DEC-603D-4429-AAC8-5D873AEBD032}" destId="{8CB7F16E-A0AE-45DF-B205-C0BCF8B57B0A}" srcOrd="0" destOrd="0" presId="urn:microsoft.com/office/officeart/2005/8/layout/pList2"/>
    <dgm:cxn modelId="{AB031BD0-7EA9-454F-B128-AFFDD7111C58}" srcId="{C4580D18-5D75-4A12-8A80-B4EBFD527182}" destId="{83425DEC-603D-4429-AAC8-5D873AEBD032}" srcOrd="0" destOrd="0" parTransId="{299AAA9D-FDCD-4338-8654-92028D3CB08A}" sibTransId="{0C030874-AFD0-4D36-AA3B-48EE7AEAD189}"/>
    <dgm:cxn modelId="{F0EF1DB2-DFD9-4CB0-A9BF-9838F58AC6FC}" type="presOf" srcId="{C4580D18-5D75-4A12-8A80-B4EBFD527182}" destId="{BB7C0821-459A-4042-ABA2-30E380BA1AD2}" srcOrd="0" destOrd="0" presId="urn:microsoft.com/office/officeart/2005/8/layout/pList2"/>
    <dgm:cxn modelId="{B7B85302-A8FA-47A1-9AE3-946DD5604046}" type="presParOf" srcId="{BB7C0821-459A-4042-ABA2-30E380BA1AD2}" destId="{2AFA4B60-4572-4CEA-A564-8F18D42F7803}" srcOrd="0" destOrd="0" presId="urn:microsoft.com/office/officeart/2005/8/layout/pList2"/>
    <dgm:cxn modelId="{ADE935E5-1F39-4925-A545-14A345E758CF}" type="presParOf" srcId="{BB7C0821-459A-4042-ABA2-30E380BA1AD2}" destId="{6523DD5A-7A99-4D41-99C4-BEC2D1C5158D}" srcOrd="1" destOrd="0" presId="urn:microsoft.com/office/officeart/2005/8/layout/pList2"/>
    <dgm:cxn modelId="{A4D281C2-0D03-4CEA-A3BC-C4FEFB08B5F5}" type="presParOf" srcId="{6523DD5A-7A99-4D41-99C4-BEC2D1C5158D}" destId="{9F064A27-ADB5-4C86-BBC1-BE05CD8C48F9}" srcOrd="0" destOrd="0" presId="urn:microsoft.com/office/officeart/2005/8/layout/pList2"/>
    <dgm:cxn modelId="{AE56273F-884A-437D-9F99-0AFD663D5EDC}" type="presParOf" srcId="{9F064A27-ADB5-4C86-BBC1-BE05CD8C48F9}" destId="{8CB7F16E-A0AE-45DF-B205-C0BCF8B57B0A}" srcOrd="0" destOrd="0" presId="urn:microsoft.com/office/officeart/2005/8/layout/pList2"/>
    <dgm:cxn modelId="{0B6AD2B8-B524-4486-A955-A847BFC51B8C}" type="presParOf" srcId="{9F064A27-ADB5-4C86-BBC1-BE05CD8C48F9}" destId="{AA75DA1D-165C-43A6-B268-47023F7324E0}" srcOrd="1" destOrd="0" presId="urn:microsoft.com/office/officeart/2005/8/layout/pList2"/>
    <dgm:cxn modelId="{44EA8C49-8DFF-4628-B1E0-7819D61E88B6}" type="presParOf" srcId="{9F064A27-ADB5-4C86-BBC1-BE05CD8C48F9}" destId="{99EEE7E9-BBE4-4A25-BF66-92BAE26EF93E}" srcOrd="2" destOrd="0" presId="urn:microsoft.com/office/officeart/2005/8/layout/pList2"/>
  </dgm:cxnLst>
  <dgm:bg/>
  <dgm:whole>
    <a:ln>
      <a:solidFill>
        <a:srgbClr val="FC74A5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DC46E4-C0D4-4C49-B00F-2A061489B2B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83C574-6A43-4764-ADC4-8FEA6FCC1FF3}">
      <dgm:prSet custT="1"/>
      <dgm:spPr>
        <a:solidFill>
          <a:srgbClr val="FF6969"/>
        </a:solidFill>
        <a:ln>
          <a:noFill/>
        </a:ln>
        <a:effectLst>
          <a:reflection blurRad="6350" stA="50000" endA="275" endPos="40000" dist="101600" dir="5400000" sy="-100000" algn="bl" rotWithShape="0"/>
          <a:softEdge rad="31750"/>
        </a:effectLst>
        <a:scene3d>
          <a:camera prst="orthographicFront"/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s-ES" sz="1600" dirty="0" smtClean="0"/>
            <a:t>Salen del corazón a las arterias</a:t>
          </a:r>
          <a:endParaRPr lang="es-ES" sz="1600" dirty="0"/>
        </a:p>
      </dgm:t>
    </dgm:pt>
    <dgm:pt modelId="{2C75CECC-BA51-4B19-9D90-5307028982D8}" type="parTrans" cxnId="{048AE372-A2B4-474C-8655-57BD2A4E94A4}">
      <dgm:prSet/>
      <dgm:spPr/>
      <dgm:t>
        <a:bodyPr/>
        <a:lstStyle/>
        <a:p>
          <a:endParaRPr lang="es-ES"/>
        </a:p>
      </dgm:t>
    </dgm:pt>
    <dgm:pt modelId="{35D76D1B-7570-481A-AE5E-002524256812}" type="sibTrans" cxnId="{048AE372-A2B4-474C-8655-57BD2A4E94A4}">
      <dgm:prSet/>
      <dgm:spPr/>
      <dgm:t>
        <a:bodyPr/>
        <a:lstStyle/>
        <a:p>
          <a:endParaRPr lang="es-ES"/>
        </a:p>
      </dgm:t>
    </dgm:pt>
    <dgm:pt modelId="{54B061D6-9102-414F-9277-941FB70D305F}">
      <dgm:prSet custT="1"/>
      <dgm:spPr>
        <a:solidFill>
          <a:srgbClr val="FF6969"/>
        </a:solidFill>
        <a:ln>
          <a:noFill/>
        </a:ln>
        <a:effectLst>
          <a:reflection blurRad="6350" stA="50000" endA="275" endPos="40000" dist="101600" dir="5400000" sy="-100000" algn="bl" rotWithShape="0"/>
          <a:softEdge rad="31750"/>
        </a:effectLst>
        <a:scene3d>
          <a:camera prst="orthographicFront"/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s-ES" sz="1600" dirty="0" smtClean="0">
              <a:hlinkClick xmlns:r="http://schemas.openxmlformats.org/officeDocument/2006/relationships" r:id="" action="ppaction://noaction"/>
            </a:rPr>
            <a:t>Patología</a:t>
          </a:r>
          <a:endParaRPr lang="es-ES" sz="1600" dirty="0"/>
        </a:p>
      </dgm:t>
    </dgm:pt>
    <dgm:pt modelId="{7CD2E4D6-97AF-4856-B279-A4FB75E051A7}" type="parTrans" cxnId="{30B5E01E-4D32-4BAE-81A4-D7CB848475A2}">
      <dgm:prSet/>
      <dgm:spPr/>
      <dgm:t>
        <a:bodyPr/>
        <a:lstStyle/>
        <a:p>
          <a:endParaRPr lang="es-ES"/>
        </a:p>
      </dgm:t>
    </dgm:pt>
    <dgm:pt modelId="{2E24A66C-8577-4A14-AB02-3BB3018FE3AF}" type="sibTrans" cxnId="{30B5E01E-4D32-4BAE-81A4-D7CB848475A2}">
      <dgm:prSet/>
      <dgm:spPr/>
      <dgm:t>
        <a:bodyPr/>
        <a:lstStyle/>
        <a:p>
          <a:endParaRPr lang="es-ES"/>
        </a:p>
      </dgm:t>
    </dgm:pt>
    <dgm:pt modelId="{DF57D038-9449-4F92-8EB2-31E253C0328F}" type="pres">
      <dgm:prSet presAssocID="{C7DC46E4-C0D4-4C49-B00F-2A061489B2B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BDC742-5CC8-4E82-8954-3ED8677CC460}" type="pres">
      <dgm:prSet presAssocID="{E783C574-6A43-4764-ADC4-8FEA6FCC1FF3}" presName="composite" presStyleCnt="0"/>
      <dgm:spPr/>
    </dgm:pt>
    <dgm:pt modelId="{A9B414D4-CCB3-422B-BE0C-AE8895CC25E5}" type="pres">
      <dgm:prSet presAssocID="{E783C574-6A43-4764-ADC4-8FEA6FCC1FF3}" presName="imgShp" presStyleLbl="fgImgPlace1" presStyleIdx="0" presStyleCnt="2" custLinFactNeighborX="-713" custLinFactNeighborY="-1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1E4D30-A424-453D-9E13-8E308C917F3D}" type="pres">
      <dgm:prSet presAssocID="{E783C574-6A43-4764-ADC4-8FEA6FCC1FF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4FD8D6-036B-475A-A9BB-82D69F49778A}" type="pres">
      <dgm:prSet presAssocID="{35D76D1B-7570-481A-AE5E-002524256812}" presName="spacing" presStyleCnt="0"/>
      <dgm:spPr/>
    </dgm:pt>
    <dgm:pt modelId="{0E5739D8-B63E-4D37-9FCD-F17BFCB7228B}" type="pres">
      <dgm:prSet presAssocID="{54B061D6-9102-414F-9277-941FB70D305F}" presName="composite" presStyleCnt="0"/>
      <dgm:spPr/>
    </dgm:pt>
    <dgm:pt modelId="{448142D3-B198-4833-85CA-B395D297B7B2}" type="pres">
      <dgm:prSet presAssocID="{54B061D6-9102-414F-9277-941FB70D305F}" presName="imgShp" presStyleLbl="fgImgPlace1" presStyleIdx="1" presStyleCnt="2" custScaleX="14052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BC0895E-9484-4201-810C-943CDF2DEE20}" type="pres">
      <dgm:prSet presAssocID="{54B061D6-9102-414F-9277-941FB70D305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ADE39B-499F-4C1D-965B-7FFB20FC282A}" type="presOf" srcId="{C7DC46E4-C0D4-4C49-B00F-2A061489B2BB}" destId="{DF57D038-9449-4F92-8EB2-31E253C0328F}" srcOrd="0" destOrd="0" presId="urn:microsoft.com/office/officeart/2005/8/layout/vList3"/>
    <dgm:cxn modelId="{3EEF9099-7D4E-47B6-855E-8BF9B6A53D65}" type="presOf" srcId="{E783C574-6A43-4764-ADC4-8FEA6FCC1FF3}" destId="{2E1E4D30-A424-453D-9E13-8E308C917F3D}" srcOrd="0" destOrd="0" presId="urn:microsoft.com/office/officeart/2005/8/layout/vList3"/>
    <dgm:cxn modelId="{048AE372-A2B4-474C-8655-57BD2A4E94A4}" srcId="{C7DC46E4-C0D4-4C49-B00F-2A061489B2BB}" destId="{E783C574-6A43-4764-ADC4-8FEA6FCC1FF3}" srcOrd="0" destOrd="0" parTransId="{2C75CECC-BA51-4B19-9D90-5307028982D8}" sibTransId="{35D76D1B-7570-481A-AE5E-002524256812}"/>
    <dgm:cxn modelId="{30B5E01E-4D32-4BAE-81A4-D7CB848475A2}" srcId="{C7DC46E4-C0D4-4C49-B00F-2A061489B2BB}" destId="{54B061D6-9102-414F-9277-941FB70D305F}" srcOrd="1" destOrd="0" parTransId="{7CD2E4D6-97AF-4856-B279-A4FB75E051A7}" sibTransId="{2E24A66C-8577-4A14-AB02-3BB3018FE3AF}"/>
    <dgm:cxn modelId="{349D8F20-88BA-4503-8630-1EC4407BE5E1}" type="presOf" srcId="{54B061D6-9102-414F-9277-941FB70D305F}" destId="{2BC0895E-9484-4201-810C-943CDF2DEE20}" srcOrd="0" destOrd="0" presId="urn:microsoft.com/office/officeart/2005/8/layout/vList3"/>
    <dgm:cxn modelId="{3CB22DC4-03FD-4345-8609-CF04BDB953C3}" type="presParOf" srcId="{DF57D038-9449-4F92-8EB2-31E253C0328F}" destId="{DDBDC742-5CC8-4E82-8954-3ED8677CC460}" srcOrd="0" destOrd="0" presId="urn:microsoft.com/office/officeart/2005/8/layout/vList3"/>
    <dgm:cxn modelId="{CA35B91E-B361-4DCA-9179-E44D29A3520C}" type="presParOf" srcId="{DDBDC742-5CC8-4E82-8954-3ED8677CC460}" destId="{A9B414D4-CCB3-422B-BE0C-AE8895CC25E5}" srcOrd="0" destOrd="0" presId="urn:microsoft.com/office/officeart/2005/8/layout/vList3"/>
    <dgm:cxn modelId="{4805EFB9-0E81-4F21-987B-4C84122C8113}" type="presParOf" srcId="{DDBDC742-5CC8-4E82-8954-3ED8677CC460}" destId="{2E1E4D30-A424-453D-9E13-8E308C917F3D}" srcOrd="1" destOrd="0" presId="urn:microsoft.com/office/officeart/2005/8/layout/vList3"/>
    <dgm:cxn modelId="{CFD524D0-5B48-42A9-959F-F1AC2D28E95D}" type="presParOf" srcId="{DF57D038-9449-4F92-8EB2-31E253C0328F}" destId="{EE4FD8D6-036B-475A-A9BB-82D69F49778A}" srcOrd="1" destOrd="0" presId="urn:microsoft.com/office/officeart/2005/8/layout/vList3"/>
    <dgm:cxn modelId="{04AF5AF7-0EA6-4EAD-94E0-879F51115F27}" type="presParOf" srcId="{DF57D038-9449-4F92-8EB2-31E253C0328F}" destId="{0E5739D8-B63E-4D37-9FCD-F17BFCB7228B}" srcOrd="2" destOrd="0" presId="urn:microsoft.com/office/officeart/2005/8/layout/vList3"/>
    <dgm:cxn modelId="{BC4ECECA-1987-4072-B4DB-F738C7104A3C}" type="presParOf" srcId="{0E5739D8-B63E-4D37-9FCD-F17BFCB7228B}" destId="{448142D3-B198-4833-85CA-B395D297B7B2}" srcOrd="0" destOrd="0" presId="urn:microsoft.com/office/officeart/2005/8/layout/vList3"/>
    <dgm:cxn modelId="{8E19FC64-2C34-42FE-BA18-22F974C48B67}" type="presParOf" srcId="{0E5739D8-B63E-4D37-9FCD-F17BFCB7228B}" destId="{2BC0895E-9484-4201-810C-943CDF2DEE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DB70-E867-4CB1-A884-3AEFC4801AE7}">
      <dsp:nvSpPr>
        <dsp:cNvPr id="0" name=""/>
        <dsp:cNvSpPr/>
      </dsp:nvSpPr>
      <dsp:spPr>
        <a:xfrm>
          <a:off x="0" y="3254275"/>
          <a:ext cx="1873104" cy="1213346"/>
        </a:xfrm>
        <a:prstGeom prst="roundRect">
          <a:avLst>
            <a:gd name="adj" fmla="val 10000"/>
          </a:avLst>
        </a:prstGeom>
        <a:solidFill>
          <a:srgbClr val="FC74A5">
            <a:alpha val="48000"/>
          </a:srgb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Epicardio</a:t>
          </a:r>
          <a:endParaRPr lang="es-E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Miocardio</a:t>
          </a:r>
          <a:endParaRPr lang="es-E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Endocardio</a:t>
          </a:r>
          <a:endParaRPr lang="es-ES" sz="1400" kern="1200" dirty="0"/>
        </a:p>
      </dsp:txBody>
      <dsp:txXfrm>
        <a:off x="26653" y="3584265"/>
        <a:ext cx="1257867" cy="856704"/>
      </dsp:txXfrm>
    </dsp:sp>
    <dsp:sp modelId="{4648D67D-C432-48FE-BB3A-E665D34FF324}">
      <dsp:nvSpPr>
        <dsp:cNvPr id="0" name=""/>
        <dsp:cNvSpPr/>
      </dsp:nvSpPr>
      <dsp:spPr>
        <a:xfrm>
          <a:off x="3056117" y="428633"/>
          <a:ext cx="1873104" cy="1213346"/>
        </a:xfrm>
        <a:prstGeom prst="roundRect">
          <a:avLst>
            <a:gd name="adj" fmla="val 10000"/>
          </a:avLst>
        </a:prstGeom>
        <a:solidFill>
          <a:srgbClr val="FC9B74">
            <a:alpha val="50000"/>
          </a:srgb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 smtClean="0"/>
            <a:t>4 Cámaras</a:t>
          </a:r>
          <a:endParaRPr lang="es-E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2 cámaras superiores</a:t>
          </a:r>
          <a:endParaRPr lang="es-E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2 cámaras inferiores</a:t>
          </a:r>
          <a:endParaRPr lang="es-ES" sz="1300" kern="1200" dirty="0"/>
        </a:p>
      </dsp:txBody>
      <dsp:txXfrm>
        <a:off x="3644701" y="455286"/>
        <a:ext cx="1257867" cy="856704"/>
      </dsp:txXfrm>
    </dsp:sp>
    <dsp:sp modelId="{CC60741A-EA84-4809-9893-5FE3DB380533}">
      <dsp:nvSpPr>
        <dsp:cNvPr id="0" name=""/>
        <dsp:cNvSpPr/>
      </dsp:nvSpPr>
      <dsp:spPr>
        <a:xfrm>
          <a:off x="0" y="675913"/>
          <a:ext cx="1873104" cy="1213346"/>
        </a:xfrm>
        <a:prstGeom prst="roundRect">
          <a:avLst>
            <a:gd name="adj" fmla="val 10000"/>
          </a:avLst>
        </a:prstGeom>
        <a:solidFill>
          <a:srgbClr val="FFFF00">
            <a:alpha val="48000"/>
          </a:srgb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Entre los pulmones (mediastino). </a:t>
          </a:r>
          <a:endParaRPr lang="es-ES" sz="1400" kern="1200" dirty="0"/>
        </a:p>
      </dsp:txBody>
      <dsp:txXfrm>
        <a:off x="26653" y="702566"/>
        <a:ext cx="1257867" cy="856704"/>
      </dsp:txXfrm>
    </dsp:sp>
    <dsp:sp modelId="{BEEC891A-8F41-468C-8784-60F9E824A9DF}">
      <dsp:nvSpPr>
        <dsp:cNvPr id="0" name=""/>
        <dsp:cNvSpPr/>
      </dsp:nvSpPr>
      <dsp:spPr>
        <a:xfrm>
          <a:off x="784883" y="892040"/>
          <a:ext cx="1641810" cy="1641810"/>
        </a:xfrm>
        <a:prstGeom prst="pieWedge">
          <a:avLst/>
        </a:prstGeom>
        <a:solidFill>
          <a:srgbClr val="66CCFF">
            <a:alpha val="90000"/>
          </a:srgb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2060"/>
              </a:solidFill>
            </a:rPr>
            <a:t>Localización: </a:t>
          </a:r>
          <a:endParaRPr lang="es-ES" sz="1200" b="1" kern="1200" dirty="0">
            <a:solidFill>
              <a:srgbClr val="002060"/>
            </a:solidFill>
          </a:endParaRPr>
        </a:p>
      </dsp:txBody>
      <dsp:txXfrm>
        <a:off x="1265758" y="1372915"/>
        <a:ext cx="1160935" cy="1160935"/>
      </dsp:txXfrm>
    </dsp:sp>
    <dsp:sp modelId="{86F1235D-2C9A-400C-9A52-0B817BDDBE0A}">
      <dsp:nvSpPr>
        <dsp:cNvPr id="0" name=""/>
        <dsp:cNvSpPr/>
      </dsp:nvSpPr>
      <dsp:spPr>
        <a:xfrm rot="5400000">
          <a:off x="2502528" y="892040"/>
          <a:ext cx="1641810" cy="1641810"/>
        </a:xfrm>
        <a:prstGeom prst="pieWedge">
          <a:avLst/>
        </a:prstGeom>
        <a:solidFill>
          <a:srgbClr val="FC74A5">
            <a:alpha val="76667"/>
          </a:srgb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2060"/>
              </a:solidFill>
            </a:rPr>
            <a:t>Estructura</a:t>
          </a:r>
          <a:endParaRPr lang="es-ES" sz="1200" b="1" kern="1200" dirty="0">
            <a:solidFill>
              <a:srgbClr val="002060"/>
            </a:solidFill>
          </a:endParaRPr>
        </a:p>
      </dsp:txBody>
      <dsp:txXfrm rot="-5400000">
        <a:off x="2502528" y="1372915"/>
        <a:ext cx="1160935" cy="1160935"/>
      </dsp:txXfrm>
    </dsp:sp>
    <dsp:sp modelId="{BA856D1F-1E9D-4038-9B64-C4167FD95B3A}">
      <dsp:nvSpPr>
        <dsp:cNvPr id="0" name=""/>
        <dsp:cNvSpPr/>
      </dsp:nvSpPr>
      <dsp:spPr>
        <a:xfrm rot="10800000">
          <a:off x="2502528" y="2609685"/>
          <a:ext cx="1641810" cy="1641810"/>
        </a:xfrm>
        <a:prstGeom prst="pieWedge">
          <a:avLst/>
        </a:prstGeom>
        <a:solidFill>
          <a:srgbClr val="FFCC66">
            <a:alpha val="63333"/>
          </a:srgb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2060"/>
              </a:solidFill>
            </a:rPr>
            <a:t>Pericardio (serosa protectora)</a:t>
          </a:r>
          <a:endParaRPr lang="es-ES" sz="1200" b="1" kern="1200" dirty="0">
            <a:solidFill>
              <a:srgbClr val="002060"/>
            </a:solidFill>
          </a:endParaRPr>
        </a:p>
      </dsp:txBody>
      <dsp:txXfrm rot="10800000">
        <a:off x="2502528" y="2609685"/>
        <a:ext cx="1160935" cy="1160935"/>
      </dsp:txXfrm>
    </dsp:sp>
    <dsp:sp modelId="{E19EA267-8AA3-4CCE-8201-E619D0A9579C}">
      <dsp:nvSpPr>
        <dsp:cNvPr id="0" name=""/>
        <dsp:cNvSpPr/>
      </dsp:nvSpPr>
      <dsp:spPr>
        <a:xfrm rot="16200000">
          <a:off x="784883" y="2609685"/>
          <a:ext cx="1641810" cy="1641810"/>
        </a:xfrm>
        <a:prstGeom prst="pieWedge">
          <a:avLst/>
        </a:prstGeom>
        <a:solidFill>
          <a:srgbClr val="FC9B74">
            <a:alpha val="50000"/>
          </a:srgb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2060"/>
              </a:solidFill>
            </a:rPr>
            <a:t>Pared Cardíaca</a:t>
          </a:r>
          <a:endParaRPr lang="es-ES" sz="1200" b="1" kern="1200" dirty="0">
            <a:solidFill>
              <a:srgbClr val="002060"/>
            </a:solidFill>
          </a:endParaRPr>
        </a:p>
      </dsp:txBody>
      <dsp:txXfrm rot="5400000">
        <a:off x="1265758" y="2609685"/>
        <a:ext cx="1160935" cy="1160935"/>
      </dsp:txXfrm>
    </dsp:sp>
    <dsp:sp modelId="{2AB9B48E-86F1-4DA9-BE39-62CF5F5CBADB}">
      <dsp:nvSpPr>
        <dsp:cNvPr id="0" name=""/>
        <dsp:cNvSpPr/>
      </dsp:nvSpPr>
      <dsp:spPr>
        <a:xfrm>
          <a:off x="2181180" y="2230514"/>
          <a:ext cx="566860" cy="49292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3C5E0F-C014-4512-BB59-A8689EF5F8C3}">
      <dsp:nvSpPr>
        <dsp:cNvPr id="0" name=""/>
        <dsp:cNvSpPr/>
      </dsp:nvSpPr>
      <dsp:spPr>
        <a:xfrm rot="10800000">
          <a:off x="2181180" y="2420099"/>
          <a:ext cx="566860" cy="49292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87A65-E6BF-409F-A170-CA5EF05C123C}">
      <dsp:nvSpPr>
        <dsp:cNvPr id="0" name=""/>
        <dsp:cNvSpPr/>
      </dsp:nvSpPr>
      <dsp:spPr>
        <a:xfrm>
          <a:off x="1532268" y="4491"/>
          <a:ext cx="2298402" cy="671208"/>
        </a:xfrm>
        <a:prstGeom prst="rightArrow">
          <a:avLst>
            <a:gd name="adj1" fmla="val 75000"/>
            <a:gd name="adj2" fmla="val 50000"/>
          </a:avLst>
        </a:prstGeom>
        <a:solidFill>
          <a:srgbClr val="FEACBE">
            <a:alpha val="89804"/>
          </a:srgbClr>
        </a:soli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solidFill>
                <a:schemeClr val="bg2">
                  <a:lumMod val="50000"/>
                </a:schemeClr>
              </a:solidFill>
            </a:rPr>
            <a:t>son 2 cavidades</a:t>
          </a:r>
          <a:endParaRPr lang="es-ES" sz="1200" b="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532268" y="88392"/>
        <a:ext cx="2046699" cy="503406"/>
      </dsp:txXfrm>
    </dsp:sp>
    <dsp:sp modelId="{31EFA0DE-8341-45EA-9ECC-5C04451C6E5E}">
      <dsp:nvSpPr>
        <dsp:cNvPr id="0" name=""/>
        <dsp:cNvSpPr/>
      </dsp:nvSpPr>
      <dsp:spPr>
        <a:xfrm>
          <a:off x="0" y="4491"/>
          <a:ext cx="1532268" cy="671208"/>
        </a:xfrm>
        <a:prstGeom prst="roundRect">
          <a:avLst/>
        </a:prstGeom>
        <a:solidFill>
          <a:srgbClr val="97D0ED"/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  <a:hlinkClick xmlns:r="http://schemas.openxmlformats.org/officeDocument/2006/relationships" r:id="" action="ppaction://noaction"/>
            </a:rPr>
            <a:t>VENTRICULOS: 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32766" y="37257"/>
        <a:ext cx="1466736" cy="605676"/>
      </dsp:txXfrm>
    </dsp:sp>
    <dsp:sp modelId="{811D75DE-A931-411A-BA39-AB1E0E8F7201}">
      <dsp:nvSpPr>
        <dsp:cNvPr id="0" name=""/>
        <dsp:cNvSpPr/>
      </dsp:nvSpPr>
      <dsp:spPr>
        <a:xfrm>
          <a:off x="1532268" y="742821"/>
          <a:ext cx="2298402" cy="671208"/>
        </a:xfrm>
        <a:prstGeom prst="rightArrow">
          <a:avLst>
            <a:gd name="adj1" fmla="val 75000"/>
            <a:gd name="adj2" fmla="val 50000"/>
          </a:avLst>
        </a:prstGeom>
        <a:solidFill>
          <a:srgbClr val="FEACBE">
            <a:alpha val="89804"/>
          </a:srgbClr>
        </a:soli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solidFill>
                <a:schemeClr val="bg2">
                  <a:lumMod val="50000"/>
                </a:schemeClr>
              </a:solidFill>
            </a:rPr>
            <a:t>Cono invertido</a:t>
          </a:r>
          <a:endParaRPr lang="es-ES" sz="1200" b="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532268" y="826722"/>
        <a:ext cx="2046699" cy="503406"/>
      </dsp:txXfrm>
    </dsp:sp>
    <dsp:sp modelId="{47A477E8-E8AF-45BB-86BE-3C22E5681A68}">
      <dsp:nvSpPr>
        <dsp:cNvPr id="0" name=""/>
        <dsp:cNvSpPr/>
      </dsp:nvSpPr>
      <dsp:spPr>
        <a:xfrm>
          <a:off x="0" y="742821"/>
          <a:ext cx="1532268" cy="671208"/>
        </a:xfrm>
        <a:prstGeom prst="roundRect">
          <a:avLst/>
        </a:prstGeom>
        <a:solidFill>
          <a:srgbClr val="97D0ED"/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Forma: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32766" y="775587"/>
        <a:ext cx="1466736" cy="605676"/>
      </dsp:txXfrm>
    </dsp:sp>
    <dsp:sp modelId="{13C0DA86-AA1D-43DC-9974-4F6174DC8824}">
      <dsp:nvSpPr>
        <dsp:cNvPr id="0" name=""/>
        <dsp:cNvSpPr/>
      </dsp:nvSpPr>
      <dsp:spPr>
        <a:xfrm>
          <a:off x="1532268" y="1481150"/>
          <a:ext cx="2298402" cy="671208"/>
        </a:xfrm>
        <a:prstGeom prst="rightArrow">
          <a:avLst>
            <a:gd name="adj1" fmla="val 75000"/>
            <a:gd name="adj2" fmla="val 50000"/>
          </a:avLst>
        </a:prstGeom>
        <a:solidFill>
          <a:srgbClr val="FEACBE">
            <a:alpha val="89804"/>
          </a:srgbClr>
        </a:soli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solidFill>
                <a:schemeClr val="bg2">
                  <a:lumMod val="50000"/>
                </a:schemeClr>
              </a:solidFill>
            </a:rPr>
            <a:t>debajo de las aurículas, uno a la izq.-der. del tabique vertical</a:t>
          </a:r>
          <a:endParaRPr lang="es-ES" sz="1200" b="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532268" y="1565051"/>
        <a:ext cx="2046699" cy="503406"/>
      </dsp:txXfrm>
    </dsp:sp>
    <dsp:sp modelId="{574227E6-3837-462F-8F29-B88EC738BC25}">
      <dsp:nvSpPr>
        <dsp:cNvPr id="0" name=""/>
        <dsp:cNvSpPr/>
      </dsp:nvSpPr>
      <dsp:spPr>
        <a:xfrm>
          <a:off x="0" y="1481150"/>
          <a:ext cx="1532268" cy="671208"/>
        </a:xfrm>
        <a:prstGeom prst="roundRect">
          <a:avLst/>
        </a:prstGeom>
        <a:solidFill>
          <a:srgbClr val="97D0ED"/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Localización: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32766" y="1513916"/>
        <a:ext cx="1466736" cy="605676"/>
      </dsp:txXfrm>
    </dsp:sp>
    <dsp:sp modelId="{3CD21BB4-D23A-4ACC-875D-14FB1895C2DB}">
      <dsp:nvSpPr>
        <dsp:cNvPr id="0" name=""/>
        <dsp:cNvSpPr/>
      </dsp:nvSpPr>
      <dsp:spPr>
        <a:xfrm>
          <a:off x="1532268" y="2219480"/>
          <a:ext cx="2298402" cy="671208"/>
        </a:xfrm>
        <a:prstGeom prst="rightArrow">
          <a:avLst>
            <a:gd name="adj1" fmla="val 75000"/>
            <a:gd name="adj2" fmla="val 50000"/>
          </a:avLst>
        </a:prstGeom>
        <a:solidFill>
          <a:srgbClr val="FEACBE">
            <a:alpha val="89804"/>
          </a:srgbClr>
        </a:soli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solidFill>
                <a:schemeClr val="bg2">
                  <a:lumMod val="50000"/>
                </a:schemeClr>
              </a:solidFill>
            </a:rPr>
            <a:t>Fuerza principal para impulso sanguíneo </a:t>
          </a:r>
          <a:endParaRPr lang="es-ES" sz="1200" b="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532268" y="2303381"/>
        <a:ext cx="2046699" cy="503406"/>
      </dsp:txXfrm>
    </dsp:sp>
    <dsp:sp modelId="{3F56E378-25C1-4F6E-BD22-57A56B52F33B}">
      <dsp:nvSpPr>
        <dsp:cNvPr id="0" name=""/>
        <dsp:cNvSpPr/>
      </dsp:nvSpPr>
      <dsp:spPr>
        <a:xfrm>
          <a:off x="0" y="2219480"/>
          <a:ext cx="1532268" cy="671208"/>
        </a:xfrm>
        <a:prstGeom prst="roundRect">
          <a:avLst/>
        </a:prstGeom>
        <a:solidFill>
          <a:srgbClr val="97D0ED"/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Fisiología: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32766" y="2252246"/>
        <a:ext cx="1466736" cy="605676"/>
      </dsp:txXfrm>
    </dsp:sp>
    <dsp:sp modelId="{DF06A019-1231-4B7D-8FEF-2D614F254779}">
      <dsp:nvSpPr>
        <dsp:cNvPr id="0" name=""/>
        <dsp:cNvSpPr/>
      </dsp:nvSpPr>
      <dsp:spPr>
        <a:xfrm>
          <a:off x="1532268" y="2957810"/>
          <a:ext cx="2298402" cy="671208"/>
        </a:xfrm>
        <a:prstGeom prst="rightArrow">
          <a:avLst>
            <a:gd name="adj1" fmla="val 75000"/>
            <a:gd name="adj2" fmla="val 50000"/>
          </a:avLst>
        </a:prstGeom>
        <a:solidFill>
          <a:srgbClr val="FEACBE">
            <a:alpha val="89804"/>
          </a:srgbClr>
        </a:soli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solidFill>
                <a:schemeClr val="bg2">
                  <a:lumMod val="50000"/>
                </a:schemeClr>
              </a:solidFill>
            </a:rPr>
            <a:t>4 orificios </a:t>
          </a:r>
          <a:endParaRPr lang="es-ES" sz="1200" b="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532268" y="3041711"/>
        <a:ext cx="2046699" cy="503406"/>
      </dsp:txXfrm>
    </dsp:sp>
    <dsp:sp modelId="{D849D7E5-B11C-48A2-B84D-B1905B8E6466}">
      <dsp:nvSpPr>
        <dsp:cNvPr id="0" name=""/>
        <dsp:cNvSpPr/>
      </dsp:nvSpPr>
      <dsp:spPr>
        <a:xfrm>
          <a:off x="0" y="2957810"/>
          <a:ext cx="1532268" cy="671208"/>
        </a:xfrm>
        <a:prstGeom prst="roundRect">
          <a:avLst/>
        </a:prstGeom>
        <a:solidFill>
          <a:srgbClr val="97D0ED"/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Provista :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32766" y="2990576"/>
        <a:ext cx="1466736" cy="605676"/>
      </dsp:txXfrm>
    </dsp:sp>
    <dsp:sp modelId="{F3BF5AB3-9936-49A7-B876-353762248B20}">
      <dsp:nvSpPr>
        <dsp:cNvPr id="0" name=""/>
        <dsp:cNvSpPr/>
      </dsp:nvSpPr>
      <dsp:spPr>
        <a:xfrm>
          <a:off x="1532268" y="3696140"/>
          <a:ext cx="2298402" cy="671208"/>
        </a:xfrm>
        <a:prstGeom prst="rightArrow">
          <a:avLst>
            <a:gd name="adj1" fmla="val 75000"/>
            <a:gd name="adj2" fmla="val 50000"/>
          </a:avLst>
        </a:prstGeom>
        <a:solidFill>
          <a:srgbClr val="FEACBE">
            <a:alpha val="89804"/>
          </a:srgbClr>
        </a:soli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solidFill>
                <a:schemeClr val="bg2">
                  <a:lumMod val="50000"/>
                </a:schemeClr>
              </a:solidFill>
            </a:rPr>
            <a:t>Válvula tricúspide</a:t>
          </a:r>
          <a:endParaRPr lang="es-ES" sz="1200" b="0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solidFill>
                <a:schemeClr val="bg2">
                  <a:lumMod val="50000"/>
                </a:schemeClr>
              </a:solidFill>
            </a:rPr>
            <a:t>Válvula mitral </a:t>
          </a:r>
          <a:endParaRPr lang="es-ES" sz="1200" b="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532268" y="3780041"/>
        <a:ext cx="2046699" cy="503406"/>
      </dsp:txXfrm>
    </dsp:sp>
    <dsp:sp modelId="{A40B909C-3EE2-453C-A7F2-870FB4F8BFB4}">
      <dsp:nvSpPr>
        <dsp:cNvPr id="0" name=""/>
        <dsp:cNvSpPr/>
      </dsp:nvSpPr>
      <dsp:spPr>
        <a:xfrm>
          <a:off x="0" y="3696140"/>
          <a:ext cx="1532268" cy="671208"/>
        </a:xfrm>
        <a:prstGeom prst="roundRect">
          <a:avLst/>
        </a:prstGeom>
        <a:solidFill>
          <a:srgbClr val="97D0ED"/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2 Aurículo-ventricular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32766" y="3728906"/>
        <a:ext cx="1466736" cy="605676"/>
      </dsp:txXfrm>
    </dsp:sp>
    <dsp:sp modelId="{D509B905-534F-468F-BBD3-8B5A25773729}">
      <dsp:nvSpPr>
        <dsp:cNvPr id="0" name=""/>
        <dsp:cNvSpPr/>
      </dsp:nvSpPr>
      <dsp:spPr>
        <a:xfrm>
          <a:off x="1532268" y="4434469"/>
          <a:ext cx="2298402" cy="671208"/>
        </a:xfrm>
        <a:prstGeom prst="rightArrow">
          <a:avLst>
            <a:gd name="adj1" fmla="val 75000"/>
            <a:gd name="adj2" fmla="val 50000"/>
          </a:avLst>
        </a:prstGeom>
        <a:solidFill>
          <a:srgbClr val="FEACBE">
            <a:alpha val="89804"/>
          </a:srgbClr>
        </a:soli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solidFill>
                <a:schemeClr val="bg2">
                  <a:lumMod val="50000"/>
                </a:schemeClr>
              </a:solidFill>
            </a:rPr>
            <a:t>Válvulas Aórtica</a:t>
          </a:r>
          <a:endParaRPr lang="es-ES" sz="1200" b="0" kern="1200" dirty="0">
            <a:solidFill>
              <a:schemeClr val="bg2">
                <a:lumMod val="5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solidFill>
                <a:schemeClr val="bg2">
                  <a:lumMod val="50000"/>
                </a:schemeClr>
              </a:solidFill>
            </a:rPr>
            <a:t>Válvula Pulmonar </a:t>
          </a:r>
          <a:endParaRPr lang="es-ES" sz="1200" b="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532268" y="4518370"/>
        <a:ext cx="2046699" cy="503406"/>
      </dsp:txXfrm>
    </dsp:sp>
    <dsp:sp modelId="{F6AB5650-73C6-4536-A233-349135FF9759}">
      <dsp:nvSpPr>
        <dsp:cNvPr id="0" name=""/>
        <dsp:cNvSpPr/>
      </dsp:nvSpPr>
      <dsp:spPr>
        <a:xfrm>
          <a:off x="0" y="4434469"/>
          <a:ext cx="1532268" cy="671208"/>
        </a:xfrm>
        <a:prstGeom prst="roundRect">
          <a:avLst/>
        </a:prstGeom>
        <a:solidFill>
          <a:srgbClr val="97D0ED"/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2 Arterial 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32766" y="4467235"/>
        <a:ext cx="1466736" cy="605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CBDC7-6008-48AD-8C76-2302EEDB2D5D}">
      <dsp:nvSpPr>
        <dsp:cNvPr id="0" name=""/>
        <dsp:cNvSpPr/>
      </dsp:nvSpPr>
      <dsp:spPr>
        <a:xfrm>
          <a:off x="1615439" y="1650"/>
          <a:ext cx="2423160" cy="893684"/>
        </a:xfrm>
        <a:prstGeom prst="rightArrow">
          <a:avLst>
            <a:gd name="adj1" fmla="val 75000"/>
            <a:gd name="adj2" fmla="val 50000"/>
          </a:avLst>
        </a:prstGeom>
        <a:solidFill>
          <a:srgbClr val="FEACBE">
            <a:alpha val="90000"/>
          </a:srgb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Son 2 cavidades </a:t>
          </a:r>
          <a:endParaRPr lang="es-ES" sz="1100" kern="1200" dirty="0"/>
        </a:p>
      </dsp:txBody>
      <dsp:txXfrm>
        <a:off x="1615439" y="113361"/>
        <a:ext cx="2088029" cy="670263"/>
      </dsp:txXfrm>
    </dsp:sp>
    <dsp:sp modelId="{511646F4-9D8F-4DE6-8AE3-74370AC9111B}">
      <dsp:nvSpPr>
        <dsp:cNvPr id="0" name=""/>
        <dsp:cNvSpPr/>
      </dsp:nvSpPr>
      <dsp:spPr>
        <a:xfrm>
          <a:off x="0" y="1650"/>
          <a:ext cx="1615440" cy="893684"/>
        </a:xfrm>
        <a:prstGeom prst="roundRect">
          <a:avLst/>
        </a:prstGeom>
        <a:solidFill>
          <a:srgbClr val="97D0ED"/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hlinkClick xmlns:r="http://schemas.openxmlformats.org/officeDocument/2006/relationships" r:id="" action="ppaction://noaction"/>
            </a:rPr>
            <a:t>AURICULAS:</a:t>
          </a:r>
          <a:r>
            <a:rPr lang="es-ES" sz="1800" b="1" kern="1200" dirty="0" smtClean="0"/>
            <a:t> </a:t>
          </a:r>
          <a:endParaRPr lang="es-ES" sz="1800" b="1" kern="1200" dirty="0"/>
        </a:p>
      </dsp:txBody>
      <dsp:txXfrm>
        <a:off x="43626" y="45276"/>
        <a:ext cx="1528188" cy="806432"/>
      </dsp:txXfrm>
    </dsp:sp>
    <dsp:sp modelId="{6804304F-22D9-4B29-BE2E-E8E50CD2CEEF}">
      <dsp:nvSpPr>
        <dsp:cNvPr id="0" name=""/>
        <dsp:cNvSpPr/>
      </dsp:nvSpPr>
      <dsp:spPr>
        <a:xfrm>
          <a:off x="1615439" y="984703"/>
          <a:ext cx="2423160" cy="893684"/>
        </a:xfrm>
        <a:prstGeom prst="rightArrow">
          <a:avLst>
            <a:gd name="adj1" fmla="val 75000"/>
            <a:gd name="adj2" fmla="val 50000"/>
          </a:avLst>
        </a:prstGeom>
        <a:solidFill>
          <a:srgbClr val="FEACBE">
            <a:alpha val="90000"/>
          </a:srgb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De una pirámide triangular</a:t>
          </a:r>
          <a:endParaRPr lang="es-ES" sz="1100" kern="1200" dirty="0"/>
        </a:p>
      </dsp:txBody>
      <dsp:txXfrm>
        <a:off x="1615439" y="1096414"/>
        <a:ext cx="2088029" cy="670263"/>
      </dsp:txXfrm>
    </dsp:sp>
    <dsp:sp modelId="{BCB5E1D4-0200-4E8E-AB9F-CDD1EB2BDE1E}">
      <dsp:nvSpPr>
        <dsp:cNvPr id="0" name=""/>
        <dsp:cNvSpPr/>
      </dsp:nvSpPr>
      <dsp:spPr>
        <a:xfrm>
          <a:off x="0" y="984703"/>
          <a:ext cx="1615440" cy="893684"/>
        </a:xfrm>
        <a:prstGeom prst="roundRect">
          <a:avLst/>
        </a:prstGeom>
        <a:solidFill>
          <a:srgbClr val="97D0ED"/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Forma:</a:t>
          </a:r>
          <a:endParaRPr lang="es-ES" sz="1800" b="1" kern="1200" dirty="0"/>
        </a:p>
      </dsp:txBody>
      <dsp:txXfrm>
        <a:off x="43626" y="1028329"/>
        <a:ext cx="1528188" cy="806432"/>
      </dsp:txXfrm>
    </dsp:sp>
    <dsp:sp modelId="{11C7A69F-CECA-480E-873D-428BF4AFA944}">
      <dsp:nvSpPr>
        <dsp:cNvPr id="0" name=""/>
        <dsp:cNvSpPr/>
      </dsp:nvSpPr>
      <dsp:spPr>
        <a:xfrm>
          <a:off x="1615439" y="1967755"/>
          <a:ext cx="2423160" cy="893684"/>
        </a:xfrm>
        <a:prstGeom prst="rightArrow">
          <a:avLst>
            <a:gd name="adj1" fmla="val 75000"/>
            <a:gd name="adj2" fmla="val 50000"/>
          </a:avLst>
        </a:prstGeom>
        <a:solidFill>
          <a:srgbClr val="FEACBE">
            <a:alpha val="90000"/>
          </a:srgb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Parte póstero-superior de los ventrículos</a:t>
          </a:r>
          <a:endParaRPr lang="es-ES" sz="1100" kern="1200" dirty="0"/>
        </a:p>
      </dsp:txBody>
      <dsp:txXfrm>
        <a:off x="1615439" y="2079466"/>
        <a:ext cx="2088029" cy="670263"/>
      </dsp:txXfrm>
    </dsp:sp>
    <dsp:sp modelId="{0D387758-9A39-465D-AF74-502E889FDD90}">
      <dsp:nvSpPr>
        <dsp:cNvPr id="0" name=""/>
        <dsp:cNvSpPr/>
      </dsp:nvSpPr>
      <dsp:spPr>
        <a:xfrm>
          <a:off x="0" y="1967755"/>
          <a:ext cx="1615440" cy="893684"/>
        </a:xfrm>
        <a:prstGeom prst="roundRect">
          <a:avLst/>
        </a:prstGeom>
        <a:solidFill>
          <a:srgbClr val="97D0ED"/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Localización:</a:t>
          </a:r>
          <a:endParaRPr lang="es-ES" sz="1800" b="1" kern="1200" dirty="0"/>
        </a:p>
      </dsp:txBody>
      <dsp:txXfrm>
        <a:off x="43626" y="2011381"/>
        <a:ext cx="1528188" cy="806432"/>
      </dsp:txXfrm>
    </dsp:sp>
    <dsp:sp modelId="{D8D7AC65-E069-4696-B4F1-EEC130350746}">
      <dsp:nvSpPr>
        <dsp:cNvPr id="0" name=""/>
        <dsp:cNvSpPr/>
      </dsp:nvSpPr>
      <dsp:spPr>
        <a:xfrm>
          <a:off x="1615439" y="2950808"/>
          <a:ext cx="2423160" cy="893684"/>
        </a:xfrm>
        <a:prstGeom prst="rightArrow">
          <a:avLst>
            <a:gd name="adj1" fmla="val 75000"/>
            <a:gd name="adj2" fmla="val 50000"/>
          </a:avLst>
        </a:prstGeom>
        <a:solidFill>
          <a:srgbClr val="FEACBE">
            <a:alpha val="90000"/>
          </a:srgb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Entrada de sangre a los ventrículos</a:t>
          </a:r>
          <a:endParaRPr lang="es-ES" sz="1100" kern="1200" dirty="0"/>
        </a:p>
      </dsp:txBody>
      <dsp:txXfrm>
        <a:off x="1615439" y="3062519"/>
        <a:ext cx="2088029" cy="670263"/>
      </dsp:txXfrm>
    </dsp:sp>
    <dsp:sp modelId="{D5DBD83B-CF2C-4A2E-8030-BE0A36D27799}">
      <dsp:nvSpPr>
        <dsp:cNvPr id="0" name=""/>
        <dsp:cNvSpPr/>
      </dsp:nvSpPr>
      <dsp:spPr>
        <a:xfrm>
          <a:off x="0" y="2950808"/>
          <a:ext cx="1615440" cy="893684"/>
        </a:xfrm>
        <a:prstGeom prst="roundRect">
          <a:avLst/>
        </a:prstGeom>
        <a:solidFill>
          <a:srgbClr val="97D0ED"/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Fisiología:</a:t>
          </a:r>
          <a:endParaRPr lang="es-ES" sz="1800" b="1" kern="1200" dirty="0"/>
        </a:p>
      </dsp:txBody>
      <dsp:txXfrm>
        <a:off x="43626" y="2994434"/>
        <a:ext cx="1528188" cy="806432"/>
      </dsp:txXfrm>
    </dsp:sp>
    <dsp:sp modelId="{B5A3F2AD-A65C-4E97-9493-D1D78949EA79}">
      <dsp:nvSpPr>
        <dsp:cNvPr id="0" name=""/>
        <dsp:cNvSpPr/>
      </dsp:nvSpPr>
      <dsp:spPr>
        <a:xfrm>
          <a:off x="1615439" y="3933861"/>
          <a:ext cx="2423160" cy="893684"/>
        </a:xfrm>
        <a:prstGeom prst="rightArrow">
          <a:avLst>
            <a:gd name="adj1" fmla="val 75000"/>
            <a:gd name="adj2" fmla="val 50000"/>
          </a:avLst>
        </a:prstGeom>
        <a:solidFill>
          <a:srgbClr val="FEACBE">
            <a:alpha val="90000"/>
          </a:srgbClr>
        </a:solidFill>
        <a:ln w="1587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Apéndice auricular</a:t>
          </a:r>
          <a:endParaRPr lang="es-E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Paredes Musculares Internas</a:t>
          </a:r>
          <a:endParaRPr lang="es-E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Tabique </a:t>
          </a:r>
          <a:endParaRPr lang="es-E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1 </a:t>
          </a:r>
          <a:r>
            <a:rPr lang="es-ES" sz="900" kern="1200" dirty="0" err="1" smtClean="0"/>
            <a:t>Nó</a:t>
          </a:r>
          <a:endParaRPr lang="es-E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8 Orificiosdulo</a:t>
          </a:r>
          <a:endParaRPr lang="es-ES" sz="900" kern="1200" dirty="0"/>
        </a:p>
      </dsp:txBody>
      <dsp:txXfrm>
        <a:off x="1615439" y="4045572"/>
        <a:ext cx="2088029" cy="670263"/>
      </dsp:txXfrm>
    </dsp:sp>
    <dsp:sp modelId="{D8A4891B-678D-4538-A524-A8BB4D4F272C}">
      <dsp:nvSpPr>
        <dsp:cNvPr id="0" name=""/>
        <dsp:cNvSpPr/>
      </dsp:nvSpPr>
      <dsp:spPr>
        <a:xfrm>
          <a:off x="0" y="3933861"/>
          <a:ext cx="1615440" cy="893684"/>
        </a:xfrm>
        <a:prstGeom prst="roundRect">
          <a:avLst/>
        </a:prstGeom>
        <a:solidFill>
          <a:srgbClr val="97D0ED"/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Estructura :</a:t>
          </a:r>
          <a:endParaRPr lang="es-ES" sz="1800" b="1" kern="1200" dirty="0"/>
        </a:p>
      </dsp:txBody>
      <dsp:txXfrm>
        <a:off x="43626" y="3977487"/>
        <a:ext cx="1528188" cy="806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5594D-8343-4DCE-A18F-FF874444A2D5}">
      <dsp:nvSpPr>
        <dsp:cNvPr id="0" name=""/>
        <dsp:cNvSpPr/>
      </dsp:nvSpPr>
      <dsp:spPr>
        <a:xfrm rot="3673496">
          <a:off x="1181931" y="4185896"/>
          <a:ext cx="1003749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1003749" y="34804"/>
              </a:lnTo>
            </a:path>
          </a:pathLst>
        </a:custGeom>
        <a:noFill/>
        <a:ln w="15875" cap="rnd" cmpd="sng" algn="ctr">
          <a:solidFill>
            <a:srgbClr val="97D5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EB3DF-1476-4B1B-A410-263F08B18642}">
      <dsp:nvSpPr>
        <dsp:cNvPr id="0" name=""/>
        <dsp:cNvSpPr/>
      </dsp:nvSpPr>
      <dsp:spPr>
        <a:xfrm rot="1307891">
          <a:off x="1765468" y="3414096"/>
          <a:ext cx="712431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712431" y="34804"/>
              </a:lnTo>
            </a:path>
          </a:pathLst>
        </a:custGeom>
        <a:noFill/>
        <a:ln w="15875" cap="rnd" cmpd="sng" algn="ctr">
          <a:solidFill>
            <a:srgbClr val="97D5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5D199-23ED-40B1-A984-A43D1AB1BD73}">
      <dsp:nvSpPr>
        <dsp:cNvPr id="0" name=""/>
        <dsp:cNvSpPr/>
      </dsp:nvSpPr>
      <dsp:spPr>
        <a:xfrm rot="20292109">
          <a:off x="1765468" y="2530813"/>
          <a:ext cx="712431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712431" y="34804"/>
              </a:lnTo>
            </a:path>
          </a:pathLst>
        </a:custGeom>
        <a:noFill/>
        <a:ln w="15875" cap="rnd" cmpd="sng" algn="ctr">
          <a:solidFill>
            <a:srgbClr val="97D5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C7BCF-5321-43B5-8C7D-7A2033043E79}">
      <dsp:nvSpPr>
        <dsp:cNvPr id="0" name=""/>
        <dsp:cNvSpPr/>
      </dsp:nvSpPr>
      <dsp:spPr>
        <a:xfrm rot="17857232">
          <a:off x="1203324" y="1837448"/>
          <a:ext cx="815918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815918" y="34804"/>
              </a:lnTo>
            </a:path>
          </a:pathLst>
        </a:custGeom>
        <a:noFill/>
        <a:ln w="15875" cap="rnd" cmpd="sng" algn="ctr">
          <a:solidFill>
            <a:srgbClr val="97D5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EFAF4-B753-4EC5-9405-82D2619CF77C}">
      <dsp:nvSpPr>
        <dsp:cNvPr id="0" name=""/>
        <dsp:cNvSpPr/>
      </dsp:nvSpPr>
      <dsp:spPr>
        <a:xfrm>
          <a:off x="15698" y="2102859"/>
          <a:ext cx="1854749" cy="18919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9BB99-C79E-4BC8-824F-8001F2BC4E9C}">
      <dsp:nvSpPr>
        <dsp:cNvPr id="0" name=""/>
        <dsp:cNvSpPr/>
      </dsp:nvSpPr>
      <dsp:spPr>
        <a:xfrm>
          <a:off x="1319749" y="36465"/>
          <a:ext cx="1692937" cy="1550444"/>
        </a:xfrm>
        <a:prstGeom prst="ellipse">
          <a:avLst/>
        </a:prstGeom>
        <a:solidFill>
          <a:srgbClr val="66CCFF"/>
        </a:solidFill>
        <a:ln w="15875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rgbClr val="002060"/>
              </a:solidFill>
            </a:rPr>
            <a:t>Membrana serosa transparente y resistente que rodea al corazón</a:t>
          </a:r>
          <a:endParaRPr lang="es-ES" sz="1000" kern="1200" dirty="0">
            <a:solidFill>
              <a:srgbClr val="002060"/>
            </a:solidFill>
          </a:endParaRPr>
        </a:p>
      </dsp:txBody>
      <dsp:txXfrm>
        <a:off x="1567674" y="263522"/>
        <a:ext cx="1197087" cy="1096330"/>
      </dsp:txXfrm>
    </dsp:sp>
    <dsp:sp modelId="{1F78AD9B-3509-4F28-8D1F-1BDF3441CD3F}">
      <dsp:nvSpPr>
        <dsp:cNvPr id="0" name=""/>
        <dsp:cNvSpPr/>
      </dsp:nvSpPr>
      <dsp:spPr>
        <a:xfrm>
          <a:off x="2408196" y="1585005"/>
          <a:ext cx="1237238" cy="1237238"/>
        </a:xfrm>
        <a:prstGeom prst="ellipse">
          <a:avLst/>
        </a:prstGeom>
        <a:solidFill>
          <a:srgbClr val="92D050"/>
        </a:solidFill>
        <a:ln w="15875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70C0"/>
              </a:solidFill>
            </a:rPr>
            <a:t>Pericardio Fibroso</a:t>
          </a:r>
          <a:endParaRPr lang="es-ES" sz="1600" kern="1200" dirty="0">
            <a:solidFill>
              <a:srgbClr val="0070C0"/>
            </a:solidFill>
          </a:endParaRPr>
        </a:p>
      </dsp:txBody>
      <dsp:txXfrm>
        <a:off x="2589385" y="1766194"/>
        <a:ext cx="874860" cy="874860"/>
      </dsp:txXfrm>
    </dsp:sp>
    <dsp:sp modelId="{CDBE0985-0EF5-490E-8D39-29EC4F9DC657}">
      <dsp:nvSpPr>
        <dsp:cNvPr id="0" name=""/>
        <dsp:cNvSpPr/>
      </dsp:nvSpPr>
      <dsp:spPr>
        <a:xfrm>
          <a:off x="2408196" y="3192275"/>
          <a:ext cx="1237238" cy="1237238"/>
        </a:xfrm>
        <a:prstGeom prst="ellipse">
          <a:avLst/>
        </a:prstGeom>
        <a:solidFill>
          <a:srgbClr val="00B0F0"/>
        </a:solidFill>
        <a:ln w="15875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Pericardio Seroso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2589385" y="3373464"/>
        <a:ext cx="874860" cy="874860"/>
      </dsp:txXfrm>
    </dsp:sp>
    <dsp:sp modelId="{DB6C1BC9-314E-4AB0-891D-F542AD3FF4BD}">
      <dsp:nvSpPr>
        <dsp:cNvPr id="0" name=""/>
        <dsp:cNvSpPr/>
      </dsp:nvSpPr>
      <dsp:spPr>
        <a:xfrm>
          <a:off x="1604561" y="4584212"/>
          <a:ext cx="1237238" cy="1237238"/>
        </a:xfrm>
        <a:prstGeom prst="ellipse">
          <a:avLst/>
        </a:prstGeom>
        <a:solidFill>
          <a:srgbClr val="FFCC66"/>
        </a:solidFill>
        <a:ln w="15875" cap="rnd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  <a:softEdge rad="63500"/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70C0"/>
              </a:solidFill>
            </a:rPr>
            <a:t>Consta:</a:t>
          </a:r>
          <a:endParaRPr lang="es-ES" sz="1600" kern="1200" dirty="0">
            <a:solidFill>
              <a:srgbClr val="0070C0"/>
            </a:solidFill>
          </a:endParaRPr>
        </a:p>
      </dsp:txBody>
      <dsp:txXfrm>
        <a:off x="1785750" y="4765401"/>
        <a:ext cx="874860" cy="874860"/>
      </dsp:txXfrm>
    </dsp:sp>
    <dsp:sp modelId="{4A4B3C3A-9034-4496-B3B8-EEA70602930F}">
      <dsp:nvSpPr>
        <dsp:cNvPr id="0" name=""/>
        <dsp:cNvSpPr/>
      </dsp:nvSpPr>
      <dsp:spPr>
        <a:xfrm>
          <a:off x="2965523" y="4584212"/>
          <a:ext cx="1855857" cy="1237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70C0"/>
              </a:solidFill>
            </a:rPr>
            <a:t>Hoja parietal</a:t>
          </a:r>
          <a:endParaRPr lang="es-ES" sz="1600" kern="1200" dirty="0">
            <a:solidFill>
              <a:srgbClr val="0070C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70C0"/>
              </a:solidFill>
            </a:rPr>
            <a:t>Liquido Pericardico</a:t>
          </a:r>
          <a:endParaRPr lang="es-ES" sz="1600" kern="1200" dirty="0">
            <a:solidFill>
              <a:srgbClr val="0070C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70C0"/>
              </a:solidFill>
            </a:rPr>
            <a:t>Pericardio visceral</a:t>
          </a:r>
          <a:endParaRPr lang="es-ES" sz="1600" kern="1200" dirty="0">
            <a:solidFill>
              <a:srgbClr val="0070C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rgbClr val="0070C0"/>
              </a:solidFill>
            </a:rPr>
            <a:t>Cavidad pericárdica</a:t>
          </a:r>
          <a:endParaRPr lang="es-ES" sz="1600" kern="1200" dirty="0">
            <a:solidFill>
              <a:srgbClr val="0070C0"/>
            </a:solidFill>
          </a:endParaRPr>
        </a:p>
      </dsp:txBody>
      <dsp:txXfrm>
        <a:off x="2965523" y="4584212"/>
        <a:ext cx="1855857" cy="12372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FEF57-E7AF-4503-A1F4-93DAA7411CFE}">
      <dsp:nvSpPr>
        <dsp:cNvPr id="0" name=""/>
        <dsp:cNvSpPr/>
      </dsp:nvSpPr>
      <dsp:spPr>
        <a:xfrm rot="10800000">
          <a:off x="984042" y="0"/>
          <a:ext cx="2685669" cy="1230307"/>
        </a:xfrm>
        <a:prstGeom prst="homePlate">
          <a:avLst/>
        </a:prstGeom>
        <a:solidFill>
          <a:srgbClr val="FFD9D9"/>
        </a:solidFill>
        <a:ln w="15875" cap="rnd" cmpd="sng" algn="ctr">
          <a:noFill/>
          <a:prstDash val="solid"/>
        </a:ln>
        <a:effectLst>
          <a:softEdge rad="6350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531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bg2">
                  <a:lumMod val="75000"/>
                </a:schemeClr>
              </a:solidFill>
              <a:hlinkClick xmlns:r="http://schemas.openxmlformats.org/officeDocument/2006/relationships" r:id="" action="ppaction://noaction"/>
            </a:rPr>
            <a:t>Membrana</a:t>
          </a:r>
          <a:r>
            <a:rPr lang="es-ES" sz="1200" kern="1200" dirty="0" smtClean="0">
              <a:solidFill>
                <a:schemeClr val="bg2">
                  <a:lumMod val="75000"/>
                </a:schemeClr>
              </a:solidFill>
            </a:rPr>
            <a:t> delgada transparente, roja y resistente tapiza el interior de las cavidades del corazón su inflamación se conoce como endocarditis</a:t>
          </a:r>
          <a:endParaRPr lang="es-ES" sz="1200" kern="1200" dirty="0">
            <a:solidFill>
              <a:schemeClr val="bg2">
                <a:lumMod val="75000"/>
              </a:schemeClr>
            </a:solidFill>
          </a:endParaRPr>
        </a:p>
      </dsp:txBody>
      <dsp:txXfrm rot="10800000">
        <a:off x="1291619" y="0"/>
        <a:ext cx="2378092" cy="1230307"/>
      </dsp:txXfrm>
    </dsp:sp>
    <dsp:sp modelId="{16007A86-FDE8-4503-9E93-F393DFD48734}">
      <dsp:nvSpPr>
        <dsp:cNvPr id="0" name=""/>
        <dsp:cNvSpPr/>
      </dsp:nvSpPr>
      <dsp:spPr>
        <a:xfrm>
          <a:off x="269885" y="0"/>
          <a:ext cx="1230307" cy="12303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AAB8C-7847-422A-BEDD-84A3F935201A}">
      <dsp:nvSpPr>
        <dsp:cNvPr id="0" name=""/>
        <dsp:cNvSpPr/>
      </dsp:nvSpPr>
      <dsp:spPr>
        <a:xfrm>
          <a:off x="0" y="0"/>
          <a:ext cx="3850508" cy="912977"/>
        </a:xfrm>
        <a:prstGeom prst="roundRect">
          <a:avLst>
            <a:gd name="adj" fmla="val 10000"/>
          </a:avLst>
        </a:prstGeom>
        <a:solidFill>
          <a:srgbClr val="97D5FF"/>
        </a:solidFill>
        <a:ln w="15875" cap="rnd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0070C0"/>
              </a:solidFill>
            </a:rPr>
            <a:t>Es el </a:t>
          </a:r>
          <a:r>
            <a:rPr lang="es-ES" sz="1400" kern="1200" dirty="0" smtClean="0">
              <a:solidFill>
                <a:srgbClr val="0070C0"/>
              </a:solidFill>
              <a:hlinkClick xmlns:r="http://schemas.openxmlformats.org/officeDocument/2006/relationships" r:id="" action="ppaction://noaction"/>
            </a:rPr>
            <a:t>músculo</a:t>
          </a:r>
          <a:r>
            <a:rPr lang="es-ES" sz="1400" kern="1200" dirty="0" smtClean="0">
              <a:solidFill>
                <a:srgbClr val="0070C0"/>
              </a:solidFill>
            </a:rPr>
            <a:t> que forma el corazón, estriado, involuntario, y autónomo</a:t>
          </a:r>
          <a:endParaRPr lang="es-ES" sz="1400" kern="1200" dirty="0">
            <a:solidFill>
              <a:srgbClr val="0070C0"/>
            </a:solidFill>
          </a:endParaRPr>
        </a:p>
      </dsp:txBody>
      <dsp:txXfrm>
        <a:off x="26740" y="26740"/>
        <a:ext cx="2758516" cy="859497"/>
      </dsp:txXfrm>
    </dsp:sp>
    <dsp:sp modelId="{8D8FCAA0-EE4B-4F3F-8A71-EC7EC40E9773}">
      <dsp:nvSpPr>
        <dsp:cNvPr id="0" name=""/>
        <dsp:cNvSpPr/>
      </dsp:nvSpPr>
      <dsp:spPr>
        <a:xfrm>
          <a:off x="287537" y="1039780"/>
          <a:ext cx="3850508" cy="912977"/>
        </a:xfrm>
        <a:prstGeom prst="roundRect">
          <a:avLst>
            <a:gd name="adj" fmla="val 10000"/>
          </a:avLst>
        </a:prstGeom>
        <a:solidFill>
          <a:srgbClr val="FFDBB7"/>
        </a:solidFill>
        <a:ln w="15875" cap="rnd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0070C0"/>
              </a:solidFill>
            </a:rPr>
            <a:t>Además del miocardio común existe el </a:t>
          </a:r>
          <a:r>
            <a:rPr lang="es-ES" sz="1400" kern="1200" dirty="0" smtClean="0">
              <a:solidFill>
                <a:srgbClr val="0070C0"/>
              </a:solidFill>
              <a:hlinkClick xmlns:r="http://schemas.openxmlformats.org/officeDocument/2006/relationships" r:id="" action="ppaction://noaction"/>
            </a:rPr>
            <a:t>miocardio especializado</a:t>
          </a:r>
          <a:r>
            <a:rPr lang="es-ES" sz="1400" kern="1200" dirty="0" smtClean="0">
              <a:solidFill>
                <a:srgbClr val="0070C0"/>
              </a:solidFill>
            </a:rPr>
            <a:t> o sistema exito-conductor este consta de:</a:t>
          </a:r>
          <a:endParaRPr lang="es-ES" sz="1400" kern="1200" dirty="0">
            <a:solidFill>
              <a:srgbClr val="0070C0"/>
            </a:solidFill>
          </a:endParaRPr>
        </a:p>
      </dsp:txBody>
      <dsp:txXfrm>
        <a:off x="314277" y="1066520"/>
        <a:ext cx="2916054" cy="859497"/>
      </dsp:txXfrm>
    </dsp:sp>
    <dsp:sp modelId="{B0B75992-BD0D-4A92-8806-B74A4FAF8C8F}">
      <dsp:nvSpPr>
        <dsp:cNvPr id="0" name=""/>
        <dsp:cNvSpPr/>
      </dsp:nvSpPr>
      <dsp:spPr>
        <a:xfrm>
          <a:off x="575075" y="2079560"/>
          <a:ext cx="3850508" cy="912977"/>
        </a:xfrm>
        <a:prstGeom prst="roundRect">
          <a:avLst>
            <a:gd name="adj" fmla="val 10000"/>
          </a:avLst>
        </a:prstGeom>
        <a:solidFill>
          <a:srgbClr val="FFD9D9"/>
        </a:solidFill>
        <a:ln w="15875" cap="rnd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70C0"/>
              </a:solidFill>
            </a:rPr>
            <a:t>Nódulo sinusal</a:t>
          </a:r>
          <a:r>
            <a:rPr lang="es-ES" sz="1400" kern="1200" dirty="0" smtClean="0">
              <a:solidFill>
                <a:srgbClr val="0070C0"/>
              </a:solidFill>
            </a:rPr>
            <a:t> (keith y Flank)</a:t>
          </a:r>
          <a:endParaRPr lang="es-ES" sz="1400" kern="1200" dirty="0">
            <a:solidFill>
              <a:srgbClr val="0070C0"/>
            </a:solidFill>
          </a:endParaRPr>
        </a:p>
      </dsp:txBody>
      <dsp:txXfrm>
        <a:off x="601815" y="2106300"/>
        <a:ext cx="2916054" cy="859497"/>
      </dsp:txXfrm>
    </dsp:sp>
    <dsp:sp modelId="{1013E986-F441-4F5C-A7BD-A2EECC32930E}">
      <dsp:nvSpPr>
        <dsp:cNvPr id="0" name=""/>
        <dsp:cNvSpPr/>
      </dsp:nvSpPr>
      <dsp:spPr>
        <a:xfrm>
          <a:off x="583760" y="3087550"/>
          <a:ext cx="3850508" cy="912977"/>
        </a:xfrm>
        <a:prstGeom prst="roundRect">
          <a:avLst>
            <a:gd name="adj" fmla="val 10000"/>
          </a:avLst>
        </a:prstGeom>
        <a:solidFill>
          <a:srgbClr val="FFD9D9"/>
        </a:solidFill>
        <a:ln w="15875" cap="rnd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70C0"/>
              </a:solidFill>
            </a:rPr>
            <a:t>Nódulo Aurícula-ventral</a:t>
          </a:r>
          <a:r>
            <a:rPr lang="es-ES" sz="1400" kern="1200" dirty="0" smtClean="0">
              <a:solidFill>
                <a:srgbClr val="0070C0"/>
              </a:solidFill>
            </a:rPr>
            <a:t> (Tawara)</a:t>
          </a:r>
          <a:endParaRPr lang="es-ES" sz="1400" kern="1200" dirty="0">
            <a:solidFill>
              <a:srgbClr val="0070C0"/>
            </a:solidFill>
          </a:endParaRPr>
        </a:p>
      </dsp:txBody>
      <dsp:txXfrm>
        <a:off x="610500" y="3114290"/>
        <a:ext cx="2916054" cy="859497"/>
      </dsp:txXfrm>
    </dsp:sp>
    <dsp:sp modelId="{7E4693B4-1EBD-48A4-8544-6593E560C058}">
      <dsp:nvSpPr>
        <dsp:cNvPr id="0" name=""/>
        <dsp:cNvSpPr/>
      </dsp:nvSpPr>
      <dsp:spPr>
        <a:xfrm>
          <a:off x="583780" y="4143408"/>
          <a:ext cx="3850508" cy="912977"/>
        </a:xfrm>
        <a:prstGeom prst="roundRect">
          <a:avLst>
            <a:gd name="adj" fmla="val 10000"/>
          </a:avLst>
        </a:prstGeom>
        <a:solidFill>
          <a:srgbClr val="FFD9D9"/>
        </a:solidFill>
        <a:ln w="15875" cap="rnd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70C0"/>
              </a:solidFill>
            </a:rPr>
            <a:t>Haz de His</a:t>
          </a:r>
          <a:r>
            <a:rPr lang="es-ES" sz="1400" kern="1200" dirty="0" smtClean="0">
              <a:solidFill>
                <a:srgbClr val="0070C0"/>
              </a:solidFill>
            </a:rPr>
            <a:t> </a:t>
          </a:r>
          <a:r>
            <a:rPr lang="es-ES" sz="1400" kern="1200" dirty="0" smtClean="0">
              <a:solidFill>
                <a:srgbClr val="0070C0"/>
              </a:solidFill>
              <a:sym typeface="Wingdings"/>
            </a:rPr>
            <a:t></a:t>
          </a:r>
          <a:r>
            <a:rPr lang="es-ES" sz="1400" kern="1200" dirty="0" smtClean="0">
              <a:solidFill>
                <a:srgbClr val="0070C0"/>
              </a:solidFill>
            </a:rPr>
            <a:t> R. de Purkinge</a:t>
          </a:r>
          <a:endParaRPr lang="es-ES" sz="1400" kern="1200" dirty="0">
            <a:solidFill>
              <a:srgbClr val="0070C0"/>
            </a:solidFill>
          </a:endParaRPr>
        </a:p>
      </dsp:txBody>
      <dsp:txXfrm>
        <a:off x="610520" y="4170148"/>
        <a:ext cx="2916054" cy="859497"/>
      </dsp:txXfrm>
    </dsp:sp>
    <dsp:sp modelId="{392DD8BA-5B73-42A6-A9F1-7B93A981BD01}">
      <dsp:nvSpPr>
        <dsp:cNvPr id="0" name=""/>
        <dsp:cNvSpPr/>
      </dsp:nvSpPr>
      <dsp:spPr>
        <a:xfrm>
          <a:off x="3257072" y="666980"/>
          <a:ext cx="593435" cy="593435"/>
        </a:xfrm>
        <a:prstGeom prst="downArrow">
          <a:avLst>
            <a:gd name="adj1" fmla="val 55000"/>
            <a:gd name="adj2" fmla="val 45000"/>
          </a:avLst>
        </a:prstGeom>
        <a:solidFill>
          <a:srgbClr val="FFBDBD"/>
        </a:solidFill>
        <a:ln w="15875" cap="rnd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 dirty="0">
            <a:solidFill>
              <a:srgbClr val="0070C0"/>
            </a:solidFill>
          </a:endParaRPr>
        </a:p>
      </dsp:txBody>
      <dsp:txXfrm>
        <a:off x="3390595" y="666980"/>
        <a:ext cx="326389" cy="446560"/>
      </dsp:txXfrm>
    </dsp:sp>
    <dsp:sp modelId="{F735DB2B-BF2F-459E-AF37-2AAB40426DEA}">
      <dsp:nvSpPr>
        <dsp:cNvPr id="0" name=""/>
        <dsp:cNvSpPr/>
      </dsp:nvSpPr>
      <dsp:spPr>
        <a:xfrm>
          <a:off x="3544610" y="1706760"/>
          <a:ext cx="593435" cy="593435"/>
        </a:xfrm>
        <a:prstGeom prst="downArrow">
          <a:avLst>
            <a:gd name="adj1" fmla="val 55000"/>
            <a:gd name="adj2" fmla="val 45000"/>
          </a:avLst>
        </a:prstGeom>
        <a:solidFill>
          <a:srgbClr val="66CCFF"/>
        </a:solidFill>
        <a:ln w="15875" cap="rnd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 dirty="0">
            <a:solidFill>
              <a:srgbClr val="0070C0"/>
            </a:solidFill>
          </a:endParaRPr>
        </a:p>
      </dsp:txBody>
      <dsp:txXfrm>
        <a:off x="3678133" y="1706760"/>
        <a:ext cx="326389" cy="446560"/>
      </dsp:txXfrm>
    </dsp:sp>
    <dsp:sp modelId="{5E4520DB-7FCD-47D5-B23C-C4E0F0F65442}">
      <dsp:nvSpPr>
        <dsp:cNvPr id="0" name=""/>
        <dsp:cNvSpPr/>
      </dsp:nvSpPr>
      <dsp:spPr>
        <a:xfrm>
          <a:off x="3549970" y="2731324"/>
          <a:ext cx="593435" cy="593435"/>
        </a:xfrm>
        <a:prstGeom prst="downArrow">
          <a:avLst>
            <a:gd name="adj1" fmla="val 55000"/>
            <a:gd name="adj2" fmla="val 45000"/>
          </a:avLst>
        </a:prstGeom>
        <a:solidFill>
          <a:srgbClr val="66CCFF"/>
        </a:solidFill>
        <a:ln w="15875" cap="rnd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 dirty="0">
            <a:solidFill>
              <a:srgbClr val="0070C0"/>
            </a:solidFill>
          </a:endParaRPr>
        </a:p>
      </dsp:txBody>
      <dsp:txXfrm>
        <a:off x="3683493" y="2731324"/>
        <a:ext cx="326389" cy="446560"/>
      </dsp:txXfrm>
    </dsp:sp>
    <dsp:sp modelId="{E4BDA577-CA31-4DF8-A04B-109C06CEA534}">
      <dsp:nvSpPr>
        <dsp:cNvPr id="0" name=""/>
        <dsp:cNvSpPr/>
      </dsp:nvSpPr>
      <dsp:spPr>
        <a:xfrm>
          <a:off x="3549970" y="3781249"/>
          <a:ext cx="593435" cy="593435"/>
        </a:xfrm>
        <a:prstGeom prst="downArrow">
          <a:avLst>
            <a:gd name="adj1" fmla="val 55000"/>
            <a:gd name="adj2" fmla="val 45000"/>
          </a:avLst>
        </a:prstGeom>
        <a:solidFill>
          <a:srgbClr val="66CCFF"/>
        </a:solidFill>
        <a:ln w="15875" cap="rnd" cmpd="sng" algn="ctr">
          <a:noFill/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 dirty="0">
            <a:solidFill>
              <a:srgbClr val="0070C0"/>
            </a:solidFill>
          </a:endParaRPr>
        </a:p>
      </dsp:txBody>
      <dsp:txXfrm>
        <a:off x="3683493" y="3781249"/>
        <a:ext cx="326389" cy="446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8784C-AE28-40A9-AF85-C6DBD207B321}">
      <dsp:nvSpPr>
        <dsp:cNvPr id="0" name=""/>
        <dsp:cNvSpPr/>
      </dsp:nvSpPr>
      <dsp:spPr>
        <a:xfrm>
          <a:off x="0" y="0"/>
          <a:ext cx="3500462" cy="1428761"/>
        </a:xfrm>
        <a:prstGeom prst="roundRect">
          <a:avLst>
            <a:gd name="adj" fmla="val 10000"/>
          </a:avLst>
        </a:prstGeom>
        <a:solidFill>
          <a:srgbClr val="FFCC66">
            <a:alpha val="61000"/>
          </a:srgb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accent2">
                  <a:lumMod val="50000"/>
                </a:schemeClr>
              </a:solidFill>
            </a:rPr>
            <a:t>Sistema valvular que posee el corazón para evitar el retorno sanguíneo al mismo</a:t>
          </a:r>
          <a:endParaRPr lang="es-ES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842968" y="0"/>
        <a:ext cx="2657493" cy="1428761"/>
      </dsp:txXfrm>
    </dsp:sp>
    <dsp:sp modelId="{1945F34E-2FE1-453F-85D2-04A1AD25229C}">
      <dsp:nvSpPr>
        <dsp:cNvPr id="0" name=""/>
        <dsp:cNvSpPr/>
      </dsp:nvSpPr>
      <dsp:spPr>
        <a:xfrm>
          <a:off x="112061" y="428628"/>
          <a:ext cx="640325" cy="5715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A4B60-4572-4CEA-A564-8F18D42F7803}">
      <dsp:nvSpPr>
        <dsp:cNvPr id="0" name=""/>
        <dsp:cNvSpPr/>
      </dsp:nvSpPr>
      <dsp:spPr>
        <a:xfrm>
          <a:off x="0" y="0"/>
          <a:ext cx="2114536" cy="11444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EE7E9-BBE4-4A25-BF66-92BAE26EF93E}">
      <dsp:nvSpPr>
        <dsp:cNvPr id="0" name=""/>
        <dsp:cNvSpPr/>
      </dsp:nvSpPr>
      <dsp:spPr>
        <a:xfrm>
          <a:off x="64406" y="-31798"/>
          <a:ext cx="1985722" cy="18559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7F16E-A0AE-45DF-B205-C0BCF8B57B0A}">
      <dsp:nvSpPr>
        <dsp:cNvPr id="0" name=""/>
        <dsp:cNvSpPr/>
      </dsp:nvSpPr>
      <dsp:spPr>
        <a:xfrm rot="10800000">
          <a:off x="64406" y="1760570"/>
          <a:ext cx="1985722" cy="814407"/>
        </a:xfrm>
        <a:prstGeom prst="round2SameRect">
          <a:avLst>
            <a:gd name="adj1" fmla="val 10500"/>
            <a:gd name="adj2" fmla="val 0"/>
          </a:avLst>
        </a:prstGeom>
        <a:solidFill>
          <a:srgbClr val="FC74A5">
            <a:alpha val="52000"/>
          </a:srgbClr>
        </a:solidFill>
        <a:ln w="15875" cap="rnd" cmpd="sng" algn="ctr">
          <a:noFill/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  <a:reflection blurRad="6350" stA="50000" endA="275" endPos="40000" dist="1016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accent2">
                  <a:lumMod val="50000"/>
                </a:schemeClr>
              </a:solidFill>
            </a:rPr>
            <a:t>Situadas entre las aurículas y los ventrículos</a:t>
          </a:r>
          <a:endParaRPr lang="es-ES" sz="13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10800000">
        <a:off x="89452" y="1760570"/>
        <a:ext cx="1935630" cy="7893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E4D30-A424-453D-9E13-8E308C917F3D}">
      <dsp:nvSpPr>
        <dsp:cNvPr id="0" name=""/>
        <dsp:cNvSpPr/>
      </dsp:nvSpPr>
      <dsp:spPr>
        <a:xfrm rot="10800000">
          <a:off x="759099" y="539"/>
          <a:ext cx="2422819" cy="595360"/>
        </a:xfrm>
        <a:prstGeom prst="homePlate">
          <a:avLst/>
        </a:prstGeom>
        <a:solidFill>
          <a:srgbClr val="FF6969"/>
        </a:solidFill>
        <a:ln w="15875" cap="rnd" cmpd="sng" algn="ctr">
          <a:noFill/>
          <a:prstDash val="solid"/>
        </a:ln>
        <a:effectLst>
          <a:reflection blurRad="6350" stA="50000" endA="275" endPos="40000" dist="101600" dir="5400000" sy="-100000" algn="bl" rotWithShape="0"/>
          <a:softEdge rad="31750"/>
        </a:effectLst>
        <a:scene3d>
          <a:camera prst="orthographicFront"/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37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Salen del corazón a las arterias</a:t>
          </a:r>
          <a:endParaRPr lang="es-ES" sz="1600" kern="1200" dirty="0"/>
        </a:p>
      </dsp:txBody>
      <dsp:txXfrm rot="10800000">
        <a:off x="907939" y="539"/>
        <a:ext cx="2273979" cy="595360"/>
      </dsp:txXfrm>
    </dsp:sp>
    <dsp:sp modelId="{A9B414D4-CCB3-422B-BE0C-AE8895CC25E5}">
      <dsp:nvSpPr>
        <dsp:cNvPr id="0" name=""/>
        <dsp:cNvSpPr/>
      </dsp:nvSpPr>
      <dsp:spPr>
        <a:xfrm>
          <a:off x="457174" y="0"/>
          <a:ext cx="595360" cy="5953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0895E-9484-4201-810C-943CDF2DEE20}">
      <dsp:nvSpPr>
        <dsp:cNvPr id="0" name=""/>
        <dsp:cNvSpPr/>
      </dsp:nvSpPr>
      <dsp:spPr>
        <a:xfrm rot="10800000">
          <a:off x="819410" y="761422"/>
          <a:ext cx="2422819" cy="595360"/>
        </a:xfrm>
        <a:prstGeom prst="homePlate">
          <a:avLst/>
        </a:prstGeom>
        <a:solidFill>
          <a:srgbClr val="FF6969"/>
        </a:solidFill>
        <a:ln w="15875" cap="rnd" cmpd="sng" algn="ctr">
          <a:noFill/>
          <a:prstDash val="solid"/>
        </a:ln>
        <a:effectLst>
          <a:reflection blurRad="6350" stA="50000" endA="275" endPos="40000" dist="101600" dir="5400000" sy="-100000" algn="bl" rotWithShape="0"/>
          <a:softEdge rad="31750"/>
        </a:effectLst>
        <a:scene3d>
          <a:camera prst="orthographicFront"/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537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hlinkClick xmlns:r="http://schemas.openxmlformats.org/officeDocument/2006/relationships" r:id="" action="ppaction://noaction"/>
            </a:rPr>
            <a:t>Patología</a:t>
          </a:r>
          <a:endParaRPr lang="es-ES" sz="1600" kern="1200" dirty="0"/>
        </a:p>
      </dsp:txBody>
      <dsp:txXfrm rot="10800000">
        <a:off x="968250" y="761422"/>
        <a:ext cx="2273979" cy="595360"/>
      </dsp:txXfrm>
    </dsp:sp>
    <dsp:sp modelId="{448142D3-B198-4833-85CA-B395D297B7B2}">
      <dsp:nvSpPr>
        <dsp:cNvPr id="0" name=""/>
        <dsp:cNvSpPr/>
      </dsp:nvSpPr>
      <dsp:spPr>
        <a:xfrm>
          <a:off x="401107" y="761422"/>
          <a:ext cx="836606" cy="5953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ACF24-7BBD-4874-B272-84B372719490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A691F-2E51-4381-B6B4-2F59BA9636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727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A7745-157C-477E-85CF-DE56A923E9FB}" type="slidenum">
              <a:rPr lang="es-ES"/>
              <a:pPr/>
              <a:t>5</a:t>
            </a:fld>
            <a:endParaRPr lang="es-E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5011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5B7FE-8C01-4B29-859A-B8C3E831D10C}" type="slidenum">
              <a:rPr lang="es-ES"/>
              <a:pPr/>
              <a:t>7</a:t>
            </a:fld>
            <a:endParaRPr lang="es-E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92206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944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196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529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2863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671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445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8911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84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1511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0EAA5-2553-4D43-A575-7F4A255601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504523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822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13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317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737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81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298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2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999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BE5379-B2EC-44E2-9F3C-C3F2D439BB63}" type="datetimeFigureOut">
              <a:rPr lang="es-EC" smtClean="0"/>
              <a:t>18/01/2022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512FC4-2009-4E00-A6B5-407569C20D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5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1473669" y="1509588"/>
            <a:ext cx="7239047" cy="2768710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>
                <a:solidFill>
                  <a:schemeClr val="accent1">
                    <a:lumMod val="50000"/>
                  </a:schemeClr>
                </a:solidFill>
              </a:rPr>
              <a:t>UNACH</a:t>
            </a:r>
            <a:r>
              <a:rPr lang="es-MX" sz="4800" dirty="0"/>
              <a:t> </a:t>
            </a:r>
            <a:br>
              <a:rPr lang="es-MX" sz="4800" dirty="0"/>
            </a:br>
            <a:r>
              <a:rPr lang="es-MX" sz="6600" dirty="0" smtClean="0">
                <a:solidFill>
                  <a:schemeClr val="accent1">
                    <a:lumMod val="50000"/>
                  </a:schemeClr>
                </a:solidFill>
              </a:rPr>
              <a:t>Farmacología </a:t>
            </a: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66369" y="4595029"/>
            <a:ext cx="6987645" cy="1388534"/>
          </a:xfrm>
        </p:spPr>
        <p:txBody>
          <a:bodyPr/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Dr. Yanco Ocaña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Villacrés </a:t>
            </a: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hQRERUUERMVFRUVGBgaFxcVFRkVGBoZIBwWGB8XFhcgGyYfGRonGxcUHy8iIycpMy4sGB4zNTAqNScrLS4BCQoKDgwOGg8PGiwfHyQpKSwyKSw0LCwrLCwpLCwsLCwsLCkpKSksLCwqLCksLCwsLCksLCksKSwsLCwsLCwsLP/AABEIAIgAwAMBIgACEQEDEQH/xAAbAAEAAwEBAQEAAAAAAAAAAAAABQYHBAMCAf/EAD0QAAIBAgMGBAMECQMFAAAAAAECAAMRBAUhBhIxQVFhBxMicTKBkUJSodEUIyQzYnKxwfBDkuEIY4Kisv/EABkBAQADAQEAAAAAAAAAAAAAAAACAwQBBf/EACMRAAMAAgMAAgEFAAAAAAAAAAABAgMREiExIjJBBBMjUWH/2gAMAwEAAhEDEQA/ANwiIgCIiAIiIAiIgCIiAIiIAiIgCIiAceaZomHTff5AcSeglYG3Tk/u0A6Ekn6/8SF8Tc1eniUH2RTFvck3P4AfKUivmrhbqRcnnf2v9bj5GU1TLpx7NyyrPErAfZboTx9uskpl2x+akimte2/vjyuRIOht+E1ETuO3W9nMkcNCIiWlQiIgCIiAIiIAiIgCIiAIiIBxZxmyYWi1aqbKo+ZPIDuTMsxPjk4LWpU1F9N/evb5HX8J0+PW0nlUaOHT46hLnsB6R+JP0kV4a+FVHF4c1sdTZg2lM7zIT1YWPC+g+crbbekWykltnq/jFXqW8t6K+1M69tWP4T7xniliagAo1FV+YWmNfe97Ceua/wDT7hhvPSxdWkoBJ31VwANfiBU2lDoZP5TN5btV1srsu56etrmx4nUyq9z+TRi42+pRe8H4m4unrWem9/slNB33hYmTeH8TaiKr1qSOjfapkoRpfVWv/WZpjqTFd0LewvdeduveS2U4hgVpVk30awK8GFuanraV/uUl6XvBLfhL+IWZPjFWqtHy1pg2JIYsCRobcBfh7mUZsWSy0rkFgGHv0624y+Zvk1XEbtLD06lQC1hawA1+NuAOhHGd2E8FFqrv4yswrW9HkEAU+mpHqt00ncbq+2QyzjxdI8/D2pUd09AZqbWbUXROF9deJOk1aQmyezf6FQ8tqgqtc3fcCE9Li51+cm5oxy5XZkzWqfx8QiIlhSIiIAiIgCIiAIiIAiIgCfLuFBJNgBck8hPqR+fYFq2HqUkbdLqVvzIPFQeRIuL8r3gGKYzDPnucq6j9mXdAJOgQHX5nXTvN4o0QihVAAUAADgANLCYzsHsnWweYUgjboO/51JiSyAXGuliCQCp42ZZZPELxBFEnDUHAf/UcfZ/hHfrK+SlNsu4O2pR87dbSGuzYWg36tf3zDgT9y/Qc+plJxdVEAW9xzM4MbnaBAqN766kyMwuJDtcnTl3+cytuu2b5ShcUfeJzJwdxbk3t8pM0s8U1UI0NrE95G4zFblMNpci4A6XFrn6z8p4WnV9ak7972GnLiPxkdbRNPTNx2Jrb1MknobfWWWZJ4aZnUTFbjvvU3UgdjoR/f6zW5pwfTRh/VL+Rv+xM2znb/FCu9CkqJaoVD7u8VAJF2BNtdDw6ywbUbe0cKGSmRVrW0UG4B5b5H9Br7SIyfJmrA1cXrWqXYKosfnytbTWTqt9IqmdLk0W/Ise1aiGYWPuDvC2jmw03uNpIzly3CmnTCm3sOA7Tqk0Vv0RETpwREQBERAEREAREQBPLE4laaM7sFVRck6ACesyTbvalsVVNKnc0UYiy/bYGxY9geEhdcUWY4dvR7Zv4jviaxpYGmEVrq1cgb5AHEfdUacdfaUCpRTeZDe++d5jqWPUywYVPJTgAx49h0/vPkZWlZrj01OKjr2Pc8vaZr21tmzFpVqSArZBcob6cJz4DLN8rTSmzubjdTifb85ZjTCAGoNACQDpc/wB7G2nyli2O2uw2HB/ZyXPx1Kdnf/abEL2F5XDT9NGVOVuVtnps74NIVDY430H6qmxsP5m69l+siNutiKeDrq+HUpTKAoASQHU+oaknUEH69JqeT7T4fFfuaqsfun0t/tOs9c8yZMVRNN+eqtzVuRH+czNnGXPR5ryWq3RimQYzcr0yDZQysT0AsTbroeEsOc7U4nMH3KO8lL7iNukj/uPx4cbaDhqdZR81xD0KjYVx6qTsOGpHK3yt8iJa9iMsr4hiqhlTTefdIAHS5ABPYXmZql0janFfKvwSuRbG7rC249Y2ufsUx19+gmkYDACkthck/Ex4n8h2n7gMvSim7TFh9ST1J5mdM0Y8fExZcrt/4IiJaUiIiAIiIAiIgCIiAIiVLa/bQYe9KgVNY8WPw0x1PVu31nHSS2yUy6ekeu2e2SYRfLT14hxZUGpUH7bdO3X2uZnGExxPBUp0lFrjVmP83ICcZxa+trlt4+uq2rOeYB5L7SIzDMGdgoHpHBQdT7gcB2mZ1vtmtY0vivSTr45q77tJdBwJ59zPbFhaCrvNfdIao3Ya7o78BPjZnJ8Ri6gSn6EPxMvG3ZuXv9Jdc58GUxCKq4qrTsBdQqspPW2h434mRUPIWu5w+emXZltSa9W+5YfZW40Ekcvx1JiCwKuODLofpzkziPALEqb0sZSftUpsh+oJkfmnhXi8Mm/XxOFReAt5jMx6Ku6LmSrERn9QdIxCmpcEBxrcaBv4lPEGWXLvEGtRKgn9IT7p/ej2P2j2I+czlMkxAFzWpjoGDX9+c6cqasj+YNxmXeF1vfS3bncdZBJz4yynN/ZG2YvZTA45kxFbDI7gCzMCG9msRe3e8naFBUUKihVHAKLAewkJsXm7YnDKzrZhoel/zk/Nc9rZ5tdNoRESREREQBERAEREAREQBEjs3z6lhgPMb1H4UXVj7Dp3NhM72n8SKhBVDuA8FQ+o+9Tl/wCNveRq0icw68LltNtStENSpuPNC3Y8qS/ebkGPIfPhMQxmZCq7VHYimCbAn1P366nW8nXoh13Tb1WZlF/UeN25ke8+8F4ZvjXDodwX1Y6gew4GUv5s0TrGirvXaqLk+XT5W+I9ABy9hLZsr4cV8RZnTyKJ5uPWw67vH+g95o2znh5hcGQwU1ao/wBSrqR/IvBPlr3loklj39iLza+pHZJkVPCpuUx7sfib3/KSMTgzLO6VAfrHF+Sg3Y/KW9JGfts6MbjUooXqGyr/AJYd5h+2O2jVcVv/ABBRZBxCC/LkWOlz8uUmdpczxWPqlU9NMaADgL82PMyW2W8JaSWqYm7niFJ/+untKa3fSNEax9v0oeVZRiswe1JDbm1rKPdvyml7O+FtKio89jUPNVJVb87ni34S64fDLTUKihVHAKLD6T0k5xpELyujzw+HWmoVFCqOAUWA+U9IiWFIiIgCIiAIiIAiIgCQu1e0a4KgXNi5uKanm35DiZ25vm9PC0mq1TZRy5k8lUcyZgu1e0lTG196r7JSU/CvRjy79foJC60izHHJn3mu1dSqSVJLN8dRuJ9uQHYTz2fyOtiqgFNSx6n+pPAD/O0s2yvhdUxAWpiSaVPkoHrI9j8I7nXsJqmU5LSwqBKKBRz5k9yeJlKxuvTU86jpEHkXh9Qo2esPNq8y190dgvAj3vLSiACwAAHADQT9iaEkukY6p09sRETpETKdrEq4XEMKiKyViTTqMCQSeTHk46cxwmrTgzvJ0xVB6NQXDDQ81bkw6EHWRqdkpemQ+wuF/ZwzAb1yQbcuRPfQyzyqbAVCKJpuRvUzuHXmOP8AeWucjwX6IiJMiIiIAiIgCIiAIiIAnDnOZjD098i+oA9z/hndOXMsuSvSanU+Fhy0IPIg8iDrOM6jLM5zr9MqujPvutwqgFbc7KOp6yw7E7A0qRFeopL8hUUCx6gcNJVWyutQx+5diyFbWJAbiQ3HgQP/AGmp5RibkqdL+oA8rgEj/Ospnuuy+k1O0ScREvM4iIgCIiAIiIBCVtnN2v5+Hby3Zgaim7I44E7v2XtzHz4ybiJzWjuxEROnBERAEREAREQBERAEREArm0+Rs708TRF6lMFWXm9M8QP4wdR11HORj4zFuw8iiU4etlNz7giyg6gjlY9oiV1Cb2WTbS0XDBs5pqaoAew3gpuAegM9oiWFYiIgCIiAIiIAiIgCIiAIiIAiIgCIiAIiI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data:image/jpeg;base64,/9j/4AAQSkZJRgABAQAAAQABAAD/2wCEAAkGBhQRERUUERMVFRUVGBgaFxcVFRkVGBoZIBwWGB8XFhcgGyYfGRonGxcUHy8iIycpMy4sGB4zNTAqNScrLS4BCQoKDgwOGg8PGiwfHyQpKSwyKSw0LCwrLCwpLCwsLCwsLCkpKSksLCwqLCksLCwsLCksLCksKSwsLCwsLCwsLP/AABEIAIgAwAMBIgACEQEDEQH/xAAbAAEAAwEBAQEAAAAAAAAAAAAABQYHBAMCAf/EAD0QAAIBAgMGBAMECQMFAAAAAAECAAMRBAUhBhIxQVFhBxMicTKBkUJSodEUIyQzYnKxwfBDkuEIY4Kisv/EABkBAQADAQEAAAAAAAAAAAAAAAACAwQBBf/EACMRAAMAAgMAAgEFAAAAAAAAAAABAgMREiExIjJBBBMjUWH/2gAMAwEAAhEDEQA/ANwiIgCIiAIiIAiIgCIiAIiIAiIgCIiAceaZomHTff5AcSeglYG3Tk/u0A6Ekn6/8SF8Tc1eniUH2RTFvck3P4AfKUivmrhbqRcnnf2v9bj5GU1TLpx7NyyrPErAfZboTx9uskpl2x+akimte2/vjyuRIOht+E1ETuO3W9nMkcNCIiWlQiIgCIiAIiIAiIgCIiAIiIBxZxmyYWi1aqbKo+ZPIDuTMsxPjk4LWpU1F9N/evb5HX8J0+PW0nlUaOHT46hLnsB6R+JP0kV4a+FVHF4c1sdTZg2lM7zIT1YWPC+g+crbbekWykltnq/jFXqW8t6K+1M69tWP4T7xniliagAo1FV+YWmNfe97Ceua/wDT7hhvPSxdWkoBJ31VwANfiBU2lDoZP5TN5btV1srsu56etrmx4nUyq9z+TRi42+pRe8H4m4unrWem9/slNB33hYmTeH8TaiKr1qSOjfapkoRpfVWv/WZpjqTFd0LewvdeduveS2U4hgVpVk30awK8GFuanraV/uUl6XvBLfhL+IWZPjFWqtHy1pg2JIYsCRobcBfh7mUZsWSy0rkFgGHv0624y+Zvk1XEbtLD06lQC1hawA1+NuAOhHGd2E8FFqrv4yswrW9HkEAU+mpHqt00ncbq+2QyzjxdI8/D2pUd09AZqbWbUXROF9deJOk1aQmyezf6FQ8tqgqtc3fcCE9Li51+cm5oxy5XZkzWqfx8QiIlhSIiIAiIgCIiAIiIAiIgCfLuFBJNgBck8hPqR+fYFq2HqUkbdLqVvzIPFQeRIuL8r3gGKYzDPnucq6j9mXdAJOgQHX5nXTvN4o0QihVAAUAADgANLCYzsHsnWweYUgjboO/51JiSyAXGuliCQCp42ZZZPELxBFEnDUHAf/UcfZ/hHfrK+SlNsu4O2pR87dbSGuzYWg36tf3zDgT9y/Qc+plJxdVEAW9xzM4MbnaBAqN766kyMwuJDtcnTl3+cytuu2b5ShcUfeJzJwdxbk3t8pM0s8U1UI0NrE95G4zFblMNpci4A6XFrn6z8p4WnV9ak7972GnLiPxkdbRNPTNx2Jrb1MknobfWWWZJ4aZnUTFbjvvU3UgdjoR/f6zW5pwfTRh/VL+Rv+xM2znb/FCu9CkqJaoVD7u8VAJF2BNtdDw6ywbUbe0cKGSmRVrW0UG4B5b5H9Br7SIyfJmrA1cXrWqXYKosfnytbTWTqt9IqmdLk0W/Ise1aiGYWPuDvC2jmw03uNpIzly3CmnTCm3sOA7Tqk0Vv0RETpwREQBERAEREAREQBPLE4laaM7sFVRck6ACesyTbvalsVVNKnc0UYiy/bYGxY9geEhdcUWY4dvR7Zv4jviaxpYGmEVrq1cgb5AHEfdUacdfaUCpRTeZDe++d5jqWPUywYVPJTgAx49h0/vPkZWlZrj01OKjr2Pc8vaZr21tmzFpVqSArZBcob6cJz4DLN8rTSmzubjdTifb85ZjTCAGoNACQDpc/wB7G2nyli2O2uw2HB/ZyXPx1Kdnf/abEL2F5XDT9NGVOVuVtnps74NIVDY430H6qmxsP5m69l+siNutiKeDrq+HUpTKAoASQHU+oaknUEH69JqeT7T4fFfuaqsfun0t/tOs9c8yZMVRNN+eqtzVuRH+czNnGXPR5ryWq3RimQYzcr0yDZQysT0AsTbroeEsOc7U4nMH3KO8lL7iNukj/uPx4cbaDhqdZR81xD0KjYVx6qTsOGpHK3yt8iJa9iMsr4hiqhlTTefdIAHS5ABPYXmZql0janFfKvwSuRbG7rC249Y2ufsUx19+gmkYDACkthck/Ex4n8h2n7gMvSim7TFh9ST1J5mdM0Y8fExZcrt/4IiJaUiIiAIiIAiIgCIiAIiVLa/bQYe9KgVNY8WPw0x1PVu31nHSS2yUy6ekeu2e2SYRfLT14hxZUGpUH7bdO3X2uZnGExxPBUp0lFrjVmP83ICcZxa+trlt4+uq2rOeYB5L7SIzDMGdgoHpHBQdT7gcB2mZ1vtmtY0vivSTr45q77tJdBwJ59zPbFhaCrvNfdIao3Ya7o78BPjZnJ8Ri6gSn6EPxMvG3ZuXv9Jdc58GUxCKq4qrTsBdQqspPW2h434mRUPIWu5w+emXZltSa9W+5YfZW40Ekcvx1JiCwKuODLofpzkziPALEqb0sZSftUpsh+oJkfmnhXi8Mm/XxOFReAt5jMx6Ku6LmSrERn9QdIxCmpcEBxrcaBv4lPEGWXLvEGtRKgn9IT7p/ej2P2j2I+czlMkxAFzWpjoGDX9+c6cqasj+YNxmXeF1vfS3bncdZBJz4yynN/ZG2YvZTA45kxFbDI7gCzMCG9msRe3e8naFBUUKihVHAKLAewkJsXm7YnDKzrZhoel/zk/Nc9rZ5tdNoRESREREQBERAEREAREQBEjs3z6lhgPMb1H4UXVj7Dp3NhM72n8SKhBVDuA8FQ+o+9Tl/wCNveRq0icw68LltNtStENSpuPNC3Y8qS/ebkGPIfPhMQxmZCq7VHYimCbAn1P366nW8nXoh13Tb1WZlF/UeN25ke8+8F4ZvjXDodwX1Y6gew4GUv5s0TrGirvXaqLk+XT5W+I9ABy9hLZsr4cV8RZnTyKJ5uPWw67vH+g95o2znh5hcGQwU1ao/wBSrqR/IvBPlr3loklj39iLza+pHZJkVPCpuUx7sfib3/KSMTgzLO6VAfrHF+Sg3Y/KW9JGfts6MbjUooXqGyr/AJYd5h+2O2jVcVv/ABBRZBxCC/LkWOlz8uUmdpczxWPqlU9NMaADgL82PMyW2W8JaSWqYm7niFJ/+untKa3fSNEax9v0oeVZRiswe1JDbm1rKPdvyml7O+FtKio89jUPNVJVb87ni34S64fDLTUKihVHAKLD6T0k5xpELyujzw+HWmoVFCqOAUWA+U9IiWFIiIgCIiAIiIAiIgCQu1e0a4KgXNi5uKanm35DiZ25vm9PC0mq1TZRy5k8lUcyZgu1e0lTG196r7JSU/CvRjy79foJC60izHHJn3mu1dSqSVJLN8dRuJ9uQHYTz2fyOtiqgFNSx6n+pPAD/O0s2yvhdUxAWpiSaVPkoHrI9j8I7nXsJqmU5LSwqBKKBRz5k9yeJlKxuvTU86jpEHkXh9Qo2esPNq8y190dgvAj3vLSiACwAAHADQT9iaEkukY6p09sRETpETKdrEq4XEMKiKyViTTqMCQSeTHk46cxwmrTgzvJ0xVB6NQXDDQ81bkw6EHWRqdkpemQ+wuF/ZwzAb1yQbcuRPfQyzyqbAVCKJpuRvUzuHXmOP8AeWucjwX6IiJMiIiIAiIgCIiAIiIAnDnOZjD098i+oA9z/hndOXMsuSvSanU+Fhy0IPIg8iDrOM6jLM5zr9MqujPvutwqgFbc7KOp6yw7E7A0qRFeopL8hUUCx6gcNJVWyutQx+5diyFbWJAbiQ3HgQP/AGmp5RibkqdL+oA8rgEj/Ospnuuy+k1O0ScREvM4iIgCIiAIiIBCVtnN2v5+Hby3Zgaim7I44E7v2XtzHz4ybiJzWjuxEROnBERAEREAREQBERAEREArm0+Rs708TRF6lMFWXm9M8QP4wdR11HORj4zFuw8iiU4etlNz7giyg6gjlY9oiV1Cb2WTbS0XDBs5pqaoAew3gpuAegM9oiWFYiIgCIiAIiIAiIgCIiAIiIAiIgCIiAIiIB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75" y="1916386"/>
            <a:ext cx="3296639" cy="23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10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C74A5"/>
                </a:solidFill>
                <a:latin typeface="Lucida Calligraphy" pitchFamily="66" charset="0"/>
              </a:rPr>
              <a:t>VALVULAS CARDIACAS</a:t>
            </a:r>
            <a:endParaRPr lang="es-ES" dirty="0">
              <a:solidFill>
                <a:srgbClr val="FC74A5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024034" y="1357299"/>
          <a:ext cx="3500462" cy="1428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0114" name="Picture 2" descr="E:\copch\Primero B&amp;f\Anatomia y Fisiologia I\ANATOMIA MATERIA 1\Corazon\19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22" r="12157" b="5882"/>
          <a:stretch>
            <a:fillRect/>
          </a:stretch>
        </p:blipFill>
        <p:spPr bwMode="auto">
          <a:xfrm>
            <a:off x="4381488" y="1928803"/>
            <a:ext cx="5478986" cy="4500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615931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solidFill>
                  <a:srgbClr val="FC74A5"/>
                </a:solidFill>
                <a:latin typeface="Lucida Calligraphy" pitchFamily="66" charset="0"/>
              </a:rPr>
              <a:t>VALVULAS 	             AURICULO-VENTRICULARES</a:t>
            </a:r>
            <a:endParaRPr lang="es-ES" sz="3200" dirty="0">
              <a:solidFill>
                <a:srgbClr val="FC74A5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024034" y="1928802"/>
          <a:ext cx="2114536" cy="254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1138" name="Picture 2" descr="E:\copch\Primero B&amp;f\Anatomia y Fisiologia I\ANATOMIA MATERIA 1\Corazon\corazon 4\endocardi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67241" y="1571613"/>
            <a:ext cx="5429289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057663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solidFill>
                  <a:srgbClr val="FC74A5"/>
                </a:solidFill>
                <a:latin typeface="Lucida Calligraphy" pitchFamily="66" charset="0"/>
              </a:rPr>
              <a:t>VALVULAS 	             AURICULO-VENTRICULARES</a:t>
            </a:r>
            <a:endParaRPr lang="es-ES" sz="3200" dirty="0">
              <a:solidFill>
                <a:srgbClr val="FC74A5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881158" y="1785927"/>
          <a:ext cx="364333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62" name="Picture 2" descr="E:\copch\Primero B&amp;f\Anatomia y Fisiologia I\ANATOMIA MATERIA 1\Corazon\Resultados Google para Imagen\ANATOM~1\cora1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88" t="4918" r="2938" b="4918"/>
          <a:stretch>
            <a:fillRect/>
          </a:stretch>
        </p:blipFill>
        <p:spPr bwMode="auto">
          <a:xfrm>
            <a:off x="2238348" y="3214686"/>
            <a:ext cx="2786082" cy="2786082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92163" name="Picture 3" descr="E:\copch\Primero B&amp;f\Anatomia y Fisiologia I\ANATOMIA MATERIA 1\Corazon\Valvulas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248" y="1500175"/>
            <a:ext cx="4357686" cy="4916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408212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4311" y="257909"/>
            <a:ext cx="10018713" cy="1195754"/>
          </a:xfrm>
        </p:spPr>
        <p:txBody>
          <a:bodyPr/>
          <a:lstStyle/>
          <a:p>
            <a:r>
              <a:rPr lang="es-EC" dirty="0" smtClean="0"/>
              <a:t>Fármacos USADOS EN CARDIOLOGÍA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15" y="1423946"/>
            <a:ext cx="7303477" cy="550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15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3" y="686368"/>
            <a:ext cx="11710176" cy="547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815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77907"/>
            <a:ext cx="10761785" cy="660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92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Etiología de la Hipertensión Arterial.-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1.- Aumento de la resistencia periférica. </a:t>
            </a:r>
          </a:p>
          <a:p>
            <a:r>
              <a:rPr lang="es-EC" dirty="0" smtClean="0"/>
              <a:t>2.- Dificultad en la excreción de sodio. </a:t>
            </a:r>
          </a:p>
          <a:p>
            <a:r>
              <a:rPr lang="es-EC" dirty="0" smtClean="0"/>
              <a:t>3. Defecto en el transporte de Sodio por las membranas celulares.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149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"/>
            <a:ext cx="9752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68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9" y="152123"/>
            <a:ext cx="10377392" cy="70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506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59" y="281653"/>
            <a:ext cx="9201556" cy="669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28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 rot="19810437">
            <a:off x="671509" y="1993899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8800" b="1" kern="1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Japan"/>
              </a:rPr>
              <a:t>UNIDAD II</a:t>
            </a:r>
            <a:endParaRPr lang="es-EC" sz="8800" dirty="0"/>
          </a:p>
        </p:txBody>
      </p:sp>
    </p:spTree>
    <p:extLst>
      <p:ext uri="{BB962C8B-B14F-4D97-AF65-F5344CB8AC3E}">
        <p14:creationId xmlns:p14="http://schemas.microsoft.com/office/powerpoint/2010/main" val="2765270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3018" y="3030415"/>
            <a:ext cx="10018713" cy="3124201"/>
          </a:xfrm>
        </p:spPr>
        <p:txBody>
          <a:bodyPr/>
          <a:lstStyle/>
          <a:p>
            <a:endParaRPr lang="es-EC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74" y="132102"/>
            <a:ext cx="9522611" cy="651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7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solidFill>
                  <a:srgbClr val="FC74A5"/>
                </a:solidFill>
                <a:latin typeface="Lucida Calligraphy" pitchFamily="66" charset="0"/>
              </a:rPr>
              <a:t>EL CORAZON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es-ES" sz="2800" b="1" dirty="0">
                <a:latin typeface="Lucida Calligraphy" pitchFamily="66" charset="0"/>
              </a:rPr>
              <a:t>CONCEPTO:</a:t>
            </a:r>
            <a:r>
              <a:rPr lang="es-ES" sz="2800" dirty="0">
                <a:latin typeface="Lucida Calligraphy" pitchFamily="66" charset="0"/>
              </a:rPr>
              <a:t>       Es órgano hueco y central que funciona como una bomba pulsátil provista de 2 aurículas y dos ventrículos</a:t>
            </a:r>
          </a:p>
        </p:txBody>
      </p:sp>
      <p:pic>
        <p:nvPicPr>
          <p:cNvPr id="4100" name="Picture 20" descr="untitled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16725" y="1844675"/>
            <a:ext cx="3446172" cy="4084655"/>
          </a:xfrm>
          <a:noFill/>
        </p:spPr>
      </p:pic>
    </p:spTree>
    <p:extLst>
      <p:ext uri="{BB962C8B-B14F-4D97-AF65-F5344CB8AC3E}">
        <p14:creationId xmlns:p14="http://schemas.microsoft.com/office/powerpoint/2010/main" val="1752624674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dirty="0">
                <a:solidFill>
                  <a:srgbClr val="FC74A5"/>
                </a:solidFill>
                <a:latin typeface="Lucida Calligraphy" pitchFamily="66" charset="0"/>
              </a:rPr>
              <a:t>ANATOMIA DEL CORAZON</a:t>
            </a:r>
          </a:p>
        </p:txBody>
      </p:sp>
      <p:graphicFrame>
        <p:nvGraphicFramePr>
          <p:cNvPr id="13" name="12 Diagrama"/>
          <p:cNvGraphicFramePr/>
          <p:nvPr/>
        </p:nvGraphicFramePr>
        <p:xfrm>
          <a:off x="1595406" y="1214422"/>
          <a:ext cx="492922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124" name="Group 15"/>
          <p:cNvGrpSpPr>
            <a:grpSpLocks/>
          </p:cNvGrpSpPr>
          <p:nvPr/>
        </p:nvGrpSpPr>
        <p:grpSpPr bwMode="auto">
          <a:xfrm>
            <a:off x="5808663" y="1628776"/>
            <a:ext cx="4679950" cy="4176713"/>
            <a:chOff x="2880" y="845"/>
            <a:chExt cx="2631" cy="2358"/>
          </a:xfrm>
        </p:grpSpPr>
        <p:pic>
          <p:nvPicPr>
            <p:cNvPr id="5125" name="Picture 7" descr="Heart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05" y="845"/>
              <a:ext cx="1133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8" descr="1024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792" t="11771" r="14958" b="12604"/>
            <a:stretch>
              <a:fillRect/>
            </a:stretch>
          </p:blipFill>
          <p:spPr bwMode="auto">
            <a:xfrm>
              <a:off x="2880" y="845"/>
              <a:ext cx="1225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9" descr="Torax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916" r="4616"/>
            <a:stretch>
              <a:fillRect/>
            </a:stretch>
          </p:blipFill>
          <p:spPr bwMode="auto">
            <a:xfrm>
              <a:off x="4105" y="2024"/>
              <a:ext cx="1406" cy="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10" descr="thorax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05" y="2160"/>
              <a:ext cx="1200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Oval 11"/>
            <p:cNvSpPr>
              <a:spLocks noChangeArrowheads="1"/>
            </p:cNvSpPr>
            <p:nvPr/>
          </p:nvSpPr>
          <p:spPr bwMode="auto">
            <a:xfrm>
              <a:off x="3334" y="1480"/>
              <a:ext cx="408" cy="408"/>
            </a:xfrm>
            <a:prstGeom prst="ellips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5130" name="Oval 12"/>
            <p:cNvSpPr>
              <a:spLocks noChangeArrowheads="1"/>
            </p:cNvSpPr>
            <p:nvPr/>
          </p:nvSpPr>
          <p:spPr bwMode="auto">
            <a:xfrm>
              <a:off x="4559" y="1298"/>
              <a:ext cx="453" cy="498"/>
            </a:xfrm>
            <a:prstGeom prst="ellipse">
              <a:avLst/>
            </a:prstGeom>
            <a:noFill/>
            <a:ln w="285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5131" name="Oval 13"/>
            <p:cNvSpPr>
              <a:spLocks noChangeArrowheads="1"/>
            </p:cNvSpPr>
            <p:nvPr/>
          </p:nvSpPr>
          <p:spPr bwMode="auto">
            <a:xfrm>
              <a:off x="3425" y="2387"/>
              <a:ext cx="408" cy="408"/>
            </a:xfrm>
            <a:prstGeom prst="ellipse">
              <a:avLst/>
            </a:prstGeom>
            <a:noFill/>
            <a:ln w="57150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5132" name="Oval 14"/>
            <p:cNvSpPr>
              <a:spLocks noChangeArrowheads="1"/>
            </p:cNvSpPr>
            <p:nvPr/>
          </p:nvSpPr>
          <p:spPr bwMode="auto">
            <a:xfrm>
              <a:off x="4649" y="2432"/>
              <a:ext cx="408" cy="408"/>
            </a:xfrm>
            <a:prstGeom prst="ellipse">
              <a:avLst/>
            </a:prstGeom>
            <a:noFill/>
            <a:ln w="28575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4745418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dirty="0">
                <a:solidFill>
                  <a:srgbClr val="FC74A5"/>
                </a:solidFill>
                <a:latin typeface="Lucida Calligraphy" pitchFamily="66" charset="0"/>
              </a:rPr>
              <a:t>CAVIDADES DEL CORAZON</a:t>
            </a:r>
          </a:p>
        </p:txBody>
      </p:sp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2318503578"/>
              </p:ext>
            </p:extLst>
          </p:nvPr>
        </p:nvGraphicFramePr>
        <p:xfrm>
          <a:off x="2166909" y="1219201"/>
          <a:ext cx="3830671" cy="511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148" name="Group 24"/>
          <p:cNvGrpSpPr>
            <a:grpSpLocks/>
          </p:cNvGrpSpPr>
          <p:nvPr/>
        </p:nvGrpSpPr>
        <p:grpSpPr bwMode="auto">
          <a:xfrm>
            <a:off x="5595934" y="1657523"/>
            <a:ext cx="5722738" cy="4138619"/>
            <a:chOff x="2596" y="1000"/>
            <a:chExt cx="3728" cy="2563"/>
          </a:xfrm>
        </p:grpSpPr>
        <p:grpSp>
          <p:nvGrpSpPr>
            <p:cNvPr id="6149" name="Group 18"/>
            <p:cNvGrpSpPr>
              <a:grpSpLocks/>
            </p:cNvGrpSpPr>
            <p:nvPr/>
          </p:nvGrpSpPr>
          <p:grpSpPr bwMode="auto">
            <a:xfrm>
              <a:off x="3302" y="1000"/>
              <a:ext cx="3022" cy="2563"/>
              <a:chOff x="3321" y="955"/>
              <a:chExt cx="2859" cy="2480"/>
            </a:xfrm>
          </p:grpSpPr>
          <p:grpSp>
            <p:nvGrpSpPr>
              <p:cNvPr id="6155" name="Group 15"/>
              <p:cNvGrpSpPr>
                <a:grpSpLocks/>
              </p:cNvGrpSpPr>
              <p:nvPr/>
            </p:nvGrpSpPr>
            <p:grpSpPr bwMode="auto">
              <a:xfrm>
                <a:off x="3321" y="955"/>
                <a:ext cx="2859" cy="2480"/>
                <a:chOff x="3379" y="981"/>
                <a:chExt cx="2672" cy="2090"/>
              </a:xfrm>
            </p:grpSpPr>
            <p:pic>
              <p:nvPicPr>
                <p:cNvPr id="6158" name="Picture 8" descr="19010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b="5521"/>
                <a:stretch>
                  <a:fillRect/>
                </a:stretch>
              </p:blipFill>
              <p:spPr bwMode="auto">
                <a:xfrm>
                  <a:off x="3651" y="981"/>
                  <a:ext cx="2400" cy="18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59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651" y="2659"/>
                  <a:ext cx="363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sp>
              <p:nvSpPr>
                <p:cNvPr id="6160" name="Line 10"/>
                <p:cNvSpPr>
                  <a:spLocks noChangeShapeType="1"/>
                </p:cNvSpPr>
                <p:nvPr/>
              </p:nvSpPr>
              <p:spPr bwMode="auto">
                <a:xfrm>
                  <a:off x="4422" y="2614"/>
                  <a:ext cx="545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sp>
              <p:nvSpPr>
                <p:cNvPr id="616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79" y="2931"/>
                  <a:ext cx="817" cy="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200" dirty="0"/>
                    <a:t>Ventrículo Izq.</a:t>
                  </a:r>
                </a:p>
              </p:txBody>
            </p:sp>
            <p:sp>
              <p:nvSpPr>
                <p:cNvPr id="616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694" y="2758"/>
                  <a:ext cx="817" cy="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200" dirty="0"/>
                    <a:t>Ventrículo Der.</a:t>
                  </a:r>
                </a:p>
              </p:txBody>
            </p:sp>
            <p:sp>
              <p:nvSpPr>
                <p:cNvPr id="616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4105" y="1661"/>
                  <a:ext cx="635" cy="6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sp>
              <p:nvSpPr>
                <p:cNvPr id="616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468" y="1525"/>
                  <a:ext cx="997" cy="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sz="1200" dirty="0"/>
                    <a:t>Válvula Pulmonar</a:t>
                  </a:r>
                </a:p>
              </p:txBody>
            </p:sp>
          </p:grpSp>
          <p:sp>
            <p:nvSpPr>
              <p:cNvPr id="6156" name="Line 16"/>
              <p:cNvSpPr>
                <a:spLocks noChangeShapeType="1"/>
              </p:cNvSpPr>
              <p:nvPr/>
            </p:nvSpPr>
            <p:spPr bwMode="auto">
              <a:xfrm>
                <a:off x="4195" y="2750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157" name="Text Box 17"/>
              <p:cNvSpPr txBox="1">
                <a:spLocks noChangeArrowheads="1"/>
              </p:cNvSpPr>
              <p:nvPr/>
            </p:nvSpPr>
            <p:spPr bwMode="auto">
              <a:xfrm>
                <a:off x="4876" y="2659"/>
                <a:ext cx="499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000" dirty="0"/>
                  <a:t>Miocardio </a:t>
                </a:r>
              </a:p>
            </p:txBody>
          </p:sp>
        </p:grpSp>
        <p:grpSp>
          <p:nvGrpSpPr>
            <p:cNvPr id="6150" name="Group 23"/>
            <p:cNvGrpSpPr>
              <a:grpSpLocks/>
            </p:cNvGrpSpPr>
            <p:nvPr/>
          </p:nvGrpSpPr>
          <p:grpSpPr bwMode="auto">
            <a:xfrm>
              <a:off x="2596" y="1917"/>
              <a:ext cx="2901" cy="878"/>
              <a:chOff x="2641" y="1872"/>
              <a:chExt cx="2901" cy="878"/>
            </a:xfrm>
          </p:grpSpPr>
          <p:sp>
            <p:nvSpPr>
              <p:cNvPr id="6151" name="Line 19"/>
              <p:cNvSpPr>
                <a:spLocks noChangeShapeType="1"/>
              </p:cNvSpPr>
              <p:nvPr/>
            </p:nvSpPr>
            <p:spPr bwMode="auto">
              <a:xfrm>
                <a:off x="3061" y="2523"/>
                <a:ext cx="772" cy="2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152" name="Text Box 20"/>
              <p:cNvSpPr txBox="1">
                <a:spLocks noChangeArrowheads="1"/>
              </p:cNvSpPr>
              <p:nvPr/>
            </p:nvSpPr>
            <p:spPr bwMode="auto">
              <a:xfrm>
                <a:off x="2641" y="2358"/>
                <a:ext cx="736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900" dirty="0">
                    <a:solidFill>
                      <a:schemeClr val="accent2"/>
                    </a:solidFill>
                  </a:rPr>
                  <a:t>Orificio Articulo-ventricular der.</a:t>
                </a:r>
              </a:p>
            </p:txBody>
          </p:sp>
          <p:sp>
            <p:nvSpPr>
              <p:cNvPr id="6153" name="Line 21"/>
              <p:cNvSpPr>
                <a:spLocks noChangeShapeType="1"/>
              </p:cNvSpPr>
              <p:nvPr/>
            </p:nvSpPr>
            <p:spPr bwMode="auto">
              <a:xfrm flipH="1">
                <a:off x="4377" y="2069"/>
                <a:ext cx="408" cy="3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154" name="Text Box 22"/>
              <p:cNvSpPr txBox="1">
                <a:spLocks noChangeArrowheads="1"/>
              </p:cNvSpPr>
              <p:nvPr/>
            </p:nvSpPr>
            <p:spPr bwMode="auto">
              <a:xfrm>
                <a:off x="4785" y="1872"/>
                <a:ext cx="75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000" dirty="0">
                    <a:solidFill>
                      <a:schemeClr val="accent2"/>
                    </a:solidFill>
                  </a:rPr>
                  <a:t>Orificio Articulo-ventricular izq.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903691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dirty="0">
                <a:solidFill>
                  <a:srgbClr val="FC74A5"/>
                </a:solidFill>
                <a:latin typeface="Lucida Calligraphy" pitchFamily="66" charset="0"/>
              </a:rPr>
              <a:t>CAVIDADES DEL CORAZON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1981200" y="1600200"/>
          <a:ext cx="4038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3" name="Picture 5" descr="E:\copch\Primero B&amp;f\Anatomia y Fisiologia I\ANATOMIA MATERIA 1\Corazon\AnatomiaExter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3322" y="1071547"/>
            <a:ext cx="4306082" cy="5255817"/>
          </a:xfrm>
          <a:prstGeom prst="rect">
            <a:avLst/>
          </a:prstGeom>
          <a:noFill/>
          <a:effectLst>
            <a:softEdge rad="63500"/>
          </a:effectLst>
        </p:spPr>
      </p:pic>
      <p:grpSp>
        <p:nvGrpSpPr>
          <p:cNvPr id="18" name="17 Grupo"/>
          <p:cNvGrpSpPr/>
          <p:nvPr/>
        </p:nvGrpSpPr>
        <p:grpSpPr>
          <a:xfrm>
            <a:off x="6810380" y="4286256"/>
            <a:ext cx="2428892" cy="430216"/>
            <a:chOff x="5286380" y="4357694"/>
            <a:chExt cx="2428892" cy="430216"/>
          </a:xfrm>
        </p:grpSpPr>
        <p:cxnSp>
          <p:nvCxnSpPr>
            <p:cNvPr id="10" name="9 Conector recto de flecha"/>
            <p:cNvCxnSpPr/>
            <p:nvPr/>
          </p:nvCxnSpPr>
          <p:spPr bwMode="auto">
            <a:xfrm>
              <a:off x="7358082" y="4357694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10 Conector recto de flecha"/>
            <p:cNvCxnSpPr/>
            <p:nvPr/>
          </p:nvCxnSpPr>
          <p:spPr bwMode="auto">
            <a:xfrm rot="10800000">
              <a:off x="5286380" y="4786322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16 Grupo"/>
          <p:cNvGrpSpPr/>
          <p:nvPr/>
        </p:nvGrpSpPr>
        <p:grpSpPr>
          <a:xfrm>
            <a:off x="6167438" y="4100460"/>
            <a:ext cx="3929090" cy="828738"/>
            <a:chOff x="4643438" y="4143380"/>
            <a:chExt cx="3929090" cy="828738"/>
          </a:xfrm>
        </p:grpSpPr>
        <p:sp>
          <p:nvSpPr>
            <p:cNvPr id="15" name="14 CuadroTexto"/>
            <p:cNvSpPr txBox="1"/>
            <p:nvPr/>
          </p:nvSpPr>
          <p:spPr>
            <a:xfrm>
              <a:off x="7715272" y="4143380"/>
              <a:ext cx="857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>
                  <a:solidFill>
                    <a:srgbClr val="0070C0"/>
                  </a:solidFill>
                </a:rPr>
                <a:t>Aurícula Izquierda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643438" y="4572008"/>
              <a:ext cx="857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>
                  <a:solidFill>
                    <a:srgbClr val="0070C0"/>
                  </a:solidFill>
                </a:rPr>
                <a:t>Aurícula Derecha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524736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024298" y="-24"/>
            <a:ext cx="4357718" cy="1143000"/>
          </a:xfrm>
        </p:spPr>
        <p:txBody>
          <a:bodyPr/>
          <a:lstStyle/>
          <a:p>
            <a:pPr eaLnBrk="1" hangingPunct="1"/>
            <a:r>
              <a:rPr lang="es-ES" dirty="0">
                <a:solidFill>
                  <a:srgbClr val="FC74A5"/>
                </a:solidFill>
                <a:latin typeface="Lucida Calligraphy" pitchFamily="66" charset="0"/>
              </a:rPr>
              <a:t>PERICARDIO</a:t>
            </a:r>
          </a:p>
        </p:txBody>
      </p:sp>
      <p:graphicFrame>
        <p:nvGraphicFramePr>
          <p:cNvPr id="26" name="25 Diagrama"/>
          <p:cNvGraphicFramePr/>
          <p:nvPr/>
        </p:nvGraphicFramePr>
        <p:xfrm>
          <a:off x="1523968" y="785794"/>
          <a:ext cx="571504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69" name="Picture 1" descr="E:\copch\Primero B&amp;f\Anatomia y Fisiologia I\ANATOMIA MATERIA 1\Corazon\corazon 4\pericardio_archivos\pacientes_pericarditis_archivos\pericardio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20"/>
          <a:stretch>
            <a:fillRect/>
          </a:stretch>
        </p:blipFill>
        <p:spPr bwMode="auto">
          <a:xfrm>
            <a:off x="6738942" y="1285860"/>
            <a:ext cx="3357586" cy="4903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568429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rgbClr val="FC74A5"/>
                </a:solidFill>
                <a:latin typeface="Lucida Calligraphy" pitchFamily="66" charset="0"/>
              </a:rPr>
              <a:t>ENDOCARDIO</a:t>
            </a:r>
          </a:p>
        </p:txBody>
      </p:sp>
      <p:graphicFrame>
        <p:nvGraphicFramePr>
          <p:cNvPr id="25" name="24 Diagrama"/>
          <p:cNvGraphicFramePr/>
          <p:nvPr/>
        </p:nvGraphicFramePr>
        <p:xfrm>
          <a:off x="1881158" y="1214423"/>
          <a:ext cx="4038600" cy="123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9" descr="19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67" t="26323" r="4582" b="22697"/>
          <a:stretch>
            <a:fillRect/>
          </a:stretch>
        </p:blipFill>
        <p:spPr>
          <a:xfrm>
            <a:off x="5524496" y="5398744"/>
            <a:ext cx="1601772" cy="1459257"/>
          </a:xfrm>
        </p:spPr>
      </p:pic>
      <p:grpSp>
        <p:nvGrpSpPr>
          <p:cNvPr id="9221" name="Group 15"/>
          <p:cNvGrpSpPr>
            <a:grpSpLocks/>
          </p:cNvGrpSpPr>
          <p:nvPr/>
        </p:nvGrpSpPr>
        <p:grpSpPr bwMode="auto">
          <a:xfrm>
            <a:off x="6738942" y="6143647"/>
            <a:ext cx="1785950" cy="246145"/>
            <a:chOff x="3470" y="2568"/>
            <a:chExt cx="1361" cy="410"/>
          </a:xfrm>
        </p:grpSpPr>
        <p:sp>
          <p:nvSpPr>
            <p:cNvPr id="9237" name="Line 10"/>
            <p:cNvSpPr>
              <a:spLocks noChangeShapeType="1"/>
            </p:cNvSpPr>
            <p:nvPr/>
          </p:nvSpPr>
          <p:spPr bwMode="auto">
            <a:xfrm flipV="1">
              <a:off x="3470" y="2659"/>
              <a:ext cx="545" cy="0"/>
            </a:xfrm>
            <a:prstGeom prst="line">
              <a:avLst/>
            </a:prstGeom>
            <a:noFill/>
            <a:ln w="9525">
              <a:solidFill>
                <a:srgbClr val="5765E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 sz="1000" dirty="0"/>
            </a:p>
          </p:txBody>
        </p:sp>
        <p:sp>
          <p:nvSpPr>
            <p:cNvPr id="9238" name="Text Box 11"/>
            <p:cNvSpPr txBox="1">
              <a:spLocks noChangeArrowheads="1"/>
            </p:cNvSpPr>
            <p:nvPr/>
          </p:nvSpPr>
          <p:spPr bwMode="auto">
            <a:xfrm>
              <a:off x="3969" y="2568"/>
              <a:ext cx="862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000" dirty="0">
                  <a:solidFill>
                    <a:schemeClr val="accent2"/>
                  </a:solidFill>
                </a:rPr>
                <a:t>ENDOCARDIO</a:t>
              </a:r>
            </a:p>
          </p:txBody>
        </p:sp>
      </p:grpSp>
      <p:pic>
        <p:nvPicPr>
          <p:cNvPr id="9240" name="Picture 24" descr="Nuclus factsheet imag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4034" y="2643182"/>
            <a:ext cx="3907442" cy="2714644"/>
          </a:xfrm>
          <a:prstGeom prst="rect">
            <a:avLst/>
          </a:prstGeom>
          <a:noFill/>
        </p:spPr>
      </p:pic>
      <p:grpSp>
        <p:nvGrpSpPr>
          <p:cNvPr id="28" name="27 Grupo"/>
          <p:cNvGrpSpPr/>
          <p:nvPr/>
        </p:nvGrpSpPr>
        <p:grpSpPr>
          <a:xfrm>
            <a:off x="6810380" y="1357298"/>
            <a:ext cx="3143272" cy="3429024"/>
            <a:chOff x="5214942" y="1571612"/>
            <a:chExt cx="3143272" cy="3429024"/>
          </a:xfrm>
          <a:effectLst>
            <a:reflection blurRad="6350" stA="50000" endA="275" endPos="40000" dist="101600" dir="5400000" sy="-100000" algn="bl" rotWithShape="0"/>
          </a:effectLst>
        </p:grpSpPr>
        <p:pic>
          <p:nvPicPr>
            <p:cNvPr id="5121" name="Picture 1" descr="E:\copch\Primero B&amp;f\Anatomia y Fisiologia I\ANATOMIA MATERIA 1\Corazon\corazon 4\endocardio,_archivos\Anatomia_y_Fisiologia_del_corazon_archivos\image004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</a:blip>
            <a:srcRect b="9957"/>
            <a:stretch>
              <a:fillRect/>
            </a:stretch>
          </p:blipFill>
          <p:spPr bwMode="auto">
            <a:xfrm>
              <a:off x="5214942" y="1571612"/>
              <a:ext cx="3143272" cy="3429024"/>
            </a:xfrm>
            <a:prstGeom prst="rect">
              <a:avLst/>
            </a:prstGeom>
            <a:noFill/>
          </p:spPr>
        </p:pic>
        <p:sp>
          <p:nvSpPr>
            <p:cNvPr id="21" name="20 CuadroTexto"/>
            <p:cNvSpPr txBox="1"/>
            <p:nvPr/>
          </p:nvSpPr>
          <p:spPr>
            <a:xfrm>
              <a:off x="5214942" y="1652791"/>
              <a:ext cx="857256" cy="10618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Pericardio</a:t>
              </a:r>
            </a:p>
            <a:p>
              <a:endParaRPr lang="es-ES" sz="900" dirty="0"/>
            </a:p>
            <a:p>
              <a:r>
                <a:rPr lang="es-ES" sz="900" dirty="0"/>
                <a:t>Epicardio</a:t>
              </a:r>
            </a:p>
            <a:p>
              <a:endParaRPr lang="es-ES" sz="900" dirty="0"/>
            </a:p>
            <a:p>
              <a:r>
                <a:rPr lang="es-ES" sz="900" dirty="0"/>
                <a:t>Miocardio</a:t>
              </a:r>
            </a:p>
            <a:p>
              <a:endParaRPr lang="es-ES" sz="900" dirty="0"/>
            </a:p>
            <a:p>
              <a:r>
                <a:rPr lang="es-ES" sz="900" dirty="0"/>
                <a:t>Endocardio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528831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solidFill>
                  <a:srgbClr val="FC74A5"/>
                </a:solidFill>
                <a:latin typeface="Lucida Calligraphy" pitchFamily="66" charset="0"/>
              </a:rPr>
              <a:t>MIOCARDIO</a:t>
            </a:r>
          </a:p>
        </p:txBody>
      </p:sp>
      <p:graphicFrame>
        <p:nvGraphicFramePr>
          <p:cNvPr id="40" name="39 Diagrama"/>
          <p:cNvGraphicFramePr/>
          <p:nvPr/>
        </p:nvGraphicFramePr>
        <p:xfrm>
          <a:off x="1809720" y="1428736"/>
          <a:ext cx="50006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8" name="Picture 38" descr="E:\copch\Primero B&amp;f\Anatomia y Fisiologia I\ANATOMIA MATERIA 1\Corazon\hearth\BP00007_96472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1752" y="1500174"/>
            <a:ext cx="3786214" cy="4553042"/>
          </a:xfrm>
          <a:prstGeom prst="rect">
            <a:avLst/>
          </a:prstGeom>
          <a:noFill/>
        </p:spPr>
      </p:pic>
      <p:grpSp>
        <p:nvGrpSpPr>
          <p:cNvPr id="10244" name="Group 17"/>
          <p:cNvGrpSpPr>
            <a:grpSpLocks/>
          </p:cNvGrpSpPr>
          <p:nvPr/>
        </p:nvGrpSpPr>
        <p:grpSpPr bwMode="auto">
          <a:xfrm>
            <a:off x="9085294" y="3255964"/>
            <a:ext cx="1368425" cy="244475"/>
            <a:chOff x="4377" y="1979"/>
            <a:chExt cx="862" cy="154"/>
          </a:xfrm>
        </p:grpSpPr>
        <p:sp>
          <p:nvSpPr>
            <p:cNvPr id="10276" name="Line 15"/>
            <p:cNvSpPr>
              <a:spLocks noChangeShapeType="1"/>
            </p:cNvSpPr>
            <p:nvPr/>
          </p:nvSpPr>
          <p:spPr bwMode="auto">
            <a:xfrm>
              <a:off x="4377" y="2069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77" name="Text Box 16"/>
            <p:cNvSpPr txBox="1">
              <a:spLocks noChangeArrowheads="1"/>
            </p:cNvSpPr>
            <p:nvPr/>
          </p:nvSpPr>
          <p:spPr bwMode="auto">
            <a:xfrm>
              <a:off x="4558" y="1979"/>
              <a:ext cx="6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000" dirty="0">
                  <a:solidFill>
                    <a:srgbClr val="0070C0"/>
                  </a:solidFill>
                </a:rPr>
                <a:t>MIOCARDIO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571434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230</TotalTime>
  <Words>349</Words>
  <Application>Microsoft Office PowerPoint</Application>
  <PresentationFormat>Personalizado</PresentationFormat>
  <Paragraphs>97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Parallax</vt:lpstr>
      <vt:lpstr>UNACH  Farmacología </vt:lpstr>
      <vt:lpstr>Presentación de PowerPoint</vt:lpstr>
      <vt:lpstr>EL CORAZON</vt:lpstr>
      <vt:lpstr>ANATOMIA DEL CORAZON</vt:lpstr>
      <vt:lpstr>CAVIDADES DEL CORAZON</vt:lpstr>
      <vt:lpstr>CAVIDADES DEL CORAZON</vt:lpstr>
      <vt:lpstr>PERICARDIO</vt:lpstr>
      <vt:lpstr>ENDOCARDIO</vt:lpstr>
      <vt:lpstr>MIOCARDIO</vt:lpstr>
      <vt:lpstr>VALVULAS CARDIACAS</vt:lpstr>
      <vt:lpstr>VALVULAS               AURICULO-VENTRICULARES</vt:lpstr>
      <vt:lpstr>VALVULAS               AURICULO-VENTRICULARES</vt:lpstr>
      <vt:lpstr>Fármacos USADOS EN CARDIOLOGÍA </vt:lpstr>
      <vt:lpstr>Presentación de PowerPoint</vt:lpstr>
      <vt:lpstr>Presentación de PowerPoint</vt:lpstr>
      <vt:lpstr>Etiología de la Hipertensión Arterial.-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UNACH  FISIOPATOLOGIA</dc:title>
  <dc:creator>Usuario de Windows</dc:creator>
  <cp:lastModifiedBy>Yanco Danilo Ocaña Villacres</cp:lastModifiedBy>
  <cp:revision>15</cp:revision>
  <dcterms:created xsi:type="dcterms:W3CDTF">2020-05-14T21:20:46Z</dcterms:created>
  <dcterms:modified xsi:type="dcterms:W3CDTF">2022-01-18T22:01:18Z</dcterms:modified>
</cp:coreProperties>
</file>