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57" r:id="rId15"/>
    <p:sldId id="258" r:id="rId1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07DEA5-E4FB-4313-80DF-6C2800AE4B32}" type="datetimeFigureOut">
              <a:rPr lang="es-EC" smtClean="0"/>
              <a:t>20/10/2023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DR.  YANCO OCAÑA . 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s-MX" sz="6000" dirty="0"/>
              <a:t>UNACH   </a:t>
            </a:r>
            <a:r>
              <a:rPr lang="es-MX" dirty="0"/>
              <a:t>    </a:t>
            </a:r>
          </a:p>
          <a:p>
            <a:pPr algn="l"/>
            <a:endParaRPr lang="es-MX" dirty="0"/>
          </a:p>
          <a:p>
            <a:pPr algn="l"/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sz="2800" dirty="0" smtClean="0"/>
              <a:t>FISIOTERAPIA Fisiopatología </a:t>
            </a:r>
            <a:endParaRPr lang="es-MX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37" y="2942843"/>
            <a:ext cx="3537282" cy="32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6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D8DA86-35C1-4DBE-8B0A-A5831D2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Movimientos.-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D2B1E27-B0E7-4624-8BC5-EF109C4105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7E27728-FEB4-429B-B23F-CB210E8D6D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61BF804-D0DE-4934-A959-4B63451D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52" y="2708920"/>
            <a:ext cx="888244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F488CF-1FA2-4FEC-BD81-6310118E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Movimientos.-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047F945C-4346-4E1D-A3DC-1662533076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7424" y="2436477"/>
            <a:ext cx="9036726" cy="3725152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EFEBA85-35CF-4D9A-8DDE-CAEB195A8D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769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31915E-395D-4676-AF96-F69A49D4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Movimientos.-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B7B2D1E-3F1B-4A68-A00B-A922F35359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DE862D5-D163-47DE-B21D-4CBBC9A5BA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2B4445A-5EDA-461B-89DF-9CD2C243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" y="2276872"/>
            <a:ext cx="8965544" cy="35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2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324CB3-B7A6-44DD-A8FC-FCDECA53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Completo.-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ACFA3B5-9936-489D-9773-DBFE75E647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426AB87-A133-4D44-A550-E94C40DB90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09A6DC0-5E19-4A4F-8E4E-1F4A8561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0" y="1523999"/>
            <a:ext cx="9070700" cy="50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9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i="1" dirty="0"/>
              <a:t>Mecanismos y energía en las Fracturas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14800" cy="5257800"/>
          </a:xfrm>
        </p:spPr>
        <p:txBody>
          <a:bodyPr/>
          <a:lstStyle/>
          <a:p>
            <a:r>
              <a:rPr lang="es-EC" sz="2000" dirty="0"/>
              <a:t>Mecanismo y la energía involucrada.</a:t>
            </a:r>
          </a:p>
          <a:p>
            <a:endParaRPr lang="es-EC" sz="2000" dirty="0"/>
          </a:p>
          <a:p>
            <a:r>
              <a:rPr lang="es-MX" sz="2000" dirty="0"/>
              <a:t>DIRECTO.-La fuerza entra por la misma zona donde se produce la lesión.</a:t>
            </a:r>
          </a:p>
          <a:p>
            <a:endParaRPr lang="es-MX" sz="2000" dirty="0"/>
          </a:p>
          <a:p>
            <a:r>
              <a:rPr lang="es-MX" sz="2000" dirty="0"/>
              <a:t>INDIRECTO.- Lesión a distancia de la fuerza. </a:t>
            </a:r>
            <a:endParaRPr lang="es-EC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06" y="1412776"/>
            <a:ext cx="2609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06" y="4149080"/>
            <a:ext cx="2428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ENRGIÍA.-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92080" cy="4853136"/>
          </a:xfrm>
        </p:spPr>
        <p:txBody>
          <a:bodyPr/>
          <a:lstStyle/>
          <a:p>
            <a:r>
              <a:rPr lang="es-MX" dirty="0"/>
              <a:t>F= m*v2</a:t>
            </a:r>
          </a:p>
          <a:p>
            <a:r>
              <a:rPr lang="es-MX" dirty="0"/>
              <a:t>Implica la vellosidad y el peso de impacto del objeto. Según  ATLS. </a:t>
            </a:r>
          </a:p>
          <a:p>
            <a:r>
              <a:rPr lang="es-MX" dirty="0"/>
              <a:t>BAJA : </a:t>
            </a:r>
          </a:p>
          <a:p>
            <a:r>
              <a:rPr lang="es-MX" dirty="0"/>
              <a:t>MEDIANA </a:t>
            </a:r>
          </a:p>
          <a:p>
            <a:r>
              <a:rPr lang="es-MX" dirty="0"/>
              <a:t>ALTA ENERGIA  mas de 6 metros de altura impacto vehicular a mas de 60 km / h </a:t>
            </a:r>
          </a:p>
          <a:p>
            <a:endParaRPr lang="es-MX" dirty="0"/>
          </a:p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rot="20471658">
            <a:off x="5902441" y="-835231"/>
            <a:ext cx="3657600" cy="4525963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59" y="2309499"/>
            <a:ext cx="402174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78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88D162-46D0-4900-BEA7-85DA9026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Orientación espacial.- 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BDC6300-CB8E-45DF-B371-F86D624189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2060848"/>
            <a:ext cx="3657600" cy="3350726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="" xmlns:a16="http://schemas.microsoft.com/office/drawing/2014/main" id="{732EB1FE-2D1F-4B7A-A355-10D0DC994D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199" y="1628800"/>
            <a:ext cx="4851817" cy="49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A5E343-9E98-42EB-A5D2-7287D857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E2CA901-491F-4938-BEBA-CB180E3ACE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9E39AFE-6E80-4BB1-B4D9-5AC9DCA5E4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388F333-5813-4079-BE45-AA4AE5AD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6" y="1733550"/>
            <a:ext cx="7301104" cy="42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4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FB9AC6-CF28-473B-AC11-C3F80903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570"/>
            <a:ext cx="7467600" cy="1143000"/>
          </a:xfrm>
        </p:spPr>
        <p:txBody>
          <a:bodyPr/>
          <a:lstStyle/>
          <a:p>
            <a:r>
              <a:rPr lang="es-ES" dirty="0"/>
              <a:t>Planos.-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7EABD9-A67D-49A5-8548-DC85BF7801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ADFD025-3E03-4D5C-A58C-16BB4382A2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7FAA1EA-18C1-47FB-B0F2-478E88F26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" y="2625625"/>
            <a:ext cx="8797347" cy="3683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34F955C-1B0E-4EBC-972B-6632C0F10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334" b="14730"/>
          <a:stretch/>
        </p:blipFill>
        <p:spPr>
          <a:xfrm>
            <a:off x="2517237" y="488487"/>
            <a:ext cx="6626763" cy="18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6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C5E309-EF80-4520-A6E6-41C13A4E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Corte frontal o coronal.-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A6BC635-3C67-4571-BB90-C18E7DC310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2352" y="1448935"/>
            <a:ext cx="8579296" cy="3280621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6C28EA6-B905-4566-9AC8-EBE93CE584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4675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AC7A13A-1105-4C9B-AA23-4CA4DBE5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Transverso.-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CA688B2-47C3-4F32-BF13-DFA61295C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FD57E29-8D21-4C25-B834-18845032B8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1490D75-7FD5-4BB9-95A1-5A54661A6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07988"/>
            <a:ext cx="7344816" cy="47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4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2816B0-F495-46C9-917F-6189A774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Ejes.-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E4395D-C9EF-4B7C-9471-873BD8230B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2FA6D7B-3D8A-483E-A734-4330C58D20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DD5E65A-B3E4-40E7-8331-7481B61EE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" y="1481137"/>
            <a:ext cx="8619288" cy="49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5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8E16C1-9079-457A-9BA0-5E543DF7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E332B60D-921D-4A05-A8C5-8C8D451FD8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60" y="274638"/>
            <a:ext cx="8908856" cy="646673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D83D81F-B9B6-4C20-A017-488B4D1917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540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C26DF2-AA41-4D2D-96C1-6581D384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177C06EB-167F-4573-B713-D88D9F1510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9699" y="367504"/>
            <a:ext cx="6365829" cy="6122991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B0CED13-10D2-4D5F-9C22-6CCA3CCC3F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2897374"/>
      </p:ext>
    </p:extLst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10758</TotalTime>
  <Words>101</Words>
  <Application>Microsoft Office PowerPoint</Application>
  <PresentationFormat>Presentación en pantalla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Técnico</vt:lpstr>
      <vt:lpstr>  DR.  YANCO OCAÑA . </vt:lpstr>
      <vt:lpstr>Orientación espacial.-  </vt:lpstr>
      <vt:lpstr>Presentación de PowerPoint</vt:lpstr>
      <vt:lpstr>Planos.-</vt:lpstr>
      <vt:lpstr>Corte frontal o coronal.- </vt:lpstr>
      <vt:lpstr>Transverso.- </vt:lpstr>
      <vt:lpstr>Ejes.- </vt:lpstr>
      <vt:lpstr>Presentación de PowerPoint</vt:lpstr>
      <vt:lpstr>Presentación de PowerPoint</vt:lpstr>
      <vt:lpstr>Movimientos.- </vt:lpstr>
      <vt:lpstr>Movimientos.- </vt:lpstr>
      <vt:lpstr>Movimientos.- </vt:lpstr>
      <vt:lpstr>Completo.- </vt:lpstr>
      <vt:lpstr>Mecanismos y energía en las Fracturas</vt:lpstr>
      <vt:lpstr>ENRGIÍA.-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 YANCO OCAÑA .</dc:title>
  <dc:creator>Yanco Danilo Ocaña Villacres</dc:creator>
  <cp:lastModifiedBy>Yanco Danilo Ocaña Villacres</cp:lastModifiedBy>
  <cp:revision>37</cp:revision>
  <dcterms:created xsi:type="dcterms:W3CDTF">2016-10-19T21:04:24Z</dcterms:created>
  <dcterms:modified xsi:type="dcterms:W3CDTF">2023-10-20T21:50:23Z</dcterms:modified>
</cp:coreProperties>
</file>