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61" r:id="rId4"/>
    <p:sldId id="260" r:id="rId5"/>
    <p:sldId id="259" r:id="rId6"/>
    <p:sldId id="258" r:id="rId7"/>
    <p:sldId id="262" r:id="rId8"/>
    <p:sldId id="257" r:id="rId9"/>
    <p:sldId id="270" r:id="rId10"/>
    <p:sldId id="271" r:id="rId11"/>
    <p:sldId id="272" r:id="rId12"/>
    <p:sldId id="273" r:id="rId13"/>
    <p:sldId id="274" r:id="rId14"/>
    <p:sldId id="275" r:id="rId15"/>
    <p:sldId id="264" r:id="rId16"/>
    <p:sldId id="265" r:id="rId17"/>
    <p:sldId id="267" r:id="rId18"/>
    <p:sldId id="266" r:id="rId19"/>
    <p:sldId id="269" r:id="rId20"/>
    <p:sldId id="268" r:id="rId21"/>
  </p:sldIdLst>
  <p:sldSz cx="3600450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9CFF77E-2E53-C24B-B6B3-E9B088EB365F}">
          <p14:sldIdLst>
            <p14:sldId id="256"/>
            <p14:sldId id="263"/>
          </p14:sldIdLst>
        </p14:section>
        <p14:section name="Caras Mergecube" id="{2F981FCF-565A-7B40-9FBC-523F2116B937}">
          <p14:sldIdLst>
            <p14:sldId id="261"/>
            <p14:sldId id="260"/>
            <p14:sldId id="259"/>
            <p14:sldId id="258"/>
            <p14:sldId id="262"/>
            <p14:sldId id="257"/>
          </p14:sldIdLst>
        </p14:section>
        <p14:section name="Plantilla Mergecube con flechas" id="{7C6346D8-640D-6048-8E92-CB68B88C2155}">
          <p14:sldIdLst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Plantilla  retos con flechas" id="{A6D2BBB5-6650-4644-B270-A72F857D0A15}">
          <p14:sldIdLst>
            <p14:sldId id="264"/>
            <p14:sldId id="265"/>
            <p14:sldId id="267"/>
            <p14:sldId id="266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2"/>
    <p:restoredTop sz="94694"/>
  </p:normalViewPr>
  <p:slideViewPr>
    <p:cSldViewPr snapToGrid="0" snapToObjects="1">
      <p:cViewPr varScale="1">
        <p:scale>
          <a:sx n="145" d="100"/>
          <a:sy n="145" d="100"/>
        </p:scale>
        <p:origin x="226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225D-6C37-6E42-9096-008653C893DC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D3710-5432-284E-8901-90753C5E9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69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5643" rtl="0" eaLnBrk="1" latinLnBrk="0" hangingPunct="1">
      <a:defRPr sz="454" kern="1200">
        <a:solidFill>
          <a:schemeClr val="tx1"/>
        </a:solidFill>
        <a:latin typeface="+mn-lt"/>
        <a:ea typeface="+mn-ea"/>
        <a:cs typeface="+mn-cs"/>
      </a:defRPr>
    </a:lvl1pPr>
    <a:lvl2pPr marL="172822" algn="l" defTabSz="345643" rtl="0" eaLnBrk="1" latinLnBrk="0" hangingPunct="1">
      <a:defRPr sz="454" kern="1200">
        <a:solidFill>
          <a:schemeClr val="tx1"/>
        </a:solidFill>
        <a:latin typeface="+mn-lt"/>
        <a:ea typeface="+mn-ea"/>
        <a:cs typeface="+mn-cs"/>
      </a:defRPr>
    </a:lvl2pPr>
    <a:lvl3pPr marL="345643" algn="l" defTabSz="345643" rtl="0" eaLnBrk="1" latinLnBrk="0" hangingPunct="1">
      <a:defRPr sz="454" kern="1200">
        <a:solidFill>
          <a:schemeClr val="tx1"/>
        </a:solidFill>
        <a:latin typeface="+mn-lt"/>
        <a:ea typeface="+mn-ea"/>
        <a:cs typeface="+mn-cs"/>
      </a:defRPr>
    </a:lvl3pPr>
    <a:lvl4pPr marL="518465" algn="l" defTabSz="345643" rtl="0" eaLnBrk="1" latinLnBrk="0" hangingPunct="1">
      <a:defRPr sz="454" kern="1200">
        <a:solidFill>
          <a:schemeClr val="tx1"/>
        </a:solidFill>
        <a:latin typeface="+mn-lt"/>
        <a:ea typeface="+mn-ea"/>
        <a:cs typeface="+mn-cs"/>
      </a:defRPr>
    </a:lvl4pPr>
    <a:lvl5pPr marL="691286" algn="l" defTabSz="345643" rtl="0" eaLnBrk="1" latinLnBrk="0" hangingPunct="1">
      <a:defRPr sz="454" kern="1200">
        <a:solidFill>
          <a:schemeClr val="tx1"/>
        </a:solidFill>
        <a:latin typeface="+mn-lt"/>
        <a:ea typeface="+mn-ea"/>
        <a:cs typeface="+mn-cs"/>
      </a:defRPr>
    </a:lvl5pPr>
    <a:lvl6pPr marL="864108" algn="l" defTabSz="345643" rtl="0" eaLnBrk="1" latinLnBrk="0" hangingPunct="1">
      <a:defRPr sz="454" kern="1200">
        <a:solidFill>
          <a:schemeClr val="tx1"/>
        </a:solidFill>
        <a:latin typeface="+mn-lt"/>
        <a:ea typeface="+mn-ea"/>
        <a:cs typeface="+mn-cs"/>
      </a:defRPr>
    </a:lvl6pPr>
    <a:lvl7pPr marL="1036930" algn="l" defTabSz="345643" rtl="0" eaLnBrk="1" latinLnBrk="0" hangingPunct="1">
      <a:defRPr sz="454" kern="1200">
        <a:solidFill>
          <a:schemeClr val="tx1"/>
        </a:solidFill>
        <a:latin typeface="+mn-lt"/>
        <a:ea typeface="+mn-ea"/>
        <a:cs typeface="+mn-cs"/>
      </a:defRPr>
    </a:lvl7pPr>
    <a:lvl8pPr marL="1209751" algn="l" defTabSz="345643" rtl="0" eaLnBrk="1" latinLnBrk="0" hangingPunct="1">
      <a:defRPr sz="454" kern="1200">
        <a:solidFill>
          <a:schemeClr val="tx1"/>
        </a:solidFill>
        <a:latin typeface="+mn-lt"/>
        <a:ea typeface="+mn-ea"/>
        <a:cs typeface="+mn-cs"/>
      </a:defRPr>
    </a:lvl8pPr>
    <a:lvl9pPr marL="1382573" algn="l" defTabSz="345643" rtl="0" eaLnBrk="1" latinLnBrk="0" hangingPunct="1">
      <a:defRPr sz="4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SUPERIOR (1.JPG)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93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IZQUIERDA - QUINTA CARA DEL CAMINO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077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POSTERIOR - SEXTA CARA DEL CAMINO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832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INFERIOR - CUARTA CARA DEL CAMINO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125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SUPERIOR (1.JPG)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08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DERECHA (2.JPG)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662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IZQUIERDA (4.JPG)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614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FRONTAL (3.JPG)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116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INFERIOR (6.JPG)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394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POSTERIOR (5.</a:t>
            </a:r>
            <a:r>
              <a:rPr lang="es-ES"/>
              <a:t>JPG)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24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DERECHA (2.JPG)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2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FRONTAL (3.JPG)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45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IZQUIERDA (4.JPG)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91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POSTERIOR (5.JPG)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10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INFERIOR (6.JPG)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51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SUPERIOR - PRIMERA CARA DEL CAMINO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56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DERECHA - SEGUNDA CARA DEL CAMINO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5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CARA FRONTAL - TERCERA CARA DEL CAMINO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D3710-5432-284E-8901-90753C5E9E7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589241"/>
            <a:ext cx="3060383" cy="1253490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1891070"/>
            <a:ext cx="2700338" cy="869275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29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89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191691"/>
            <a:ext cx="776347" cy="305121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191691"/>
            <a:ext cx="2284035" cy="305121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96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05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897613"/>
            <a:ext cx="3105388" cy="1497687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2409469"/>
            <a:ext cx="3105388" cy="787598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42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958453"/>
            <a:ext cx="1530191" cy="22844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958453"/>
            <a:ext cx="1530191" cy="22844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74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191691"/>
            <a:ext cx="3105388" cy="6959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882610"/>
            <a:ext cx="1523159" cy="432554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315164"/>
            <a:ext cx="1523159" cy="193440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882610"/>
            <a:ext cx="1530660" cy="432554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315164"/>
            <a:ext cx="1530660" cy="193440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45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92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15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40030"/>
            <a:ext cx="1161239" cy="840105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518399"/>
            <a:ext cx="1822728" cy="2558653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080135"/>
            <a:ext cx="1161239" cy="2001084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5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40030"/>
            <a:ext cx="1161239" cy="840105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518399"/>
            <a:ext cx="1822728" cy="2558653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080135"/>
            <a:ext cx="1161239" cy="2001084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13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91691"/>
            <a:ext cx="3105388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958453"/>
            <a:ext cx="3105388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3337084"/>
            <a:ext cx="8101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93CB4-2A0E-1F47-AE75-D3D681F6A113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3337084"/>
            <a:ext cx="8101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69469-A1D4-A047-B9D4-44B153F8A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27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.png"/><Relationship Id="rId4" Type="http://schemas.microsoft.com/office/2007/relationships/hdphoto" Target="../media/hdphoto5.wdp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F2569E-D783-7C40-A41F-6F469A504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59" y="450746"/>
            <a:ext cx="2529531" cy="330925"/>
          </a:xfrm>
          <a:prstGeom prst="rect">
            <a:avLst/>
          </a:prstGeom>
        </p:spPr>
      </p:pic>
      <p:pic>
        <p:nvPicPr>
          <p:cNvPr id="6" name="ezgif.com-video-cutter">
            <a:hlinkClick r:id="" action="ppaction://media"/>
            <a:extLst>
              <a:ext uri="{FF2B5EF4-FFF2-40B4-BE49-F238E27FC236}">
                <a16:creationId xmlns:a16="http://schemas.microsoft.com/office/drawing/2014/main" id="{817711F1-CDA1-2145-B581-186EA1138C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073" y="1267691"/>
            <a:ext cx="1984301" cy="19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2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366E32-A930-5F49-9638-A1B2421B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lecha derecha 3">
            <a:extLst>
              <a:ext uri="{FF2B5EF4-FFF2-40B4-BE49-F238E27FC236}">
                <a16:creationId xmlns:a16="http://schemas.microsoft.com/office/drawing/2014/main" id="{6C2695C3-871C-914C-B413-D5020D2DD8D9}"/>
              </a:ext>
            </a:extLst>
          </p:cNvPr>
          <p:cNvSpPr/>
          <p:nvPr/>
        </p:nvSpPr>
        <p:spPr>
          <a:xfrm rot="5400000">
            <a:off x="1055612" y="-488725"/>
            <a:ext cx="1488325" cy="97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720B743D-951D-4141-94F0-94BB036A0154}"/>
              </a:ext>
            </a:extLst>
          </p:cNvPr>
          <p:cNvSpPr/>
          <p:nvPr/>
        </p:nvSpPr>
        <p:spPr>
          <a:xfrm rot="10800000">
            <a:off x="-744163" y="1311275"/>
            <a:ext cx="1488325" cy="977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24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01FDC1-8417-C04B-A320-B4613B922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DEE4850-6DE5-1E4F-BA51-D79098B3B565}"/>
              </a:ext>
            </a:extLst>
          </p:cNvPr>
          <p:cNvSpPr/>
          <p:nvPr/>
        </p:nvSpPr>
        <p:spPr>
          <a:xfrm>
            <a:off x="179273" y="2752161"/>
            <a:ext cx="3236568" cy="4578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r>
              <a:rPr lang="es-ES" sz="1600" dirty="0">
                <a:latin typeface="Bebas Neue Book" panose="020B0000000000000000" pitchFamily="34" charset="0"/>
              </a:rPr>
              <a:t>COPYRIGHT 2018 MERGE LABS INC.  </a:t>
            </a:r>
          </a:p>
          <a:p>
            <a:pPr>
              <a:lnSpc>
                <a:spcPts val="1420"/>
              </a:lnSpc>
            </a:pPr>
            <a:r>
              <a:rPr lang="es-ES" sz="1600" b="1" dirty="0">
                <a:latin typeface="Bebas Neue Book" panose="020B0000000000000000" pitchFamily="34" charset="0"/>
              </a:rPr>
              <a:t>EDUESCAPEROOM.COM/MERGECUBE</a:t>
            </a:r>
          </a:p>
        </p:txBody>
      </p:sp>
      <p:sp>
        <p:nvSpPr>
          <p:cNvPr id="4" name="Flecha derecha 3">
            <a:extLst>
              <a:ext uri="{FF2B5EF4-FFF2-40B4-BE49-F238E27FC236}">
                <a16:creationId xmlns:a16="http://schemas.microsoft.com/office/drawing/2014/main" id="{83DFAA43-6E7C-D944-A68F-786025959840}"/>
              </a:ext>
            </a:extLst>
          </p:cNvPr>
          <p:cNvSpPr/>
          <p:nvPr/>
        </p:nvSpPr>
        <p:spPr>
          <a:xfrm rot="10800000">
            <a:off x="2855837" y="1311275"/>
            <a:ext cx="1488325" cy="977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>
            <a:extLst>
              <a:ext uri="{FF2B5EF4-FFF2-40B4-BE49-F238E27FC236}">
                <a16:creationId xmlns:a16="http://schemas.microsoft.com/office/drawing/2014/main" id="{31E1CBFA-D7E0-C548-92AC-915C9406CB62}"/>
              </a:ext>
            </a:extLst>
          </p:cNvPr>
          <p:cNvSpPr/>
          <p:nvPr/>
        </p:nvSpPr>
        <p:spPr>
          <a:xfrm rot="5400000">
            <a:off x="1053395" y="3111050"/>
            <a:ext cx="1488325" cy="9779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4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7F7A04-8ECD-2842-B8DD-DBD905C10BA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0" y="45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lecha derecha 3">
            <a:extLst>
              <a:ext uri="{FF2B5EF4-FFF2-40B4-BE49-F238E27FC236}">
                <a16:creationId xmlns:a16="http://schemas.microsoft.com/office/drawing/2014/main" id="{A89377B0-EA04-7743-BE54-2D995DB226E8}"/>
              </a:ext>
            </a:extLst>
          </p:cNvPr>
          <p:cNvSpPr/>
          <p:nvPr/>
        </p:nvSpPr>
        <p:spPr>
          <a:xfrm rot="16200000">
            <a:off x="1056062" y="3111049"/>
            <a:ext cx="1488325" cy="9779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>
            <a:extLst>
              <a:ext uri="{FF2B5EF4-FFF2-40B4-BE49-F238E27FC236}">
                <a16:creationId xmlns:a16="http://schemas.microsoft.com/office/drawing/2014/main" id="{809CEE8E-D574-7E45-9C95-D39D4370050D}"/>
              </a:ext>
            </a:extLst>
          </p:cNvPr>
          <p:cNvSpPr/>
          <p:nvPr/>
        </p:nvSpPr>
        <p:spPr>
          <a:xfrm rot="10800000">
            <a:off x="-744163" y="1311275"/>
            <a:ext cx="1488325" cy="9779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90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684FAC-ED66-1B4E-A203-70B68F2A7D7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0" y="45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lecha derecha 2">
            <a:extLst>
              <a:ext uri="{FF2B5EF4-FFF2-40B4-BE49-F238E27FC236}">
                <a16:creationId xmlns:a16="http://schemas.microsoft.com/office/drawing/2014/main" id="{E1FAE161-2763-1F41-BF3B-D638A3776D70}"/>
              </a:ext>
            </a:extLst>
          </p:cNvPr>
          <p:cNvSpPr/>
          <p:nvPr/>
        </p:nvSpPr>
        <p:spPr>
          <a:xfrm rot="10800000">
            <a:off x="2855837" y="1311275"/>
            <a:ext cx="1488325" cy="9779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 derecha 3">
            <a:extLst>
              <a:ext uri="{FF2B5EF4-FFF2-40B4-BE49-F238E27FC236}">
                <a16:creationId xmlns:a16="http://schemas.microsoft.com/office/drawing/2014/main" id="{62784DB2-E699-2247-B3FA-AD728E75C7B0}"/>
              </a:ext>
            </a:extLst>
          </p:cNvPr>
          <p:cNvSpPr/>
          <p:nvPr/>
        </p:nvSpPr>
        <p:spPr>
          <a:xfrm rot="16200000">
            <a:off x="1055837" y="-488950"/>
            <a:ext cx="1488325" cy="9779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99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5920EF3-CB11-BD49-9CAD-5F84E4BBE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0" y="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lecha derecha 2">
            <a:extLst>
              <a:ext uri="{FF2B5EF4-FFF2-40B4-BE49-F238E27FC236}">
                <a16:creationId xmlns:a16="http://schemas.microsoft.com/office/drawing/2014/main" id="{60F34FE3-DF25-2241-9336-528EEFF98252}"/>
              </a:ext>
            </a:extLst>
          </p:cNvPr>
          <p:cNvSpPr/>
          <p:nvPr/>
        </p:nvSpPr>
        <p:spPr>
          <a:xfrm rot="16200000">
            <a:off x="1055836" y="3111499"/>
            <a:ext cx="1488325" cy="9779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 derecha 3">
            <a:extLst>
              <a:ext uri="{FF2B5EF4-FFF2-40B4-BE49-F238E27FC236}">
                <a16:creationId xmlns:a16="http://schemas.microsoft.com/office/drawing/2014/main" id="{36915C28-5B27-4442-9AF7-CD7879ED727D}"/>
              </a:ext>
            </a:extLst>
          </p:cNvPr>
          <p:cNvSpPr/>
          <p:nvPr/>
        </p:nvSpPr>
        <p:spPr>
          <a:xfrm>
            <a:off x="2856287" y="1311049"/>
            <a:ext cx="1488325" cy="9779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75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13DD29-FA92-A840-B61B-BFF575766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0"/>
            <a:ext cx="3600000" cy="360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FFAC7A0-9AC6-AF47-8F0F-2C8F66874388}"/>
              </a:ext>
            </a:extLst>
          </p:cNvPr>
          <p:cNvSpPr txBox="1"/>
          <p:nvPr/>
        </p:nvSpPr>
        <p:spPr>
          <a:xfrm>
            <a:off x="339606" y="744163"/>
            <a:ext cx="2449887" cy="2677656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ebas Neue" panose="020B0000000000000000" pitchFamily="34" charset="0"/>
              </a:rPr>
              <a:t>Multiplica por 5 la suma de las soluciones de los 4  retos para descubrir la combinación que abre el candado de 3 cifras</a:t>
            </a:r>
          </a:p>
        </p:txBody>
      </p:sp>
      <p:pic>
        <p:nvPicPr>
          <p:cNvPr id="5" name="Gráfico 4" descr="Bloquear">
            <a:extLst>
              <a:ext uri="{FF2B5EF4-FFF2-40B4-BE49-F238E27FC236}">
                <a16:creationId xmlns:a16="http://schemas.microsoft.com/office/drawing/2014/main" id="{BD8F000B-12D2-8044-8B17-01761044B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3475" y="2374709"/>
            <a:ext cx="914400" cy="914400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1F6BA96D-B183-954A-BFFA-4975C1ABC370}"/>
              </a:ext>
            </a:extLst>
          </p:cNvPr>
          <p:cNvSpPr/>
          <p:nvPr/>
        </p:nvSpPr>
        <p:spPr>
          <a:xfrm>
            <a:off x="2856287" y="1311275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A45FC709-C98E-6A4A-B306-FB8CB3C843CC}"/>
              </a:ext>
            </a:extLst>
          </p:cNvPr>
          <p:cNvSpPr/>
          <p:nvPr/>
        </p:nvSpPr>
        <p:spPr>
          <a:xfrm rot="5400000">
            <a:off x="1055837" y="-488950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E2A01A-90D9-2C4D-A9E9-B3F2E1E3C7CB}"/>
              </a:ext>
            </a:extLst>
          </p:cNvPr>
          <p:cNvSpPr txBox="1"/>
          <p:nvPr/>
        </p:nvSpPr>
        <p:spPr>
          <a:xfrm>
            <a:off x="2878262" y="1540737"/>
            <a:ext cx="765163" cy="46166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ebas Neue" panose="020B0000000000000000" pitchFamily="34" charset="0"/>
              </a:rPr>
              <a:t>inicio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AFF203-7D33-3345-91B0-673A9C0BC025}"/>
              </a:ext>
            </a:extLst>
          </p:cNvPr>
          <p:cNvSpPr txBox="1"/>
          <p:nvPr/>
        </p:nvSpPr>
        <p:spPr>
          <a:xfrm rot="16200000">
            <a:off x="1412800" y="-89922"/>
            <a:ext cx="765163" cy="46166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ebas Neue" panose="020B0000000000000000" pitchFamily="34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28555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45C8AD-0B99-0943-BC5F-21D4F12BD9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9" y="0"/>
            <a:ext cx="3600000" cy="360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077421B-E9D8-1341-8D0F-1883D96D49E3}"/>
              </a:ext>
            </a:extLst>
          </p:cNvPr>
          <p:cNvSpPr txBox="1"/>
          <p:nvPr/>
        </p:nvSpPr>
        <p:spPr>
          <a:xfrm>
            <a:off x="386080" y="709510"/>
            <a:ext cx="2733378" cy="83099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Bebas Neue" panose="020B0000000000000000" pitchFamily="34" charset="0"/>
              </a:rPr>
              <a:t>1. ¿Cuántos cuadrados hay en la figura?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908EE3D-E754-044D-986B-186E5127B6A4}"/>
              </a:ext>
            </a:extLst>
          </p:cNvPr>
          <p:cNvGrpSpPr/>
          <p:nvPr/>
        </p:nvGrpSpPr>
        <p:grpSpPr>
          <a:xfrm>
            <a:off x="1025743" y="1591466"/>
            <a:ext cx="1548275" cy="1552286"/>
            <a:chOff x="1376141" y="1318581"/>
            <a:chExt cx="2195316" cy="2201004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B397ED51-14F4-C744-97CF-89C644EEA3C4}"/>
                </a:ext>
              </a:extLst>
            </p:cNvPr>
            <p:cNvGrpSpPr/>
            <p:nvPr/>
          </p:nvGrpSpPr>
          <p:grpSpPr>
            <a:xfrm>
              <a:off x="1376141" y="1318581"/>
              <a:ext cx="1097658" cy="1100502"/>
              <a:chOff x="1376141" y="1318581"/>
              <a:chExt cx="1097658" cy="1100502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DA82B213-2B43-F74C-B4A0-DCBCD8D37811}"/>
                  </a:ext>
                </a:extLst>
              </p:cNvPr>
              <p:cNvSpPr/>
              <p:nvPr/>
            </p:nvSpPr>
            <p:spPr>
              <a:xfrm>
                <a:off x="1924970" y="1318581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9E4E0C5F-A284-4745-9BB7-912C1290E57E}"/>
                  </a:ext>
                </a:extLst>
              </p:cNvPr>
              <p:cNvSpPr/>
              <p:nvPr/>
            </p:nvSpPr>
            <p:spPr>
              <a:xfrm>
                <a:off x="1376141" y="1318581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C1C16E60-0243-CC41-841F-54E413C26824}"/>
                  </a:ext>
                </a:extLst>
              </p:cNvPr>
              <p:cNvSpPr/>
              <p:nvPr/>
            </p:nvSpPr>
            <p:spPr>
              <a:xfrm>
                <a:off x="1924970" y="1870254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81962036-BB1B-B640-82C6-0D766B5DF4A0}"/>
                  </a:ext>
                </a:extLst>
              </p:cNvPr>
              <p:cNvSpPr/>
              <p:nvPr/>
            </p:nvSpPr>
            <p:spPr>
              <a:xfrm>
                <a:off x="1376141" y="1870254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C36006E-A95E-224D-A454-934711EB55EC}"/>
                </a:ext>
              </a:extLst>
            </p:cNvPr>
            <p:cNvGrpSpPr/>
            <p:nvPr/>
          </p:nvGrpSpPr>
          <p:grpSpPr>
            <a:xfrm>
              <a:off x="2473799" y="1318581"/>
              <a:ext cx="1097658" cy="1100502"/>
              <a:chOff x="1376141" y="1318581"/>
              <a:chExt cx="1097658" cy="1100502"/>
            </a:xfrm>
          </p:grpSpPr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3F5FDDB-3122-B544-804B-526FEA9DA109}"/>
                  </a:ext>
                </a:extLst>
              </p:cNvPr>
              <p:cNvSpPr/>
              <p:nvPr/>
            </p:nvSpPr>
            <p:spPr>
              <a:xfrm>
                <a:off x="1924970" y="1318581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5DAE3D65-28F3-3C49-A263-97914638FAD2}"/>
                  </a:ext>
                </a:extLst>
              </p:cNvPr>
              <p:cNvSpPr/>
              <p:nvPr/>
            </p:nvSpPr>
            <p:spPr>
              <a:xfrm>
                <a:off x="1376141" y="1318581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04E8D84C-1CDB-0E40-A34A-5B436B03F4FC}"/>
                  </a:ext>
                </a:extLst>
              </p:cNvPr>
              <p:cNvSpPr/>
              <p:nvPr/>
            </p:nvSpPr>
            <p:spPr>
              <a:xfrm>
                <a:off x="1924970" y="1870254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080CF4BD-B7A2-834E-948A-7D533121095C}"/>
                  </a:ext>
                </a:extLst>
              </p:cNvPr>
              <p:cNvSpPr/>
              <p:nvPr/>
            </p:nvSpPr>
            <p:spPr>
              <a:xfrm>
                <a:off x="1376141" y="1870254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2F4D06CB-5443-014B-8092-9599D70C1E75}"/>
                </a:ext>
              </a:extLst>
            </p:cNvPr>
            <p:cNvGrpSpPr/>
            <p:nvPr/>
          </p:nvGrpSpPr>
          <p:grpSpPr>
            <a:xfrm>
              <a:off x="1376141" y="2419083"/>
              <a:ext cx="1097658" cy="1100502"/>
              <a:chOff x="1376141" y="1318581"/>
              <a:chExt cx="1097658" cy="1100502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9DDE0036-8BD4-164C-A23C-A6899C222293}"/>
                  </a:ext>
                </a:extLst>
              </p:cNvPr>
              <p:cNvSpPr/>
              <p:nvPr/>
            </p:nvSpPr>
            <p:spPr>
              <a:xfrm>
                <a:off x="1924970" y="1318581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F8DE7E5A-7BD8-0749-ABD2-83759ADEF89D}"/>
                  </a:ext>
                </a:extLst>
              </p:cNvPr>
              <p:cNvSpPr/>
              <p:nvPr/>
            </p:nvSpPr>
            <p:spPr>
              <a:xfrm>
                <a:off x="1376141" y="1318581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36D8DF76-5EE7-B649-9347-2D754DF6A642}"/>
                  </a:ext>
                </a:extLst>
              </p:cNvPr>
              <p:cNvSpPr/>
              <p:nvPr/>
            </p:nvSpPr>
            <p:spPr>
              <a:xfrm>
                <a:off x="1924970" y="1870254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86E8D7BB-855D-6C45-8A4F-48723999C71F}"/>
                  </a:ext>
                </a:extLst>
              </p:cNvPr>
              <p:cNvSpPr/>
              <p:nvPr/>
            </p:nvSpPr>
            <p:spPr>
              <a:xfrm>
                <a:off x="1376141" y="1870254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6EE9605-950D-174A-9BA0-6D23D6898438}"/>
                </a:ext>
              </a:extLst>
            </p:cNvPr>
            <p:cNvGrpSpPr/>
            <p:nvPr/>
          </p:nvGrpSpPr>
          <p:grpSpPr>
            <a:xfrm>
              <a:off x="2473799" y="2417661"/>
              <a:ext cx="1097658" cy="1100502"/>
              <a:chOff x="1376141" y="1318581"/>
              <a:chExt cx="1097658" cy="1100502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AA9F47FF-7D65-674A-A7AF-CF774C0CC085}"/>
                  </a:ext>
                </a:extLst>
              </p:cNvPr>
              <p:cNvSpPr/>
              <p:nvPr/>
            </p:nvSpPr>
            <p:spPr>
              <a:xfrm>
                <a:off x="1924970" y="1318581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1B2D319B-6484-1F4C-9CE1-529106C7D2A5}"/>
                  </a:ext>
                </a:extLst>
              </p:cNvPr>
              <p:cNvSpPr/>
              <p:nvPr/>
            </p:nvSpPr>
            <p:spPr>
              <a:xfrm>
                <a:off x="1376141" y="1318581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19D52BE8-A0DD-594B-AC82-457A4823938C}"/>
                  </a:ext>
                </a:extLst>
              </p:cNvPr>
              <p:cNvSpPr/>
              <p:nvPr/>
            </p:nvSpPr>
            <p:spPr>
              <a:xfrm>
                <a:off x="1924970" y="1870254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D33C2503-515F-2C45-951C-6F8283FD2024}"/>
                  </a:ext>
                </a:extLst>
              </p:cNvPr>
              <p:cNvSpPr/>
              <p:nvPr/>
            </p:nvSpPr>
            <p:spPr>
              <a:xfrm>
                <a:off x="1376141" y="1870254"/>
                <a:ext cx="548829" cy="54882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32" name="Flecha derecha 31">
            <a:extLst>
              <a:ext uri="{FF2B5EF4-FFF2-40B4-BE49-F238E27FC236}">
                <a16:creationId xmlns:a16="http://schemas.microsoft.com/office/drawing/2014/main" id="{7F493C01-6672-DD4B-AC2E-3A3BA5D1878C}"/>
              </a:ext>
            </a:extLst>
          </p:cNvPr>
          <p:cNvSpPr/>
          <p:nvPr/>
        </p:nvSpPr>
        <p:spPr>
          <a:xfrm rot="5400000">
            <a:off x="1055719" y="-547868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derecha 32">
            <a:extLst>
              <a:ext uri="{FF2B5EF4-FFF2-40B4-BE49-F238E27FC236}">
                <a16:creationId xmlns:a16="http://schemas.microsoft.com/office/drawing/2014/main" id="{C32AC9AA-6ACD-4541-A155-F0066BC41DDD}"/>
              </a:ext>
            </a:extLst>
          </p:cNvPr>
          <p:cNvSpPr/>
          <p:nvPr/>
        </p:nvSpPr>
        <p:spPr>
          <a:xfrm rot="10800000">
            <a:off x="-744163" y="1311275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8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0044D8-520B-5B4B-96B7-538D0544C4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" y="0"/>
            <a:ext cx="3600000" cy="360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01D5688-887F-0040-8508-3C5EFF6058F0}"/>
              </a:ext>
            </a:extLst>
          </p:cNvPr>
          <p:cNvSpPr txBox="1"/>
          <p:nvPr/>
        </p:nvSpPr>
        <p:spPr>
          <a:xfrm>
            <a:off x="313452" y="304534"/>
            <a:ext cx="2657084" cy="224676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Bebas Neue" panose="020B0000000000000000" pitchFamily="34" charset="0"/>
              </a:rPr>
              <a:t>2. Un millonario colecciona helicópteros. ¿cuántos tiene en total sabiendo que todos menos dos son rojos, todos menos dos son negros y todos menos dos son blancos?</a:t>
            </a:r>
          </a:p>
        </p:txBody>
      </p:sp>
      <p:pic>
        <p:nvPicPr>
          <p:cNvPr id="5" name="Gráfico 4" descr="Helicóptero">
            <a:extLst>
              <a:ext uri="{FF2B5EF4-FFF2-40B4-BE49-F238E27FC236}">
                <a16:creationId xmlns:a16="http://schemas.microsoft.com/office/drawing/2014/main" id="{2D28CBFC-2C75-7847-869D-BDEFF4A4E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6136" y="2094103"/>
            <a:ext cx="914400" cy="914400"/>
          </a:xfrm>
          <a:prstGeom prst="rect">
            <a:avLst/>
          </a:prstGeom>
        </p:spPr>
      </p:pic>
      <p:sp>
        <p:nvSpPr>
          <p:cNvPr id="6" name="Flecha derecha 5">
            <a:extLst>
              <a:ext uri="{FF2B5EF4-FFF2-40B4-BE49-F238E27FC236}">
                <a16:creationId xmlns:a16="http://schemas.microsoft.com/office/drawing/2014/main" id="{B6D21409-51A1-9E46-A704-9C54FDC564A9}"/>
              </a:ext>
            </a:extLst>
          </p:cNvPr>
          <p:cNvSpPr/>
          <p:nvPr/>
        </p:nvSpPr>
        <p:spPr>
          <a:xfrm rot="10800000">
            <a:off x="2855837" y="1311275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4C20FDF1-ADB0-3142-B58C-0ABEDDB4BE8E}"/>
              </a:ext>
            </a:extLst>
          </p:cNvPr>
          <p:cNvSpPr/>
          <p:nvPr/>
        </p:nvSpPr>
        <p:spPr>
          <a:xfrm rot="5400000">
            <a:off x="1053395" y="3111050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02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25EA63-AAAE-B044-9572-923AF6E74A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0" y="450"/>
            <a:ext cx="3600000" cy="360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0AA2EDA-FCB5-7441-B471-10622B925937}"/>
              </a:ext>
            </a:extLst>
          </p:cNvPr>
          <p:cNvSpPr txBox="1"/>
          <p:nvPr/>
        </p:nvSpPr>
        <p:spPr>
          <a:xfrm>
            <a:off x="611383" y="334174"/>
            <a:ext cx="2657084" cy="1938992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bg1"/>
                </a:solidFill>
                <a:latin typeface="Bebas Neue" panose="020B0000000000000000" pitchFamily="34" charset="0"/>
              </a:rPr>
              <a:t>4. Tengo cuatro veces la edad que tú tenías cuando yo tenía la edad que tu tienes.</a:t>
            </a:r>
          </a:p>
          <a:p>
            <a:pPr algn="r"/>
            <a:endParaRPr lang="es-ES" sz="2000" dirty="0">
              <a:solidFill>
                <a:schemeClr val="bg1"/>
              </a:solidFill>
              <a:latin typeface="Bebas Neue" panose="020B0000000000000000" pitchFamily="34" charset="0"/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  <a:latin typeface="Bebas Neue" panose="020B0000000000000000" pitchFamily="34" charset="0"/>
              </a:rPr>
              <a:t>tengo cuarenta años. ¿cuántos años tienes tu?</a:t>
            </a:r>
          </a:p>
        </p:txBody>
      </p:sp>
      <p:pic>
        <p:nvPicPr>
          <p:cNvPr id="6" name="Gráfico 5" descr="Preguntas">
            <a:extLst>
              <a:ext uri="{FF2B5EF4-FFF2-40B4-BE49-F238E27FC236}">
                <a16:creationId xmlns:a16="http://schemas.microsoft.com/office/drawing/2014/main" id="{04948E7C-F7F0-6D44-A776-8BA2303C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9175" y="2351876"/>
            <a:ext cx="914400" cy="914400"/>
          </a:xfrm>
          <a:prstGeom prst="rect">
            <a:avLst/>
          </a:prstGeom>
        </p:spPr>
      </p:pic>
      <p:sp>
        <p:nvSpPr>
          <p:cNvPr id="7" name="Flecha derecha 6">
            <a:extLst>
              <a:ext uri="{FF2B5EF4-FFF2-40B4-BE49-F238E27FC236}">
                <a16:creationId xmlns:a16="http://schemas.microsoft.com/office/drawing/2014/main" id="{3FC3A5FF-4570-274A-B6CA-C9950A6BAABD}"/>
              </a:ext>
            </a:extLst>
          </p:cNvPr>
          <p:cNvSpPr/>
          <p:nvPr/>
        </p:nvSpPr>
        <p:spPr>
          <a:xfrm rot="16200000">
            <a:off x="1056062" y="3111049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E60EC1A3-DBE2-DD4D-B784-0977D48E8AD1}"/>
              </a:ext>
            </a:extLst>
          </p:cNvPr>
          <p:cNvSpPr/>
          <p:nvPr/>
        </p:nvSpPr>
        <p:spPr>
          <a:xfrm rot="10800000">
            <a:off x="-744163" y="1311275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98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4DE35E-E276-D24B-B9DE-9F254FD75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" y="450"/>
            <a:ext cx="3600000" cy="3600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EE56921-1616-0E40-AC5E-7CD928D2DA8E}"/>
              </a:ext>
            </a:extLst>
          </p:cNvPr>
          <p:cNvGrpSpPr/>
          <p:nvPr/>
        </p:nvGrpSpPr>
        <p:grpSpPr>
          <a:xfrm rot="21202710">
            <a:off x="631876" y="2744169"/>
            <a:ext cx="2336243" cy="347832"/>
            <a:chOff x="7875968" y="5776859"/>
            <a:chExt cx="2236861" cy="33303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6C4D5CC-E36E-254C-AE5E-1D00417DB20D}"/>
                </a:ext>
              </a:extLst>
            </p:cNvPr>
            <p:cNvSpPr/>
            <p:nvPr/>
          </p:nvSpPr>
          <p:spPr>
            <a:xfrm>
              <a:off x="7875968" y="5776859"/>
              <a:ext cx="2236861" cy="333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1FAD217-DC38-C64F-AE0B-777226C12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5122" y="5820403"/>
              <a:ext cx="1997775" cy="261358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16203516-38B2-4B4C-9CB3-D76873D203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88" y="980708"/>
            <a:ext cx="468000" cy="46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208B5D-85B4-A547-AA58-B2F0E7BC89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78" y="982739"/>
            <a:ext cx="468000" cy="46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5CD941-A967-3A4C-B5A1-EF9C733041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8125" y="973015"/>
            <a:ext cx="468000" cy="46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596BEF-F9A0-6F4F-B308-65C502A67C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115" y="980708"/>
            <a:ext cx="468000" cy="46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B34820A-844B-CB40-8B3A-1CCE95AC8E64}"/>
              </a:ext>
            </a:extLst>
          </p:cNvPr>
          <p:cNvSpPr txBox="1"/>
          <p:nvPr/>
        </p:nvSpPr>
        <p:spPr>
          <a:xfrm>
            <a:off x="308566" y="953613"/>
            <a:ext cx="2982864" cy="138499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     +      +      +      )</a:t>
            </a:r>
          </a:p>
          <a:p>
            <a:pPr algn="ctr"/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 derecha 14">
            <a:extLst>
              <a:ext uri="{FF2B5EF4-FFF2-40B4-BE49-F238E27FC236}">
                <a16:creationId xmlns:a16="http://schemas.microsoft.com/office/drawing/2014/main" id="{01076CCE-0456-5648-A22B-BE3038E3ABCD}"/>
              </a:ext>
            </a:extLst>
          </p:cNvPr>
          <p:cNvSpPr/>
          <p:nvPr/>
        </p:nvSpPr>
        <p:spPr>
          <a:xfrm rot="10800000">
            <a:off x="2855837" y="1311275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id="{DBA13F68-7FC4-E249-A9A2-56E4E09B6515}"/>
              </a:ext>
            </a:extLst>
          </p:cNvPr>
          <p:cNvSpPr/>
          <p:nvPr/>
        </p:nvSpPr>
        <p:spPr>
          <a:xfrm rot="16200000">
            <a:off x="1055837" y="-488950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68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F2569E-D783-7C40-A41F-6F469A504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302220"/>
            <a:ext cx="2529531" cy="33092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230D507D-5812-D046-9851-699DD7983903}"/>
              </a:ext>
            </a:extLst>
          </p:cNvPr>
          <p:cNvGrpSpPr/>
          <p:nvPr/>
        </p:nvGrpSpPr>
        <p:grpSpPr>
          <a:xfrm>
            <a:off x="0" y="914453"/>
            <a:ext cx="3600450" cy="2685997"/>
            <a:chOff x="-3694463" y="10594"/>
            <a:chExt cx="14491902" cy="1081120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238830E-4DB8-5F41-91FD-C0FB04C79F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94463" y="3599313"/>
              <a:ext cx="360000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E081466-6133-F043-9EC6-540A84E69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0" y="7221803"/>
              <a:ext cx="360000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286210B-026B-CA41-BF0A-01394CF42A2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197439" y="3592193"/>
              <a:ext cx="360000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F179816-20F4-BB4A-906C-0C26110F0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604641"/>
              <a:ext cx="360000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672E3D1-D40A-C14A-88F9-3A5E2C000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99882" y="3607119"/>
              <a:ext cx="360000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2422E96-D3C7-7E49-9639-2799327ADDF2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43" y="10594"/>
              <a:ext cx="360000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36755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20D96D-6340-974E-8033-195067530E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" y="0"/>
            <a:ext cx="3600000" cy="360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85D4934-855E-4C4E-84FA-1E25DDFC6D3F}"/>
              </a:ext>
            </a:extLst>
          </p:cNvPr>
          <p:cNvSpPr txBox="1"/>
          <p:nvPr/>
        </p:nvSpPr>
        <p:spPr>
          <a:xfrm>
            <a:off x="374345" y="755946"/>
            <a:ext cx="2481942" cy="1938992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ebas Neue" panose="020B0000000000000000" pitchFamily="34" charset="0"/>
              </a:rPr>
              <a:t>3. En doce horas, ¿cuántas veces forman Un ángulo recto las dos agujas del reloj?</a:t>
            </a:r>
          </a:p>
        </p:txBody>
      </p:sp>
      <p:pic>
        <p:nvPicPr>
          <p:cNvPr id="5" name="Gráfico 4" descr="Reloj de pared">
            <a:extLst>
              <a:ext uri="{FF2B5EF4-FFF2-40B4-BE49-F238E27FC236}">
                <a16:creationId xmlns:a16="http://schemas.microsoft.com/office/drawing/2014/main" id="{76F98888-2EFF-034B-A0EC-BA625B6CF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4477" y="396649"/>
            <a:ext cx="914400" cy="914400"/>
          </a:xfrm>
          <a:prstGeom prst="rect">
            <a:avLst/>
          </a:prstGeom>
        </p:spPr>
      </p:pic>
      <p:sp>
        <p:nvSpPr>
          <p:cNvPr id="11" name="Flecha derecha 10">
            <a:extLst>
              <a:ext uri="{FF2B5EF4-FFF2-40B4-BE49-F238E27FC236}">
                <a16:creationId xmlns:a16="http://schemas.microsoft.com/office/drawing/2014/main" id="{34DD1456-22B0-B545-8ECF-79874088B865}"/>
              </a:ext>
            </a:extLst>
          </p:cNvPr>
          <p:cNvSpPr/>
          <p:nvPr/>
        </p:nvSpPr>
        <p:spPr>
          <a:xfrm rot="16200000">
            <a:off x="1055836" y="3111499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>
            <a:extLst>
              <a:ext uri="{FF2B5EF4-FFF2-40B4-BE49-F238E27FC236}">
                <a16:creationId xmlns:a16="http://schemas.microsoft.com/office/drawing/2014/main" id="{47C8A020-EE61-7043-81F0-709F2DF37D3A}"/>
              </a:ext>
            </a:extLst>
          </p:cNvPr>
          <p:cNvSpPr/>
          <p:nvPr/>
        </p:nvSpPr>
        <p:spPr>
          <a:xfrm>
            <a:off x="2856287" y="1311049"/>
            <a:ext cx="1488325" cy="977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15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1AC3C5-A7B2-6D45-BCE0-A1E806160D2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0" y="45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850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366E32-A930-5F49-9638-A1B2421B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430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01FDC1-8417-C04B-A320-B4613B922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DEE4850-6DE5-1E4F-BA51-D79098B3B565}"/>
              </a:ext>
            </a:extLst>
          </p:cNvPr>
          <p:cNvSpPr/>
          <p:nvPr/>
        </p:nvSpPr>
        <p:spPr>
          <a:xfrm>
            <a:off x="179273" y="2752161"/>
            <a:ext cx="3236568" cy="4578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r>
              <a:rPr lang="es-ES" sz="1600" dirty="0">
                <a:latin typeface="Bebas Neue Book" panose="020B0000000000000000" pitchFamily="34" charset="0"/>
              </a:rPr>
              <a:t>COPYRIGHT 2018 MERGE LABS INC.  </a:t>
            </a:r>
          </a:p>
          <a:p>
            <a:pPr>
              <a:lnSpc>
                <a:spcPts val="1420"/>
              </a:lnSpc>
            </a:pPr>
            <a:r>
              <a:rPr lang="es-ES" sz="1600" b="1" dirty="0">
                <a:latin typeface="Bebas Neue Book" panose="020B0000000000000000" pitchFamily="34" charset="0"/>
              </a:rPr>
              <a:t>EDUESCAPEROOM.COM/MERGECUBE</a:t>
            </a:r>
          </a:p>
        </p:txBody>
      </p:sp>
    </p:spTree>
    <p:extLst>
      <p:ext uri="{BB962C8B-B14F-4D97-AF65-F5344CB8AC3E}">
        <p14:creationId xmlns:p14="http://schemas.microsoft.com/office/powerpoint/2010/main" val="81784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7F7A04-8ECD-2842-B8DD-DBD905C10BA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0" y="45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484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684FAC-ED66-1B4E-A203-70B68F2A7D7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0" y="45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123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5920EF3-CB11-BD49-9CAD-5F84E4BBE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0" y="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198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1AC3C5-A7B2-6D45-BCE0-A1E806160D2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0" y="450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lecha derecha 2">
            <a:extLst>
              <a:ext uri="{FF2B5EF4-FFF2-40B4-BE49-F238E27FC236}">
                <a16:creationId xmlns:a16="http://schemas.microsoft.com/office/drawing/2014/main" id="{B8B1ECCB-2F01-6E4E-A22C-E3547308A93E}"/>
              </a:ext>
            </a:extLst>
          </p:cNvPr>
          <p:cNvSpPr/>
          <p:nvPr/>
        </p:nvSpPr>
        <p:spPr>
          <a:xfrm>
            <a:off x="2856287" y="1311275"/>
            <a:ext cx="1488325" cy="97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 derecha 3">
            <a:extLst>
              <a:ext uri="{FF2B5EF4-FFF2-40B4-BE49-F238E27FC236}">
                <a16:creationId xmlns:a16="http://schemas.microsoft.com/office/drawing/2014/main" id="{0BE5727E-378E-C74E-84C6-A8867C3EA72A}"/>
              </a:ext>
            </a:extLst>
          </p:cNvPr>
          <p:cNvSpPr/>
          <p:nvPr/>
        </p:nvSpPr>
        <p:spPr>
          <a:xfrm rot="5400000">
            <a:off x="1055837" y="-488950"/>
            <a:ext cx="1488325" cy="9779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483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290</Words>
  <Application>Microsoft Office PowerPoint</Application>
  <PresentationFormat>Personalizado</PresentationFormat>
  <Paragraphs>52</Paragraphs>
  <Slides>20</Slides>
  <Notes>18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Bebas Neue</vt:lpstr>
      <vt:lpstr>Bebas Neue Book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Sobrado Rubio, Juan Daniel</dc:creator>
  <cp:lastModifiedBy>Christiam Xavier Nuñez    Zavala</cp:lastModifiedBy>
  <cp:revision>12</cp:revision>
  <dcterms:created xsi:type="dcterms:W3CDTF">2019-04-21T22:35:02Z</dcterms:created>
  <dcterms:modified xsi:type="dcterms:W3CDTF">2024-06-13T00:51:52Z</dcterms:modified>
</cp:coreProperties>
</file>