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08C6894-1ACE-45DF-915E-65BAF351B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2998290"/>
            <a:ext cx="8825658" cy="861420"/>
          </a:xfrm>
        </p:spPr>
        <p:txBody>
          <a:bodyPr>
            <a:noAutofit/>
          </a:bodyPr>
          <a:lstStyle/>
          <a:p>
            <a:r>
              <a:rPr lang="es-MX" sz="6000" b="1" dirty="0">
                <a:solidFill>
                  <a:srgbClr val="FFC000"/>
                </a:solidFill>
              </a:rPr>
              <a:t>3. ANATOMÍA HUMANA</a:t>
            </a:r>
            <a:endParaRPr lang="es-EC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08C6894-1ACE-45DF-915E-65BAF351B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921" y="2050745"/>
            <a:ext cx="10387688" cy="3369394"/>
          </a:xfrm>
        </p:spPr>
        <p:txBody>
          <a:bodyPr>
            <a:noAutofit/>
          </a:bodyPr>
          <a:lstStyle/>
          <a:p>
            <a:pPr algn="just"/>
            <a:r>
              <a:rPr lang="es-MX" sz="2800" b="1" cap="none" dirty="0">
                <a:solidFill>
                  <a:schemeClr val="bg1"/>
                </a:solidFill>
                <a:latin typeface="arial" panose="020B0604020202020204" pitchFamily="34" charset="0"/>
              </a:rPr>
              <a:t>L</a:t>
            </a:r>
            <a:r>
              <a:rPr lang="es-MX" sz="2800" b="1" i="0" cap="non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anatomía artística es el conjunto de saberes que pretende estudiar la constitución y la conformación del cuerpo humano, y de los animales en general, para el uso artístico en su representación. a lo largo de la historia del arte no se ha llamado siempre así, y sus saberes se han ido incrementando y/o modificando.</a:t>
            </a:r>
            <a:endParaRPr lang="es-EC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4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m: Anatomía artística (Spanish Edition) (9788425228988):  Lauricella, Michel: Books">
            <a:extLst>
              <a:ext uri="{FF2B5EF4-FFF2-40B4-BE49-F238E27FC236}">
                <a16:creationId xmlns:a16="http://schemas.microsoft.com/office/drawing/2014/main" id="{663F7EE1-9900-4E53-ADB9-9F9F283B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7" y="1052510"/>
            <a:ext cx="33623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anatomía artística">
            <a:extLst>
              <a:ext uri="{FF2B5EF4-FFF2-40B4-BE49-F238E27FC236}">
                <a16:creationId xmlns:a16="http://schemas.microsoft.com/office/drawing/2014/main" id="{1AE29549-7F86-4312-93E5-4388BEFB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7" y="1052509"/>
            <a:ext cx="356014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nt Map Quiz: Anatomía artistica (arte - 11º Secundaria - anatomía - anatomia  humana)">
            <a:extLst>
              <a:ext uri="{FF2B5EF4-FFF2-40B4-BE49-F238E27FC236}">
                <a16:creationId xmlns:a16="http://schemas.microsoft.com/office/drawing/2014/main" id="{57424173-241C-4A5F-A787-7168E562A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44" y="2576508"/>
            <a:ext cx="3185491" cy="20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4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o hay descripción de la foto disponible. | Arte de anatomía humana, Anatomía  artística, Arte de anatomía">
            <a:extLst>
              <a:ext uri="{FF2B5EF4-FFF2-40B4-BE49-F238E27FC236}">
                <a16:creationId xmlns:a16="http://schemas.microsoft.com/office/drawing/2014/main" id="{E81F0B03-0F3C-422C-8A8E-7DE99D61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46" y="681266"/>
            <a:ext cx="4429854" cy="55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00+ mejores imágenes de Anatomía Artística en 2020 | anatomía artística,  anatomía, anatomía humana">
            <a:extLst>
              <a:ext uri="{FF2B5EF4-FFF2-40B4-BE49-F238E27FC236}">
                <a16:creationId xmlns:a16="http://schemas.microsoft.com/office/drawing/2014/main" id="{F8B1A99F-EABF-404F-A959-6D6A168F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62" y="681266"/>
            <a:ext cx="3325209" cy="55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2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ómo dibujar el cuerpo humano. 5 libros de anatomía artística">
            <a:extLst>
              <a:ext uri="{FF2B5EF4-FFF2-40B4-BE49-F238E27FC236}">
                <a16:creationId xmlns:a16="http://schemas.microsoft.com/office/drawing/2014/main" id="{AEB0A16B-7E15-4AD1-8D18-590D7B92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70" y="639415"/>
            <a:ext cx="3949298" cy="55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te anatomía artística dibujos cuerpo humano - Búsqueda de Google en 2020  | Anatomía artística, Arte de anatomía humana, Anatomia humana musculos">
            <a:extLst>
              <a:ext uri="{FF2B5EF4-FFF2-40B4-BE49-F238E27FC236}">
                <a16:creationId xmlns:a16="http://schemas.microsoft.com/office/drawing/2014/main" id="{CD857ED3-4E6A-448F-86A3-68F06055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24" y="700707"/>
            <a:ext cx="3871395" cy="54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1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puntes de Anatomía Artística para Escultura Digital Darío Lanza Vidal 1">
            <a:extLst>
              <a:ext uri="{FF2B5EF4-FFF2-40B4-BE49-F238E27FC236}">
                <a16:creationId xmlns:a16="http://schemas.microsoft.com/office/drawing/2014/main" id="{E0337483-C771-4FAB-945F-27DA06A7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54" y="681266"/>
            <a:ext cx="3684833" cy="55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eles de Anatomía Humana, medicina Vintage, papel Kraft, cuadro adhesivo  para pared, impresión artística, decoración de Interior para Hospital o  aula|Pintura y caligrafía| - AliExpress">
            <a:extLst>
              <a:ext uri="{FF2B5EF4-FFF2-40B4-BE49-F238E27FC236}">
                <a16:creationId xmlns:a16="http://schemas.microsoft.com/office/drawing/2014/main" id="{3B9FDA46-5DB0-499F-8016-112BF760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10" y="681267"/>
            <a:ext cx="3923194" cy="55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5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АЖВИЗ И.Глазунова – 216 fotografías | VK | Anatomía artística, Dibujo de  figura, Dibujo anatomia humana">
            <a:extLst>
              <a:ext uri="{FF2B5EF4-FFF2-40B4-BE49-F238E27FC236}">
                <a16:creationId xmlns:a16="http://schemas.microsoft.com/office/drawing/2014/main" id="{25C6001E-107B-41D4-B1E9-A1F07832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96" y="707852"/>
            <a:ext cx="7758408" cy="54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69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{5921AF47-545D-44C9-9A57-1B0AF7041C70}tf02900722</Template>
  <TotalTime>93</TotalTime>
  <Words>66</Words>
  <Application>Microsoft Office PowerPoint</Application>
  <PresentationFormat>Panorámica</PresentationFormat>
  <Paragraphs>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</vt:lpstr>
      <vt:lpstr>Century Gothic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Byron Leonardo Obregón Vite</dc:creator>
  <cp:lastModifiedBy>Byron Leonardo Obregón Vite</cp:lastModifiedBy>
  <cp:revision>4</cp:revision>
  <dcterms:created xsi:type="dcterms:W3CDTF">2020-12-05T21:42:24Z</dcterms:created>
  <dcterms:modified xsi:type="dcterms:W3CDTF">2020-12-05T23:15:42Z</dcterms:modified>
</cp:coreProperties>
</file>