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29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4" name="Text 2"/>
          <p:cNvSpPr/>
          <p:nvPr/>
        </p:nvSpPr>
        <p:spPr>
          <a:xfrm>
            <a:off x="833199" y="2256949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Clasificación y tipos de empresas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833199" y="425660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 esta presentación exploraremos la clasificación y los diferentes tipos de empresas, proporcionando una visión completa de este tema fundamental en el mundo de los negocios.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833199" y="5572720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19" y="5580340"/>
            <a:ext cx="340162" cy="34016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299686" y="5578197"/>
            <a:ext cx="3192899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Carlos Larrea Naranjo</a:t>
            </a:r>
            <a:endParaRPr lang="en-US" sz="2187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4" name="Text 2"/>
          <p:cNvSpPr/>
          <p:nvPr/>
        </p:nvSpPr>
        <p:spPr>
          <a:xfrm>
            <a:off x="2037993" y="2151578"/>
            <a:ext cx="575369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Definición de empresa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401378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¿Qué es una empresa?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445650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Una organización que utiliza recursos para ofrecer bienes o servicios a cambio de un beneficio económico.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401378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Elementos esenciales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5743932" y="4456509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Capital, trabajo humano y el objetivo de obtener ganancias.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401378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Importancia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9449872" y="4040029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Contribuyen al crecimiento económico y generan empleo en una sociedad.</a:t>
            </a:r>
            <a:endParaRPr lang="en-US" sz="1750" dirty="0"/>
          </a:p>
        </p:txBody>
      </p:sp>
      <p:pic>
        <p:nvPicPr>
          <p:cNvPr id="1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4" name="Text 2"/>
          <p:cNvSpPr/>
          <p:nvPr/>
        </p:nvSpPr>
        <p:spPr>
          <a:xfrm>
            <a:off x="2037993" y="1902023"/>
            <a:ext cx="944760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Tipos de empresas según su tamaño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040737"/>
            <a:ext cx="10554414" cy="3286839"/>
          </a:xfrm>
          <a:prstGeom prst="roundRect">
            <a:avLst>
              <a:gd name="adj" fmla="val 3042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6" name="Shape 4"/>
          <p:cNvSpPr/>
          <p:nvPr/>
        </p:nvSpPr>
        <p:spPr>
          <a:xfrm>
            <a:off x="2051804" y="3054548"/>
            <a:ext cx="10526792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7" name="Text 5"/>
          <p:cNvSpPr/>
          <p:nvPr/>
        </p:nvSpPr>
        <p:spPr>
          <a:xfrm>
            <a:off x="2273975" y="3195399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Pymes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41181" y="3195399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Pequeñas y Medianas Empresas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2051804" y="3691652"/>
            <a:ext cx="10526792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10" name="Text 8"/>
          <p:cNvSpPr/>
          <p:nvPr/>
        </p:nvSpPr>
        <p:spPr>
          <a:xfrm>
            <a:off x="2273975" y="3832503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Multinacionales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41181" y="3832503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Empresas que operan en varios países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2051804" y="4328755"/>
            <a:ext cx="10526792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13" name="Text 11"/>
          <p:cNvSpPr/>
          <p:nvPr/>
        </p:nvSpPr>
        <p:spPr>
          <a:xfrm>
            <a:off x="2273975" y="4469606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Microempresas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41181" y="4469606"/>
            <a:ext cx="48152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Negocios con pocos empleados y bajos ingresos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2051804" y="5321260"/>
            <a:ext cx="10526792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16" name="Text 14"/>
          <p:cNvSpPr/>
          <p:nvPr/>
        </p:nvSpPr>
        <p:spPr>
          <a:xfrm>
            <a:off x="2273975" y="5462111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Grandes corporaciones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7541181" y="5462111"/>
            <a:ext cx="48152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Empresas con una amplia presencia en el mercado</a:t>
            </a:r>
            <a:endParaRPr lang="en-US" sz="1750" dirty="0"/>
          </a:p>
        </p:txBody>
      </p:sp>
      <p:pic>
        <p:nvPicPr>
          <p:cNvPr id="18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4" name="Text 2"/>
          <p:cNvSpPr/>
          <p:nvPr/>
        </p:nvSpPr>
        <p:spPr>
          <a:xfrm>
            <a:off x="2037993" y="140077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Tipos de empresas según su actividad económica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233857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548432"/>
            <a:ext cx="25018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Empresas agrícolas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6117788"/>
            <a:ext cx="32958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Producción y comercialización de productos agrícolas.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233857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548551"/>
            <a:ext cx="283499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Empresas industriales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6117908"/>
            <a:ext cx="32960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Transformación de materias primas en productos terminados.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233857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548551"/>
            <a:ext cx="286547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Empresas de servicios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6117908"/>
            <a:ext cx="32960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Brindan servicios no materiales a la sociedad.</a:t>
            </a:r>
            <a:endParaRPr lang="en-US" sz="1750" dirty="0"/>
          </a:p>
        </p:txBody>
      </p:sp>
      <p:pic>
        <p:nvPicPr>
          <p:cNvPr id="14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4" name="Text 2"/>
          <p:cNvSpPr/>
          <p:nvPr/>
        </p:nvSpPr>
        <p:spPr>
          <a:xfrm>
            <a:off x="2037993" y="125408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Tipos de empresas según su forma jurídica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293054" y="3087172"/>
            <a:ext cx="44410" cy="3888224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6" name="Shape 4"/>
          <p:cNvSpPr/>
          <p:nvPr/>
        </p:nvSpPr>
        <p:spPr>
          <a:xfrm>
            <a:off x="7565172" y="3488472"/>
            <a:ext cx="777597" cy="44410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7" name="Shape 5"/>
          <p:cNvSpPr/>
          <p:nvPr/>
        </p:nvSpPr>
        <p:spPr>
          <a:xfrm>
            <a:off x="7065228" y="32607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8" name="Text 6"/>
          <p:cNvSpPr/>
          <p:nvPr/>
        </p:nvSpPr>
        <p:spPr>
          <a:xfrm>
            <a:off x="7233583" y="3302437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8537258" y="3309342"/>
            <a:ext cx="286547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Empresas individuales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537258" y="3878699"/>
            <a:ext cx="405515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Propiedad de una sola persona.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6287631" y="4599325"/>
            <a:ext cx="777597" cy="44410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12" name="Shape 10"/>
          <p:cNvSpPr/>
          <p:nvPr/>
        </p:nvSpPr>
        <p:spPr>
          <a:xfrm>
            <a:off x="7065228" y="437161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13" name="Text 11"/>
          <p:cNvSpPr/>
          <p:nvPr/>
        </p:nvSpPr>
        <p:spPr>
          <a:xfrm>
            <a:off x="7214533" y="4413290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712488" y="4420195"/>
            <a:ext cx="23806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Empresas sociales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037993" y="4989552"/>
            <a:ext cx="40551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Propiedad de un grupo de personas con un objetivo común.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565172" y="5599093"/>
            <a:ext cx="777597" cy="44410"/>
          </a:xfrm>
          <a:prstGeom prst="rect">
            <a:avLst/>
          </a:prstGeom>
          <a:solidFill>
            <a:srgbClr val="B5B7E3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17" name="Shape 15"/>
          <p:cNvSpPr/>
          <p:nvPr/>
        </p:nvSpPr>
        <p:spPr>
          <a:xfrm>
            <a:off x="7065228" y="537138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18" name="Text 16"/>
          <p:cNvSpPr/>
          <p:nvPr/>
        </p:nvSpPr>
        <p:spPr>
          <a:xfrm>
            <a:off x="7210723" y="5413058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537258" y="5419963"/>
            <a:ext cx="277475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Empresas asociativas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537258" y="5989320"/>
            <a:ext cx="40551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Formadas por dos o más personas que se asocian para desarrollar un negocio.</a:t>
            </a:r>
            <a:endParaRPr lang="en-US" sz="1750" dirty="0"/>
          </a:p>
        </p:txBody>
      </p:sp>
      <p:pic>
        <p:nvPicPr>
          <p:cNvPr id="2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4" name="Text 2"/>
          <p:cNvSpPr/>
          <p:nvPr/>
        </p:nvSpPr>
        <p:spPr>
          <a:xfrm>
            <a:off x="2037993" y="2669381"/>
            <a:ext cx="766393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Empresas públicas y privadas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808095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6" name="Text 4"/>
          <p:cNvSpPr/>
          <p:nvPr/>
        </p:nvSpPr>
        <p:spPr>
          <a:xfrm>
            <a:off x="2273975" y="4044077"/>
            <a:ext cx="241113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Empresas públicas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4613434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Pertenecen al Estado y su objetivo es prestar servicios a la sociedad.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3808095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9" name="Text 7"/>
          <p:cNvSpPr/>
          <p:nvPr/>
        </p:nvSpPr>
        <p:spPr>
          <a:xfrm>
            <a:off x="7662267" y="4044077"/>
            <a:ext cx="243399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Empresas privadas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62267" y="4613434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Pertenecen a particulares o accionistas y su objetivo es obtener beneficios económicos.</a:t>
            </a:r>
            <a:endParaRPr lang="en-US" sz="1750" dirty="0"/>
          </a:p>
        </p:txBody>
      </p:sp>
      <p:pic>
        <p:nvPicPr>
          <p:cNvPr id="1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s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s-US"/>
          </a:p>
        </p:txBody>
      </p:sp>
      <p:sp>
        <p:nvSpPr>
          <p:cNvPr id="4" name="Text 2"/>
          <p:cNvSpPr/>
          <p:nvPr/>
        </p:nvSpPr>
        <p:spPr>
          <a:xfrm>
            <a:off x="6319599" y="306788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Conclusiones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6319599" y="40955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empresas desempeñan un papel fundamental en la economía y sociedad. Conocer su clasificación y tipos nos ayuda a comprender su funcionamiento y su impacto en el mundo moderno.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7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281</Words>
  <Application>Microsoft Office PowerPoint</Application>
  <PresentationFormat>Personalizado</PresentationFormat>
  <Paragraphs>50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Inter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Carlos Alberto Larrea Naranjo</cp:lastModifiedBy>
  <cp:revision>1</cp:revision>
  <dcterms:created xsi:type="dcterms:W3CDTF">2023-10-04T23:08:59Z</dcterms:created>
  <dcterms:modified xsi:type="dcterms:W3CDTF">2023-10-12T20:37:45Z</dcterms:modified>
</cp:coreProperties>
</file>