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2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833199" y="1246108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Definiciones de empresa, empresario, emprendimiento y emprendedor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833199" y="491216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Comprender los conceptos básicos de la empresa y el emprendimiento es fundamental para el éxito en los negocios. En esta presentación, exploraremos estas definiciones clave y analizaremos cómo aplicar estos conceptos para lograr una empresa exitosa y sostenible.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833199" y="6583680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19" y="6591300"/>
            <a:ext cx="340162" cy="3401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99686" y="6589157"/>
            <a:ext cx="3192899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Carlos Larrea Naranjo</a:t>
            </a:r>
            <a:endParaRPr lang="en-US" sz="218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2037993" y="647700"/>
            <a:ext cx="575369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Definición de empresa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1786414"/>
            <a:ext cx="44410" cy="5795367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6" name="Shape 4"/>
          <p:cNvSpPr/>
          <p:nvPr/>
        </p:nvSpPr>
        <p:spPr>
          <a:xfrm>
            <a:off x="7565172" y="2187714"/>
            <a:ext cx="777597" cy="44410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7" name="Shape 5"/>
          <p:cNvSpPr/>
          <p:nvPr/>
        </p:nvSpPr>
        <p:spPr>
          <a:xfrm>
            <a:off x="7065228" y="196000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8" name="Text 6"/>
          <p:cNvSpPr/>
          <p:nvPr/>
        </p:nvSpPr>
        <p:spPr>
          <a:xfrm>
            <a:off x="7233583" y="2001679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258" y="200858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Objetivo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258" y="2577941"/>
            <a:ext cx="40551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empresa es una organización que tiene como objetivo proporcionar productos o servicios que satisfagan las necesidades de los clientes, mientras genera ganancias para sus propietarios.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631" y="3298567"/>
            <a:ext cx="777597" cy="44410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12" name="Shape 10"/>
          <p:cNvSpPr/>
          <p:nvPr/>
        </p:nvSpPr>
        <p:spPr>
          <a:xfrm>
            <a:off x="7065228" y="307086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13" name="Text 11"/>
          <p:cNvSpPr/>
          <p:nvPr/>
        </p:nvSpPr>
        <p:spPr>
          <a:xfrm>
            <a:off x="7214533" y="3112532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871198" y="311943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Estructura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037993" y="3688794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Una empresa típicamente tiene una estructura jerárquica, con diferentes niveles de empleados y departamentos especializados.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565172" y="5200590"/>
            <a:ext cx="777597" cy="44410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17" name="Shape 15"/>
          <p:cNvSpPr/>
          <p:nvPr/>
        </p:nvSpPr>
        <p:spPr>
          <a:xfrm>
            <a:off x="7065228" y="497288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18" name="Text 16"/>
          <p:cNvSpPr/>
          <p:nvPr/>
        </p:nvSpPr>
        <p:spPr>
          <a:xfrm>
            <a:off x="7210723" y="5014555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258" y="5021461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Responsabilidades y obligaciones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258" y="5938004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empresas también tienen responsabilidades y obligaciones legales, como la protección del medio ambiente y la seguridad del empleado.</a:t>
            </a:r>
            <a:endParaRPr lang="en-US" sz="1750" dirty="0"/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2037993" y="681752"/>
            <a:ext cx="641996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Definición de empresario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1820466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1350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Características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704398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 empresario es una persona que inicia, organiza y administra un negocio, asumiendo el riesgo financiero y todas las responsabilidades que conlleva.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1820466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13516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Habilidades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704517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empresarios efectivos deben tener habilidades en la toma de decisiones, gestión de riesgos, comunicación y liderazgo.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1820466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13516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Recompensas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704517"/>
            <a:ext cx="329600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Aunque los empresarios enfrentan muchos desafíos, también tienen la oportunidad de obtener recompensas significativas, como la libertad para tomar decisiones y la posibilidad de crear una empresa exitosa.</a:t>
            </a:r>
            <a:endParaRPr lang="en-US" sz="1750" dirty="0"/>
          </a:p>
        </p:txBody>
      </p:sp>
      <p:pic>
        <p:nvPicPr>
          <p:cNvPr id="14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2037993" y="971431"/>
            <a:ext cx="773251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Definición de emprendimiento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110145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6" name="Text 4"/>
          <p:cNvSpPr/>
          <p:nvPr/>
        </p:nvSpPr>
        <p:spPr>
          <a:xfrm>
            <a:off x="2273975" y="234612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Innovación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2915483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emprendimiento se refiere al proceso de identificar un problema o una necesidad insatisfecha y encontrar una solución innovadora para resolverlo.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110145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9" name="Text 7"/>
          <p:cNvSpPr/>
          <p:nvPr/>
        </p:nvSpPr>
        <p:spPr>
          <a:xfrm>
            <a:off x="7662267" y="234612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Creatividad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2915483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emprendedores a menudo deben pensar creativamente para superar los obstáculos y encontrar oportunidades.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12" name="Text 10"/>
          <p:cNvSpPr/>
          <p:nvPr/>
        </p:nvSpPr>
        <p:spPr>
          <a:xfrm>
            <a:off x="2273975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Riesgo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600581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emprendimiento siempre conlleva un cierto riesgo financiero, pero los emprendedores efectivos pueden minimizar el riesgo mediante la investigación y la planificación cuidadosa.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15" name="Text 13"/>
          <p:cNvSpPr/>
          <p:nvPr/>
        </p:nvSpPr>
        <p:spPr>
          <a:xfrm>
            <a:off x="7662267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Pasión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62267" y="5600581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 importante estar motivado y apasionado por el trabajo o la industria de uno.</a:t>
            </a:r>
            <a:endParaRPr lang="en-US" sz="1750" dirty="0"/>
          </a:p>
        </p:txBody>
      </p:sp>
      <p:pic>
        <p:nvPicPr>
          <p:cNvPr id="1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2037993" y="656987"/>
            <a:ext cx="69976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Definición de emprendedor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9103" y="1795701"/>
            <a:ext cx="44410" cy="5776793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6" name="Shape 4"/>
          <p:cNvSpPr/>
          <p:nvPr/>
        </p:nvSpPr>
        <p:spPr>
          <a:xfrm>
            <a:off x="2621220" y="2197001"/>
            <a:ext cx="777597" cy="44410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7" name="Shape 5"/>
          <p:cNvSpPr/>
          <p:nvPr/>
        </p:nvSpPr>
        <p:spPr>
          <a:xfrm>
            <a:off x="2121277" y="19692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8" name="Text 6"/>
          <p:cNvSpPr/>
          <p:nvPr/>
        </p:nvSpPr>
        <p:spPr>
          <a:xfrm>
            <a:off x="2289631" y="2010966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3593306" y="201787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Cualidades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3593306" y="2587228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 emprendedor es alguien que tiene una idea o visión clara del negocio y está dispuesto a asumir riesgos para llevarla a cabo.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621220" y="4196655"/>
            <a:ext cx="777597" cy="44410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12" name="Shape 10"/>
          <p:cNvSpPr/>
          <p:nvPr/>
        </p:nvSpPr>
        <p:spPr>
          <a:xfrm>
            <a:off x="2121277" y="3968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13" name="Text 11"/>
          <p:cNvSpPr/>
          <p:nvPr/>
        </p:nvSpPr>
        <p:spPr>
          <a:xfrm>
            <a:off x="2270581" y="4010620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593306" y="4017526"/>
            <a:ext cx="258496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Valores importantes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3593306" y="4586883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emprendedores efectivos valoran la innovación, la creatividad, la pasión y la resiliencia.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2621220" y="6196310"/>
            <a:ext cx="777597" cy="44410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17" name="Shape 15"/>
          <p:cNvSpPr/>
          <p:nvPr/>
        </p:nvSpPr>
        <p:spPr>
          <a:xfrm>
            <a:off x="2121277" y="5968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18" name="Text 16"/>
          <p:cNvSpPr/>
          <p:nvPr/>
        </p:nvSpPr>
        <p:spPr>
          <a:xfrm>
            <a:off x="2266771" y="6010275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3593306" y="60171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Importancia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3593306" y="6586538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emprendedores son importantes para la economía global, ya que pueden crear empleos y estimular el crecimiento económico.</a:t>
            </a:r>
            <a:endParaRPr lang="en-US" sz="1750" dirty="0"/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2037993" y="1037153"/>
            <a:ext cx="1017198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Características de una empresa exitosa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175867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90442"/>
            <a:ext cx="25011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Cultura empresarial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059799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empresas exitosas suelen tener una cultura empresarial positiva, fomentando la colaboración y comunicación entre los empleados.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175867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490561"/>
            <a:ext cx="26292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Estrategia financiera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05991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empresas exitosas suelen tener un plan financiero sólido y una gestión cuidadosa de los recursos financieros.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175867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490561"/>
            <a:ext cx="293191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Satisfacción del cliente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059918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empresas exitosas ponen a sus clientes en el centro de su negocio, asegurándose de que están satisfechos con los productos o servicios que se ofrecen.</a:t>
            </a:r>
            <a:endParaRPr lang="en-US" sz="1750" dirty="0"/>
          </a:p>
        </p:txBody>
      </p:sp>
      <p:pic>
        <p:nvPicPr>
          <p:cNvPr id="14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33172"/>
          </a:xfrm>
          <a:prstGeom prst="rect">
            <a:avLst/>
          </a:prstGeom>
          <a:solidFill>
            <a:srgbClr val="FFFFFF"/>
          </a:solidFill>
          <a:ln w="113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2974419" y="502563"/>
            <a:ext cx="8681442" cy="1142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97"/>
              </a:lnSpc>
              <a:buNone/>
            </a:pPr>
            <a:r>
              <a:rPr lang="en-US" sz="3598" b="1" kern="0" spc="-108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Importancia del emprendimiento en la economía</a:t>
            </a:r>
            <a:endParaRPr lang="en-US" sz="3598" dirty="0"/>
          </a:p>
        </p:txBody>
      </p:sp>
      <p:sp>
        <p:nvSpPr>
          <p:cNvPr id="5" name="Text 3"/>
          <p:cNvSpPr/>
          <p:nvPr/>
        </p:nvSpPr>
        <p:spPr>
          <a:xfrm>
            <a:off x="2974419" y="2101691"/>
            <a:ext cx="2488525" cy="3426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8"/>
              </a:lnSpc>
              <a:buNone/>
            </a:pPr>
            <a:r>
              <a:rPr lang="en-US" sz="2159" b="1" kern="0" spc="-6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Creación de empleo</a:t>
            </a:r>
            <a:endParaRPr lang="en-US" sz="2159" dirty="0"/>
          </a:p>
        </p:txBody>
      </p:sp>
      <p:sp>
        <p:nvSpPr>
          <p:cNvPr id="6" name="Text 4"/>
          <p:cNvSpPr/>
          <p:nvPr/>
        </p:nvSpPr>
        <p:spPr>
          <a:xfrm>
            <a:off x="2974419" y="2627114"/>
            <a:ext cx="2596277" cy="1462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3"/>
              </a:lnSpc>
              <a:buNone/>
            </a:pPr>
            <a:r>
              <a:rPr lang="en-US" sz="1439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emprendedores pueden estimular la economía y crear empleos mediante la creación y el crecimiento de nuevas empresas.</a:t>
            </a:r>
            <a:endParaRPr lang="en-US" sz="1439" dirty="0"/>
          </a:p>
        </p:txBody>
      </p:sp>
      <p:sp>
        <p:nvSpPr>
          <p:cNvPr id="7" name="Text 5"/>
          <p:cNvSpPr/>
          <p:nvPr/>
        </p:nvSpPr>
        <p:spPr>
          <a:xfrm>
            <a:off x="3266837" y="4294703"/>
            <a:ext cx="2303859" cy="6579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590"/>
              </a:lnSpc>
              <a:buSzPct val="100000"/>
              <a:buChar char="•"/>
            </a:pPr>
            <a:r>
              <a:rPr lang="en-US" sz="1439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Posibilita la creación de nuevos puestos de trabajo</a:t>
            </a:r>
            <a:endParaRPr lang="en-US" sz="1439" dirty="0"/>
          </a:p>
        </p:txBody>
      </p:sp>
      <p:sp>
        <p:nvSpPr>
          <p:cNvPr id="8" name="Text 6"/>
          <p:cNvSpPr/>
          <p:nvPr/>
        </p:nvSpPr>
        <p:spPr>
          <a:xfrm>
            <a:off x="3266837" y="5025747"/>
            <a:ext cx="2303859" cy="9869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590"/>
              </a:lnSpc>
              <a:buSzPct val="100000"/>
              <a:buChar char="•"/>
            </a:pPr>
            <a:r>
              <a:rPr lang="en-US" sz="1439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Puede revitalizar comunidades económicas subdesarrolladas</a:t>
            </a:r>
            <a:endParaRPr lang="en-US" sz="1439" dirty="0"/>
          </a:p>
        </p:txBody>
      </p:sp>
      <p:sp>
        <p:nvSpPr>
          <p:cNvPr id="9" name="Text 7"/>
          <p:cNvSpPr/>
          <p:nvPr/>
        </p:nvSpPr>
        <p:spPr>
          <a:xfrm>
            <a:off x="6024086" y="2101691"/>
            <a:ext cx="2193131" cy="3426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8"/>
              </a:lnSpc>
              <a:buNone/>
            </a:pPr>
            <a:r>
              <a:rPr lang="en-US" sz="2159" b="1" kern="0" spc="-6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Innovación</a:t>
            </a:r>
            <a:endParaRPr lang="en-US" sz="2159" dirty="0"/>
          </a:p>
        </p:txBody>
      </p:sp>
      <p:sp>
        <p:nvSpPr>
          <p:cNvPr id="10" name="Text 8"/>
          <p:cNvSpPr/>
          <p:nvPr/>
        </p:nvSpPr>
        <p:spPr>
          <a:xfrm>
            <a:off x="6024086" y="2627114"/>
            <a:ext cx="2596277" cy="1754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3"/>
              </a:lnSpc>
              <a:buNone/>
            </a:pPr>
            <a:r>
              <a:rPr lang="en-US" sz="1439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emprendedores a menudo buscan soluciones innovadoras para los problemas, lo que puede resultar en mejoras significativas en la tecnología y el proceso.</a:t>
            </a:r>
            <a:endParaRPr lang="en-US" sz="1439" dirty="0"/>
          </a:p>
        </p:txBody>
      </p:sp>
      <p:sp>
        <p:nvSpPr>
          <p:cNvPr id="11" name="Text 9"/>
          <p:cNvSpPr/>
          <p:nvPr/>
        </p:nvSpPr>
        <p:spPr>
          <a:xfrm>
            <a:off x="6316504" y="4587121"/>
            <a:ext cx="2303859" cy="6579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590"/>
              </a:lnSpc>
              <a:buSzPct val="100000"/>
              <a:buChar char="•"/>
            </a:pPr>
            <a:r>
              <a:rPr lang="en-US" sz="1439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Impulsa el progreso tecnológico</a:t>
            </a:r>
            <a:endParaRPr lang="en-US" sz="1439" dirty="0"/>
          </a:p>
        </p:txBody>
      </p:sp>
      <p:sp>
        <p:nvSpPr>
          <p:cNvPr id="12" name="Text 10"/>
          <p:cNvSpPr/>
          <p:nvPr/>
        </p:nvSpPr>
        <p:spPr>
          <a:xfrm>
            <a:off x="6316504" y="5318165"/>
            <a:ext cx="2303859" cy="6579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590"/>
              </a:lnSpc>
              <a:buSzPct val="100000"/>
              <a:buChar char="•"/>
            </a:pPr>
            <a:r>
              <a:rPr lang="en-US" sz="1439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Mejorar la calidad de vida de las personas</a:t>
            </a:r>
            <a:endParaRPr lang="en-US" sz="1439" dirty="0"/>
          </a:p>
        </p:txBody>
      </p:sp>
      <p:sp>
        <p:nvSpPr>
          <p:cNvPr id="13" name="Text 11"/>
          <p:cNvSpPr/>
          <p:nvPr/>
        </p:nvSpPr>
        <p:spPr>
          <a:xfrm>
            <a:off x="9073753" y="2101691"/>
            <a:ext cx="2193131" cy="3426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8"/>
              </a:lnSpc>
              <a:buNone/>
            </a:pPr>
            <a:r>
              <a:rPr lang="en-US" sz="2159" b="1" kern="0" spc="-6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Competencia</a:t>
            </a:r>
            <a:endParaRPr lang="en-US" sz="2159" dirty="0"/>
          </a:p>
        </p:txBody>
      </p:sp>
      <p:sp>
        <p:nvSpPr>
          <p:cNvPr id="14" name="Text 12"/>
          <p:cNvSpPr/>
          <p:nvPr/>
        </p:nvSpPr>
        <p:spPr>
          <a:xfrm>
            <a:off x="9073753" y="2627114"/>
            <a:ext cx="2596277" cy="1462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3"/>
              </a:lnSpc>
              <a:buNone/>
            </a:pPr>
            <a:r>
              <a:rPr lang="en-US" sz="1439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emprendimiento puede fomentar la competencia y estimular el crecimiento económico al fomentar la innovación y la eficiencia.</a:t>
            </a:r>
            <a:endParaRPr lang="en-US" sz="1439" dirty="0"/>
          </a:p>
        </p:txBody>
      </p:sp>
      <p:sp>
        <p:nvSpPr>
          <p:cNvPr id="15" name="Text 13"/>
          <p:cNvSpPr/>
          <p:nvPr/>
        </p:nvSpPr>
        <p:spPr>
          <a:xfrm>
            <a:off x="9366171" y="4294703"/>
            <a:ext cx="2303859" cy="13158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590"/>
              </a:lnSpc>
              <a:buSzPct val="100000"/>
              <a:buChar char="•"/>
            </a:pPr>
            <a:r>
              <a:rPr lang="en-US" sz="1439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Ayuda a mantener a raya los precios y a garantizar the calidad del producto o servicio</a:t>
            </a:r>
            <a:endParaRPr lang="en-US" sz="1439" dirty="0"/>
          </a:p>
        </p:txBody>
      </p:sp>
      <p:sp>
        <p:nvSpPr>
          <p:cNvPr id="16" name="Text 14"/>
          <p:cNvSpPr/>
          <p:nvPr/>
        </p:nvSpPr>
        <p:spPr>
          <a:xfrm>
            <a:off x="9366171" y="5683687"/>
            <a:ext cx="2303859" cy="19738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590"/>
              </a:lnSpc>
              <a:buSzPct val="100000"/>
              <a:buChar char="•"/>
            </a:pPr>
            <a:r>
              <a:rPr lang="en-US" sz="1439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empresas compiten entre sí para captar la atención de los consumidores y mantener o aumentar su participación en el mercado.</a:t>
            </a:r>
            <a:endParaRPr lang="en-US" sz="1439" dirty="0"/>
          </a:p>
        </p:txBody>
      </p:sp>
      <p:pic>
        <p:nvPicPr>
          <p:cNvPr id="1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2037993" y="976670"/>
            <a:ext cx="968240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Ejemplos de emprendedores exitosos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115383"/>
            <a:ext cx="10554414" cy="5137547"/>
          </a:xfrm>
          <a:prstGeom prst="roundRect">
            <a:avLst>
              <a:gd name="adj" fmla="val 1946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6" name="Shape 4"/>
          <p:cNvSpPr/>
          <p:nvPr/>
        </p:nvSpPr>
        <p:spPr>
          <a:xfrm>
            <a:off x="2051804" y="2129195"/>
            <a:ext cx="10525720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7" name="Text 5"/>
          <p:cNvSpPr/>
          <p:nvPr/>
        </p:nvSpPr>
        <p:spPr>
          <a:xfrm>
            <a:off x="2275165" y="2270046"/>
            <a:ext cx="30600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Jeff Bezos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787152" y="2270046"/>
            <a:ext cx="30562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Amazon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295328" y="2270046"/>
            <a:ext cx="306002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compañía de comercio electrónico más grande del mundo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2051804" y="3477101"/>
            <a:ext cx="10525720" cy="205871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11" name="Text 9"/>
          <p:cNvSpPr/>
          <p:nvPr/>
        </p:nvSpPr>
        <p:spPr>
          <a:xfrm>
            <a:off x="2275165" y="3617952"/>
            <a:ext cx="30600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Elon Musk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5787152" y="3617952"/>
            <a:ext cx="30562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Tesla, SpaceX, Paypal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295328" y="3617952"/>
            <a:ext cx="306002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Una serie de empresas ambiciosas que están llevando a cabo grandes cambios en el mundo de la tecnología y los viajes espaciales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2051804" y="5535811"/>
            <a:ext cx="10525720" cy="170330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15" name="Text 13"/>
          <p:cNvSpPr/>
          <p:nvPr/>
        </p:nvSpPr>
        <p:spPr>
          <a:xfrm>
            <a:off x="2275165" y="5676662"/>
            <a:ext cx="30600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Sara Blakely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5787152" y="5676662"/>
            <a:ext cx="30562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Spanx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9295328" y="5676662"/>
            <a:ext cx="306002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Una innovadora empresa de ropa interior femenina que revolucionó la forma de ver y usar la ropa interior.</a:t>
            </a:r>
            <a:endParaRPr lang="en-US" sz="1750" dirty="0"/>
          </a:p>
        </p:txBody>
      </p:sp>
      <p:pic>
        <p:nvPicPr>
          <p:cNvPr id="18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Personalizado</PresentationFormat>
  <Paragraphs>77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Inter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Carlos Alberto Larrea Naranjo</cp:lastModifiedBy>
  <cp:revision>1</cp:revision>
  <dcterms:created xsi:type="dcterms:W3CDTF">2023-10-04T22:58:13Z</dcterms:created>
  <dcterms:modified xsi:type="dcterms:W3CDTF">2023-10-04T23:01:42Z</dcterms:modified>
</cp:coreProperties>
</file>