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8" r:id="rId33"/>
    <p:sldId id="287" r:id="rId3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11076-4903-43FE-BA68-C1B3850081E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458BEA0-E8B1-4C05-B81F-94C2FA2551CC}">
      <dgm:prSet phldrT="[Texto]"/>
      <dgm:spPr/>
      <dgm:t>
        <a:bodyPr/>
        <a:lstStyle/>
        <a:p>
          <a:r>
            <a:rPr lang="es-EC" dirty="0"/>
            <a:t>MECANISMO DE ACCIÓN</a:t>
          </a:r>
        </a:p>
      </dgm:t>
    </dgm:pt>
    <dgm:pt modelId="{E0D91822-0D17-4BEF-AAB0-96B1D97E59A3}" type="parTrans" cxnId="{ECC15183-01C7-41EB-9F03-5014C46AF06D}">
      <dgm:prSet/>
      <dgm:spPr/>
      <dgm:t>
        <a:bodyPr/>
        <a:lstStyle/>
        <a:p>
          <a:endParaRPr lang="es-EC"/>
        </a:p>
      </dgm:t>
    </dgm:pt>
    <dgm:pt modelId="{B4761041-4C69-43A5-A8A6-660C0C80BFF1}" type="sibTrans" cxnId="{ECC15183-01C7-41EB-9F03-5014C46AF06D}">
      <dgm:prSet/>
      <dgm:spPr/>
      <dgm:t>
        <a:bodyPr/>
        <a:lstStyle/>
        <a:p>
          <a:endParaRPr lang="es-EC"/>
        </a:p>
      </dgm:t>
    </dgm:pt>
    <dgm:pt modelId="{90AC9197-D89C-4DD5-A46A-93FFE4B0BCA7}">
      <dgm:prSet phldrT="[Texto]"/>
      <dgm:spPr/>
      <dgm:t>
        <a:bodyPr/>
        <a:lstStyle/>
        <a:p>
          <a:r>
            <a:rPr lang="es-EC" dirty="0"/>
            <a:t>Inhibición de la síntesis de la pared celular</a:t>
          </a:r>
        </a:p>
      </dgm:t>
    </dgm:pt>
    <dgm:pt modelId="{DB228BA7-DE41-42E8-8BD5-FE26B95415DF}" type="parTrans" cxnId="{6EF48D3D-C327-4863-A6F0-5A7EB4134E9A}">
      <dgm:prSet/>
      <dgm:spPr/>
      <dgm:t>
        <a:bodyPr/>
        <a:lstStyle/>
        <a:p>
          <a:endParaRPr lang="es-EC"/>
        </a:p>
      </dgm:t>
    </dgm:pt>
    <dgm:pt modelId="{2AD13481-FD9A-474F-9356-B2D0B529103B}" type="sibTrans" cxnId="{6EF48D3D-C327-4863-A6F0-5A7EB4134E9A}">
      <dgm:prSet/>
      <dgm:spPr/>
      <dgm:t>
        <a:bodyPr/>
        <a:lstStyle/>
        <a:p>
          <a:endParaRPr lang="es-EC"/>
        </a:p>
      </dgm:t>
    </dgm:pt>
    <dgm:pt modelId="{3B515759-793D-496A-A3DA-06C3BB15EFB8}">
      <dgm:prSet phldrT="[Texto]"/>
      <dgm:spPr/>
      <dgm:t>
        <a:bodyPr/>
        <a:lstStyle/>
        <a:p>
          <a:r>
            <a:rPr lang="es-EC" dirty="0"/>
            <a:t>Inhibición de la síntesis proteica</a:t>
          </a:r>
        </a:p>
      </dgm:t>
    </dgm:pt>
    <dgm:pt modelId="{EAE8D902-6279-4E44-B81E-EC4D664011A8}" type="parTrans" cxnId="{D66E37D9-6979-489E-A415-7C2A89748CA4}">
      <dgm:prSet/>
      <dgm:spPr/>
      <dgm:t>
        <a:bodyPr/>
        <a:lstStyle/>
        <a:p>
          <a:endParaRPr lang="es-EC"/>
        </a:p>
      </dgm:t>
    </dgm:pt>
    <dgm:pt modelId="{E6743A07-D08C-4856-A405-1CCBC6753213}" type="sibTrans" cxnId="{D66E37D9-6979-489E-A415-7C2A89748CA4}">
      <dgm:prSet/>
      <dgm:spPr/>
      <dgm:t>
        <a:bodyPr/>
        <a:lstStyle/>
        <a:p>
          <a:endParaRPr lang="es-EC"/>
        </a:p>
      </dgm:t>
    </dgm:pt>
    <dgm:pt modelId="{C7E3C295-881D-47EC-9ACF-506020BE0852}">
      <dgm:prSet phldrT="[Texto]"/>
      <dgm:spPr/>
      <dgm:t>
        <a:bodyPr/>
        <a:lstStyle/>
        <a:p>
          <a:r>
            <a:rPr lang="es-EC" dirty="0"/>
            <a:t>Inhibición de la síntesis de los ácidos </a:t>
          </a:r>
          <a:r>
            <a:rPr lang="es-EC" dirty="0" err="1"/>
            <a:t>nucléicos</a:t>
          </a:r>
          <a:endParaRPr lang="es-EC" dirty="0"/>
        </a:p>
      </dgm:t>
    </dgm:pt>
    <dgm:pt modelId="{D39F6AB7-A1CE-45A8-B845-EA976D648FF0}" type="parTrans" cxnId="{29C8D733-D137-499A-9BD6-5DE3735CD656}">
      <dgm:prSet/>
      <dgm:spPr/>
      <dgm:t>
        <a:bodyPr/>
        <a:lstStyle/>
        <a:p>
          <a:endParaRPr lang="es-EC"/>
        </a:p>
      </dgm:t>
    </dgm:pt>
    <dgm:pt modelId="{061AF90B-82F9-4123-9F24-184CA3A34A18}" type="sibTrans" cxnId="{29C8D733-D137-499A-9BD6-5DE3735CD656}">
      <dgm:prSet/>
      <dgm:spPr/>
      <dgm:t>
        <a:bodyPr/>
        <a:lstStyle/>
        <a:p>
          <a:endParaRPr lang="es-EC"/>
        </a:p>
      </dgm:t>
    </dgm:pt>
    <dgm:pt modelId="{75CC3FB3-D0B1-4030-A2E0-5C5D8C703E02}" type="pres">
      <dgm:prSet presAssocID="{A3A11076-4903-43FE-BA68-C1B3850081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B4B526-71F8-4C14-BF13-29BA1E4A216B}" type="pres">
      <dgm:prSet presAssocID="{E458BEA0-E8B1-4C05-B81F-94C2FA2551CC}" presName="root1" presStyleCnt="0"/>
      <dgm:spPr/>
    </dgm:pt>
    <dgm:pt modelId="{D1648DB5-70A3-447D-8A98-9303BF1003DF}" type="pres">
      <dgm:prSet presAssocID="{E458BEA0-E8B1-4C05-B81F-94C2FA2551CC}" presName="LevelOneTextNode" presStyleLbl="node0" presStyleIdx="0" presStyleCnt="1">
        <dgm:presLayoutVars>
          <dgm:chPref val="3"/>
        </dgm:presLayoutVars>
      </dgm:prSet>
      <dgm:spPr/>
    </dgm:pt>
    <dgm:pt modelId="{D86CCE9E-A21C-4DB3-934D-0E5D854697B3}" type="pres">
      <dgm:prSet presAssocID="{E458BEA0-E8B1-4C05-B81F-94C2FA2551CC}" presName="level2hierChild" presStyleCnt="0"/>
      <dgm:spPr/>
    </dgm:pt>
    <dgm:pt modelId="{77EC5623-C690-4EF2-9929-256DEB4F135F}" type="pres">
      <dgm:prSet presAssocID="{DB228BA7-DE41-42E8-8BD5-FE26B95415DF}" presName="conn2-1" presStyleLbl="parChTrans1D2" presStyleIdx="0" presStyleCnt="3"/>
      <dgm:spPr/>
    </dgm:pt>
    <dgm:pt modelId="{7178FDB5-629E-4AC1-8E2D-683803A00907}" type="pres">
      <dgm:prSet presAssocID="{DB228BA7-DE41-42E8-8BD5-FE26B95415DF}" presName="connTx" presStyleLbl="parChTrans1D2" presStyleIdx="0" presStyleCnt="3"/>
      <dgm:spPr/>
    </dgm:pt>
    <dgm:pt modelId="{F4D5F402-7696-4212-8FF3-3E6459CF5156}" type="pres">
      <dgm:prSet presAssocID="{90AC9197-D89C-4DD5-A46A-93FFE4B0BCA7}" presName="root2" presStyleCnt="0"/>
      <dgm:spPr/>
    </dgm:pt>
    <dgm:pt modelId="{9E4CE880-5BAA-4375-B877-6339F62AF271}" type="pres">
      <dgm:prSet presAssocID="{90AC9197-D89C-4DD5-A46A-93FFE4B0BCA7}" presName="LevelTwoTextNode" presStyleLbl="node2" presStyleIdx="0" presStyleCnt="3" custScaleX="216641">
        <dgm:presLayoutVars>
          <dgm:chPref val="3"/>
        </dgm:presLayoutVars>
      </dgm:prSet>
      <dgm:spPr/>
    </dgm:pt>
    <dgm:pt modelId="{D0D3BC53-CECC-4D3B-9501-711049A5A14D}" type="pres">
      <dgm:prSet presAssocID="{90AC9197-D89C-4DD5-A46A-93FFE4B0BCA7}" presName="level3hierChild" presStyleCnt="0"/>
      <dgm:spPr/>
    </dgm:pt>
    <dgm:pt modelId="{F54628BE-A714-4CF3-9FFA-1ED79954A633}" type="pres">
      <dgm:prSet presAssocID="{EAE8D902-6279-4E44-B81E-EC4D664011A8}" presName="conn2-1" presStyleLbl="parChTrans1D2" presStyleIdx="1" presStyleCnt="3"/>
      <dgm:spPr/>
    </dgm:pt>
    <dgm:pt modelId="{FAFD3CF7-9278-43C1-A718-CCC806359380}" type="pres">
      <dgm:prSet presAssocID="{EAE8D902-6279-4E44-B81E-EC4D664011A8}" presName="connTx" presStyleLbl="parChTrans1D2" presStyleIdx="1" presStyleCnt="3"/>
      <dgm:spPr/>
    </dgm:pt>
    <dgm:pt modelId="{B69959DA-6A33-4C6C-93B0-D8DAB552D810}" type="pres">
      <dgm:prSet presAssocID="{3B515759-793D-496A-A3DA-06C3BB15EFB8}" presName="root2" presStyleCnt="0"/>
      <dgm:spPr/>
    </dgm:pt>
    <dgm:pt modelId="{3ADDA8AC-8F9A-409A-89D3-3BD151B95339}" type="pres">
      <dgm:prSet presAssocID="{3B515759-793D-496A-A3DA-06C3BB15EFB8}" presName="LevelTwoTextNode" presStyleLbl="node2" presStyleIdx="1" presStyleCnt="3" custScaleX="216641">
        <dgm:presLayoutVars>
          <dgm:chPref val="3"/>
        </dgm:presLayoutVars>
      </dgm:prSet>
      <dgm:spPr/>
    </dgm:pt>
    <dgm:pt modelId="{9FAC3895-A2C4-45DE-B7CC-6CE8C6516EB8}" type="pres">
      <dgm:prSet presAssocID="{3B515759-793D-496A-A3DA-06C3BB15EFB8}" presName="level3hierChild" presStyleCnt="0"/>
      <dgm:spPr/>
    </dgm:pt>
    <dgm:pt modelId="{269CB8C5-4D6E-4B3C-999C-28788336735B}" type="pres">
      <dgm:prSet presAssocID="{D39F6AB7-A1CE-45A8-B845-EA976D648FF0}" presName="conn2-1" presStyleLbl="parChTrans1D2" presStyleIdx="2" presStyleCnt="3"/>
      <dgm:spPr/>
    </dgm:pt>
    <dgm:pt modelId="{1C141004-B786-4A6E-9A57-85C2C4EEE285}" type="pres">
      <dgm:prSet presAssocID="{D39F6AB7-A1CE-45A8-B845-EA976D648FF0}" presName="connTx" presStyleLbl="parChTrans1D2" presStyleIdx="2" presStyleCnt="3"/>
      <dgm:spPr/>
    </dgm:pt>
    <dgm:pt modelId="{C7F0C71D-ABCC-44F1-8189-1673888CA009}" type="pres">
      <dgm:prSet presAssocID="{C7E3C295-881D-47EC-9ACF-506020BE0852}" presName="root2" presStyleCnt="0"/>
      <dgm:spPr/>
    </dgm:pt>
    <dgm:pt modelId="{E6066874-8A64-4623-A6FA-C30CB0110CB4}" type="pres">
      <dgm:prSet presAssocID="{C7E3C295-881D-47EC-9ACF-506020BE0852}" presName="LevelTwoTextNode" presStyleLbl="node2" presStyleIdx="2" presStyleCnt="3" custScaleX="216641">
        <dgm:presLayoutVars>
          <dgm:chPref val="3"/>
        </dgm:presLayoutVars>
      </dgm:prSet>
      <dgm:spPr/>
    </dgm:pt>
    <dgm:pt modelId="{E2C618E0-98DB-43FA-A6F2-DE4899041381}" type="pres">
      <dgm:prSet presAssocID="{C7E3C295-881D-47EC-9ACF-506020BE0852}" presName="level3hierChild" presStyleCnt="0"/>
      <dgm:spPr/>
    </dgm:pt>
  </dgm:ptLst>
  <dgm:cxnLst>
    <dgm:cxn modelId="{4A4C8102-403A-479F-AE09-7E8A52F318AB}" type="presOf" srcId="{D39F6AB7-A1CE-45A8-B845-EA976D648FF0}" destId="{1C141004-B786-4A6E-9A57-85C2C4EEE285}" srcOrd="1" destOrd="0" presId="urn:microsoft.com/office/officeart/2008/layout/HorizontalMultiLevelHierarchy"/>
    <dgm:cxn modelId="{02D7A904-9465-4949-BFEC-0751BEBE1B67}" type="presOf" srcId="{3B515759-793D-496A-A3DA-06C3BB15EFB8}" destId="{3ADDA8AC-8F9A-409A-89D3-3BD151B95339}" srcOrd="0" destOrd="0" presId="urn:microsoft.com/office/officeart/2008/layout/HorizontalMultiLevelHierarchy"/>
    <dgm:cxn modelId="{57740209-0343-4CD5-B4F1-FE764FE6058A}" type="presOf" srcId="{DB228BA7-DE41-42E8-8BD5-FE26B95415DF}" destId="{77EC5623-C690-4EF2-9929-256DEB4F135F}" srcOrd="0" destOrd="0" presId="urn:microsoft.com/office/officeart/2008/layout/HorizontalMultiLevelHierarchy"/>
    <dgm:cxn modelId="{5C107C0B-C431-4D6B-B37B-6DE8F510A7CF}" type="presOf" srcId="{EAE8D902-6279-4E44-B81E-EC4D664011A8}" destId="{FAFD3CF7-9278-43C1-A718-CCC806359380}" srcOrd="1" destOrd="0" presId="urn:microsoft.com/office/officeart/2008/layout/HorizontalMultiLevelHierarchy"/>
    <dgm:cxn modelId="{106B6C11-458B-42BD-8DAC-C3C44AEF3290}" type="presOf" srcId="{EAE8D902-6279-4E44-B81E-EC4D664011A8}" destId="{F54628BE-A714-4CF3-9FFA-1ED79954A633}" srcOrd="0" destOrd="0" presId="urn:microsoft.com/office/officeart/2008/layout/HorizontalMultiLevelHierarchy"/>
    <dgm:cxn modelId="{29C8D733-D137-499A-9BD6-5DE3735CD656}" srcId="{E458BEA0-E8B1-4C05-B81F-94C2FA2551CC}" destId="{C7E3C295-881D-47EC-9ACF-506020BE0852}" srcOrd="2" destOrd="0" parTransId="{D39F6AB7-A1CE-45A8-B845-EA976D648FF0}" sibTransId="{061AF90B-82F9-4123-9F24-184CA3A34A18}"/>
    <dgm:cxn modelId="{0DBEC735-308C-4398-931D-18BC5ED77F8F}" type="presOf" srcId="{C7E3C295-881D-47EC-9ACF-506020BE0852}" destId="{E6066874-8A64-4623-A6FA-C30CB0110CB4}" srcOrd="0" destOrd="0" presId="urn:microsoft.com/office/officeart/2008/layout/HorizontalMultiLevelHierarchy"/>
    <dgm:cxn modelId="{6EF48D3D-C327-4863-A6F0-5A7EB4134E9A}" srcId="{E458BEA0-E8B1-4C05-B81F-94C2FA2551CC}" destId="{90AC9197-D89C-4DD5-A46A-93FFE4B0BCA7}" srcOrd="0" destOrd="0" parTransId="{DB228BA7-DE41-42E8-8BD5-FE26B95415DF}" sibTransId="{2AD13481-FD9A-474F-9356-B2D0B529103B}"/>
    <dgm:cxn modelId="{39236561-EBD5-43EE-9892-CAD0C301B345}" type="presOf" srcId="{A3A11076-4903-43FE-BA68-C1B3850081E2}" destId="{75CC3FB3-D0B1-4030-A2E0-5C5D8C703E02}" srcOrd="0" destOrd="0" presId="urn:microsoft.com/office/officeart/2008/layout/HorizontalMultiLevelHierarchy"/>
    <dgm:cxn modelId="{6C21096F-07C1-4AF6-9466-71A0C4392669}" type="presOf" srcId="{90AC9197-D89C-4DD5-A46A-93FFE4B0BCA7}" destId="{9E4CE880-5BAA-4375-B877-6339F62AF271}" srcOrd="0" destOrd="0" presId="urn:microsoft.com/office/officeart/2008/layout/HorizontalMultiLevelHierarchy"/>
    <dgm:cxn modelId="{ECC15183-01C7-41EB-9F03-5014C46AF06D}" srcId="{A3A11076-4903-43FE-BA68-C1B3850081E2}" destId="{E458BEA0-E8B1-4C05-B81F-94C2FA2551CC}" srcOrd="0" destOrd="0" parTransId="{E0D91822-0D17-4BEF-AAB0-96B1D97E59A3}" sibTransId="{B4761041-4C69-43A5-A8A6-660C0C80BFF1}"/>
    <dgm:cxn modelId="{FD4DDF8D-50BF-4C56-8659-528255CF0002}" type="presOf" srcId="{E458BEA0-E8B1-4C05-B81F-94C2FA2551CC}" destId="{D1648DB5-70A3-447D-8A98-9303BF1003DF}" srcOrd="0" destOrd="0" presId="urn:microsoft.com/office/officeart/2008/layout/HorizontalMultiLevelHierarchy"/>
    <dgm:cxn modelId="{0190ACCB-A3C8-4E1B-A750-93BE338E854D}" type="presOf" srcId="{DB228BA7-DE41-42E8-8BD5-FE26B95415DF}" destId="{7178FDB5-629E-4AC1-8E2D-683803A00907}" srcOrd="1" destOrd="0" presId="urn:microsoft.com/office/officeart/2008/layout/HorizontalMultiLevelHierarchy"/>
    <dgm:cxn modelId="{D66E37D9-6979-489E-A415-7C2A89748CA4}" srcId="{E458BEA0-E8B1-4C05-B81F-94C2FA2551CC}" destId="{3B515759-793D-496A-A3DA-06C3BB15EFB8}" srcOrd="1" destOrd="0" parTransId="{EAE8D902-6279-4E44-B81E-EC4D664011A8}" sibTransId="{E6743A07-D08C-4856-A405-1CCBC6753213}"/>
    <dgm:cxn modelId="{1241B3D9-7586-4C03-93D8-2E1C3B36867F}" type="presOf" srcId="{D39F6AB7-A1CE-45A8-B845-EA976D648FF0}" destId="{269CB8C5-4D6E-4B3C-999C-28788336735B}" srcOrd="0" destOrd="0" presId="urn:microsoft.com/office/officeart/2008/layout/HorizontalMultiLevelHierarchy"/>
    <dgm:cxn modelId="{7FCF48AF-8F55-49B3-8C93-91A7894E416F}" type="presParOf" srcId="{75CC3FB3-D0B1-4030-A2E0-5C5D8C703E02}" destId="{78B4B526-71F8-4C14-BF13-29BA1E4A216B}" srcOrd="0" destOrd="0" presId="urn:microsoft.com/office/officeart/2008/layout/HorizontalMultiLevelHierarchy"/>
    <dgm:cxn modelId="{3F06C97F-583A-4651-9E7B-0AFC00A20B9C}" type="presParOf" srcId="{78B4B526-71F8-4C14-BF13-29BA1E4A216B}" destId="{D1648DB5-70A3-447D-8A98-9303BF1003DF}" srcOrd="0" destOrd="0" presId="urn:microsoft.com/office/officeart/2008/layout/HorizontalMultiLevelHierarchy"/>
    <dgm:cxn modelId="{FFF7B6CB-4325-4FB6-84E2-65DF9F5421E5}" type="presParOf" srcId="{78B4B526-71F8-4C14-BF13-29BA1E4A216B}" destId="{D86CCE9E-A21C-4DB3-934D-0E5D854697B3}" srcOrd="1" destOrd="0" presId="urn:microsoft.com/office/officeart/2008/layout/HorizontalMultiLevelHierarchy"/>
    <dgm:cxn modelId="{AB147174-3E4C-4738-84B1-649F30905A58}" type="presParOf" srcId="{D86CCE9E-A21C-4DB3-934D-0E5D854697B3}" destId="{77EC5623-C690-4EF2-9929-256DEB4F135F}" srcOrd="0" destOrd="0" presId="urn:microsoft.com/office/officeart/2008/layout/HorizontalMultiLevelHierarchy"/>
    <dgm:cxn modelId="{153DB055-7218-45D6-9703-78DAE84C149B}" type="presParOf" srcId="{77EC5623-C690-4EF2-9929-256DEB4F135F}" destId="{7178FDB5-629E-4AC1-8E2D-683803A00907}" srcOrd="0" destOrd="0" presId="urn:microsoft.com/office/officeart/2008/layout/HorizontalMultiLevelHierarchy"/>
    <dgm:cxn modelId="{881AE1D7-0896-4F59-A7E8-7AEB65F3896D}" type="presParOf" srcId="{D86CCE9E-A21C-4DB3-934D-0E5D854697B3}" destId="{F4D5F402-7696-4212-8FF3-3E6459CF5156}" srcOrd="1" destOrd="0" presId="urn:microsoft.com/office/officeart/2008/layout/HorizontalMultiLevelHierarchy"/>
    <dgm:cxn modelId="{E6E9B156-5FC2-41E2-9705-86247D2F362F}" type="presParOf" srcId="{F4D5F402-7696-4212-8FF3-3E6459CF5156}" destId="{9E4CE880-5BAA-4375-B877-6339F62AF271}" srcOrd="0" destOrd="0" presId="urn:microsoft.com/office/officeart/2008/layout/HorizontalMultiLevelHierarchy"/>
    <dgm:cxn modelId="{53A56FE3-768F-4E12-9F2C-C66F8006B93F}" type="presParOf" srcId="{F4D5F402-7696-4212-8FF3-3E6459CF5156}" destId="{D0D3BC53-CECC-4D3B-9501-711049A5A14D}" srcOrd="1" destOrd="0" presId="urn:microsoft.com/office/officeart/2008/layout/HorizontalMultiLevelHierarchy"/>
    <dgm:cxn modelId="{72ED9E39-8DE5-4A98-98DE-59903B2D7BFE}" type="presParOf" srcId="{D86CCE9E-A21C-4DB3-934D-0E5D854697B3}" destId="{F54628BE-A714-4CF3-9FFA-1ED79954A633}" srcOrd="2" destOrd="0" presId="urn:microsoft.com/office/officeart/2008/layout/HorizontalMultiLevelHierarchy"/>
    <dgm:cxn modelId="{F5558F73-EA14-4B1E-B0DA-F7600BB730D0}" type="presParOf" srcId="{F54628BE-A714-4CF3-9FFA-1ED79954A633}" destId="{FAFD3CF7-9278-43C1-A718-CCC806359380}" srcOrd="0" destOrd="0" presId="urn:microsoft.com/office/officeart/2008/layout/HorizontalMultiLevelHierarchy"/>
    <dgm:cxn modelId="{0B565867-CA65-4BBB-9DC3-9F982C5C7B06}" type="presParOf" srcId="{D86CCE9E-A21C-4DB3-934D-0E5D854697B3}" destId="{B69959DA-6A33-4C6C-93B0-D8DAB552D810}" srcOrd="3" destOrd="0" presId="urn:microsoft.com/office/officeart/2008/layout/HorizontalMultiLevelHierarchy"/>
    <dgm:cxn modelId="{1F517A5C-371B-4868-8E5B-2344DF296573}" type="presParOf" srcId="{B69959DA-6A33-4C6C-93B0-D8DAB552D810}" destId="{3ADDA8AC-8F9A-409A-89D3-3BD151B95339}" srcOrd="0" destOrd="0" presId="urn:microsoft.com/office/officeart/2008/layout/HorizontalMultiLevelHierarchy"/>
    <dgm:cxn modelId="{B4443A43-2686-4268-908C-FBFD68C77D6E}" type="presParOf" srcId="{B69959DA-6A33-4C6C-93B0-D8DAB552D810}" destId="{9FAC3895-A2C4-45DE-B7CC-6CE8C6516EB8}" srcOrd="1" destOrd="0" presId="urn:microsoft.com/office/officeart/2008/layout/HorizontalMultiLevelHierarchy"/>
    <dgm:cxn modelId="{FE96518B-254A-4B2D-A675-D5073023424A}" type="presParOf" srcId="{D86CCE9E-A21C-4DB3-934D-0E5D854697B3}" destId="{269CB8C5-4D6E-4B3C-999C-28788336735B}" srcOrd="4" destOrd="0" presId="urn:microsoft.com/office/officeart/2008/layout/HorizontalMultiLevelHierarchy"/>
    <dgm:cxn modelId="{24A24CF2-CFFB-4515-91F1-808A26F2ED7E}" type="presParOf" srcId="{269CB8C5-4D6E-4B3C-999C-28788336735B}" destId="{1C141004-B786-4A6E-9A57-85C2C4EEE285}" srcOrd="0" destOrd="0" presId="urn:microsoft.com/office/officeart/2008/layout/HorizontalMultiLevelHierarchy"/>
    <dgm:cxn modelId="{C4F0731A-12FF-42CD-B475-973E66272088}" type="presParOf" srcId="{D86CCE9E-A21C-4DB3-934D-0E5D854697B3}" destId="{C7F0C71D-ABCC-44F1-8189-1673888CA009}" srcOrd="5" destOrd="0" presId="urn:microsoft.com/office/officeart/2008/layout/HorizontalMultiLevelHierarchy"/>
    <dgm:cxn modelId="{8B0C4A7A-8418-46E8-91BD-37C0BDF010C4}" type="presParOf" srcId="{C7F0C71D-ABCC-44F1-8189-1673888CA009}" destId="{E6066874-8A64-4623-A6FA-C30CB0110CB4}" srcOrd="0" destOrd="0" presId="urn:microsoft.com/office/officeart/2008/layout/HorizontalMultiLevelHierarchy"/>
    <dgm:cxn modelId="{64AAA56E-7B94-4768-B9DB-2EE9333455DF}" type="presParOf" srcId="{C7F0C71D-ABCC-44F1-8189-1673888CA009}" destId="{E2C618E0-98DB-43FA-A6F2-DE48990413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C417F-9C55-49E5-9FE5-1DCE8125DA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6E0E66D-F653-4F05-984E-539E032B373E}">
      <dgm:prSet phldrT="[Texto]"/>
      <dgm:spPr/>
      <dgm:t>
        <a:bodyPr/>
        <a:lstStyle/>
        <a:p>
          <a:r>
            <a:rPr lang="es-EC" dirty="0"/>
            <a:t>De acción corta (T ½ 6 horas)</a:t>
          </a:r>
        </a:p>
      </dgm:t>
    </dgm:pt>
    <dgm:pt modelId="{0F4EF80A-B57F-45CA-AEEF-22C490BE8982}" type="parTrans" cxnId="{B74BE9FD-1FBD-4972-82C2-DCA456517ABB}">
      <dgm:prSet/>
      <dgm:spPr/>
      <dgm:t>
        <a:bodyPr/>
        <a:lstStyle/>
        <a:p>
          <a:endParaRPr lang="es-EC"/>
        </a:p>
      </dgm:t>
    </dgm:pt>
    <dgm:pt modelId="{CB575A89-6A5D-45BE-9611-6BB4DB30E933}" type="sibTrans" cxnId="{B74BE9FD-1FBD-4972-82C2-DCA456517ABB}">
      <dgm:prSet/>
      <dgm:spPr/>
      <dgm:t>
        <a:bodyPr/>
        <a:lstStyle/>
        <a:p>
          <a:endParaRPr lang="es-EC"/>
        </a:p>
      </dgm:t>
    </dgm:pt>
    <dgm:pt modelId="{DFED1FA1-2B4E-4D12-B094-6BBB087EFB90}">
      <dgm:prSet phldrT="[Texto]"/>
      <dgm:spPr/>
      <dgm:t>
        <a:bodyPr/>
        <a:lstStyle/>
        <a:p>
          <a:r>
            <a:rPr lang="es-EC" dirty="0" err="1"/>
            <a:t>Sulfisoxazol</a:t>
          </a:r>
          <a:endParaRPr lang="es-EC" dirty="0"/>
        </a:p>
      </dgm:t>
    </dgm:pt>
    <dgm:pt modelId="{5D548AFB-8354-4E36-A3FA-7F40C87868B1}" type="parTrans" cxnId="{7E46F02A-F4A3-4E97-A2E5-26EE85287515}">
      <dgm:prSet/>
      <dgm:spPr/>
      <dgm:t>
        <a:bodyPr/>
        <a:lstStyle/>
        <a:p>
          <a:endParaRPr lang="es-EC"/>
        </a:p>
      </dgm:t>
    </dgm:pt>
    <dgm:pt modelId="{DCDFB9C9-88D0-4B34-B948-220FAF376ECD}" type="sibTrans" cxnId="{7E46F02A-F4A3-4E97-A2E5-26EE85287515}">
      <dgm:prSet/>
      <dgm:spPr/>
      <dgm:t>
        <a:bodyPr/>
        <a:lstStyle/>
        <a:p>
          <a:endParaRPr lang="es-EC"/>
        </a:p>
      </dgm:t>
    </dgm:pt>
    <dgm:pt modelId="{324B5683-90F0-4D32-A034-4A94E838D7AA}">
      <dgm:prSet phldrT="[Texto]"/>
      <dgm:spPr/>
      <dgm:t>
        <a:bodyPr/>
        <a:lstStyle/>
        <a:p>
          <a:r>
            <a:rPr lang="es-EC" dirty="0"/>
            <a:t>De acción intermedia (T ½ 11 – 18 horas)</a:t>
          </a:r>
        </a:p>
      </dgm:t>
    </dgm:pt>
    <dgm:pt modelId="{99BB73D5-41BF-469C-94C9-58FB9D9FD23C}" type="parTrans" cxnId="{DABC6D3F-5792-4D7E-8A81-C6644FE869A7}">
      <dgm:prSet/>
      <dgm:spPr/>
      <dgm:t>
        <a:bodyPr/>
        <a:lstStyle/>
        <a:p>
          <a:endParaRPr lang="es-EC"/>
        </a:p>
      </dgm:t>
    </dgm:pt>
    <dgm:pt modelId="{57059E13-7094-45D3-841E-C81148FBBCBC}" type="sibTrans" cxnId="{DABC6D3F-5792-4D7E-8A81-C6644FE869A7}">
      <dgm:prSet/>
      <dgm:spPr/>
      <dgm:t>
        <a:bodyPr/>
        <a:lstStyle/>
        <a:p>
          <a:endParaRPr lang="es-EC"/>
        </a:p>
      </dgm:t>
    </dgm:pt>
    <dgm:pt modelId="{B6C1613E-F008-4F84-BBE2-590AA9BBA176}">
      <dgm:prSet phldrT="[Texto]"/>
      <dgm:spPr/>
      <dgm:t>
        <a:bodyPr/>
        <a:lstStyle/>
        <a:p>
          <a:r>
            <a:rPr lang="es-EC" dirty="0"/>
            <a:t>Sulfametoxazol</a:t>
          </a:r>
        </a:p>
      </dgm:t>
    </dgm:pt>
    <dgm:pt modelId="{9D82A57A-F418-4AFF-A9F2-5601FC15ED71}" type="parTrans" cxnId="{2F88DAD2-E8EE-477F-B95F-61D8B4F418FB}">
      <dgm:prSet/>
      <dgm:spPr/>
      <dgm:t>
        <a:bodyPr/>
        <a:lstStyle/>
        <a:p>
          <a:endParaRPr lang="es-EC"/>
        </a:p>
      </dgm:t>
    </dgm:pt>
    <dgm:pt modelId="{282DEF6A-4E44-45DB-B2D9-135D3C0B811C}" type="sibTrans" cxnId="{2F88DAD2-E8EE-477F-B95F-61D8B4F418FB}">
      <dgm:prSet/>
      <dgm:spPr/>
      <dgm:t>
        <a:bodyPr/>
        <a:lstStyle/>
        <a:p>
          <a:endParaRPr lang="es-EC"/>
        </a:p>
      </dgm:t>
    </dgm:pt>
    <dgm:pt modelId="{98FEFD5F-D369-476B-ADED-273FA16B7AB6}">
      <dgm:prSet phldrT="[Texto]"/>
      <dgm:spPr/>
      <dgm:t>
        <a:bodyPr/>
        <a:lstStyle/>
        <a:p>
          <a:r>
            <a:rPr lang="es-EC" dirty="0" err="1"/>
            <a:t>Sulfametocina</a:t>
          </a:r>
          <a:endParaRPr lang="es-EC" dirty="0"/>
        </a:p>
      </dgm:t>
    </dgm:pt>
    <dgm:pt modelId="{1289D69A-DECF-4AF2-825F-B02CA64242EA}" type="parTrans" cxnId="{CE5FE5F2-B334-4D52-93F9-99A80FA22DF7}">
      <dgm:prSet/>
      <dgm:spPr/>
      <dgm:t>
        <a:bodyPr/>
        <a:lstStyle/>
        <a:p>
          <a:endParaRPr lang="es-EC"/>
        </a:p>
      </dgm:t>
    </dgm:pt>
    <dgm:pt modelId="{E70467E2-92EE-4E52-A676-A51561BA583E}" type="sibTrans" cxnId="{CE5FE5F2-B334-4D52-93F9-99A80FA22DF7}">
      <dgm:prSet/>
      <dgm:spPr/>
      <dgm:t>
        <a:bodyPr/>
        <a:lstStyle/>
        <a:p>
          <a:endParaRPr lang="es-EC"/>
        </a:p>
      </dgm:t>
    </dgm:pt>
    <dgm:pt modelId="{DF70C942-E552-4B3A-B181-D7207293B934}">
      <dgm:prSet phldrT="[Texto]"/>
      <dgm:spPr/>
      <dgm:t>
        <a:bodyPr/>
        <a:lstStyle/>
        <a:p>
          <a:r>
            <a:rPr lang="es-EC" dirty="0" err="1"/>
            <a:t>Sulfapiridina</a:t>
          </a:r>
          <a:endParaRPr lang="es-EC" dirty="0"/>
        </a:p>
      </dgm:t>
    </dgm:pt>
    <dgm:pt modelId="{B1CA21B1-CD1A-43AB-8CE1-0415CE7077E8}" type="parTrans" cxnId="{2F5507AB-122A-4126-AB03-58DB2C58D105}">
      <dgm:prSet/>
      <dgm:spPr/>
      <dgm:t>
        <a:bodyPr/>
        <a:lstStyle/>
        <a:p>
          <a:endParaRPr lang="es-EC"/>
        </a:p>
      </dgm:t>
    </dgm:pt>
    <dgm:pt modelId="{B138DDED-5098-496D-8232-D7786797289A}" type="sibTrans" cxnId="{2F5507AB-122A-4126-AB03-58DB2C58D105}">
      <dgm:prSet/>
      <dgm:spPr/>
      <dgm:t>
        <a:bodyPr/>
        <a:lstStyle/>
        <a:p>
          <a:endParaRPr lang="es-EC"/>
        </a:p>
      </dgm:t>
    </dgm:pt>
    <dgm:pt modelId="{01330006-05AD-4748-87AF-A927EA69429C}">
      <dgm:prSet phldrT="[Texto]"/>
      <dgm:spPr/>
      <dgm:t>
        <a:bodyPr/>
        <a:lstStyle/>
        <a:p>
          <a:r>
            <a:rPr lang="es-EC" dirty="0"/>
            <a:t>Sulfadiazina</a:t>
          </a:r>
        </a:p>
      </dgm:t>
    </dgm:pt>
    <dgm:pt modelId="{C0399F4E-12B3-4900-B2A9-ED66F50AAC91}" type="parTrans" cxnId="{F885718B-2ECB-47DB-97B5-61F58452D63B}">
      <dgm:prSet/>
      <dgm:spPr/>
      <dgm:t>
        <a:bodyPr/>
        <a:lstStyle/>
        <a:p>
          <a:endParaRPr lang="es-EC"/>
        </a:p>
      </dgm:t>
    </dgm:pt>
    <dgm:pt modelId="{F2C8F351-75DC-485C-8A8E-CF58BD0576BC}" type="sibTrans" cxnId="{F885718B-2ECB-47DB-97B5-61F58452D63B}">
      <dgm:prSet/>
      <dgm:spPr/>
      <dgm:t>
        <a:bodyPr/>
        <a:lstStyle/>
        <a:p>
          <a:endParaRPr lang="es-EC"/>
        </a:p>
      </dgm:t>
    </dgm:pt>
    <dgm:pt modelId="{8BADDAD3-D847-421D-8256-4F5C76D7ACCF}">
      <dgm:prSet phldrT="[Texto]"/>
      <dgm:spPr/>
      <dgm:t>
        <a:bodyPr/>
        <a:lstStyle/>
        <a:p>
          <a:r>
            <a:rPr lang="es-EC" dirty="0" err="1"/>
            <a:t>Sulfameracina</a:t>
          </a:r>
          <a:endParaRPr lang="es-EC" dirty="0"/>
        </a:p>
      </dgm:t>
    </dgm:pt>
    <dgm:pt modelId="{0C89A37F-1700-4D89-B44A-AB8BBB179B04}" type="parTrans" cxnId="{A05A3C35-435A-46D4-93E5-FE996B8892BC}">
      <dgm:prSet/>
      <dgm:spPr/>
      <dgm:t>
        <a:bodyPr/>
        <a:lstStyle/>
        <a:p>
          <a:endParaRPr lang="es-EC"/>
        </a:p>
      </dgm:t>
    </dgm:pt>
    <dgm:pt modelId="{A2A9DD09-C06B-45AC-B74A-EBC461FD46A6}" type="sibTrans" cxnId="{A05A3C35-435A-46D4-93E5-FE996B8892BC}">
      <dgm:prSet/>
      <dgm:spPr/>
      <dgm:t>
        <a:bodyPr/>
        <a:lstStyle/>
        <a:p>
          <a:endParaRPr lang="es-EC"/>
        </a:p>
      </dgm:t>
    </dgm:pt>
    <dgm:pt modelId="{A1C7AB69-6CEB-430F-80B1-CC33C3BABB55}">
      <dgm:prSet/>
      <dgm:spPr/>
      <dgm:t>
        <a:bodyPr/>
        <a:lstStyle/>
        <a:p>
          <a:r>
            <a:rPr lang="es-EC" dirty="0"/>
            <a:t>De acción prolongada (T ½ mayor a 24 horas)</a:t>
          </a:r>
        </a:p>
      </dgm:t>
    </dgm:pt>
    <dgm:pt modelId="{A7AF688F-50B4-41A4-8E6A-19886C8A3E8A}" type="parTrans" cxnId="{B25B9368-4858-4B22-8686-5E8343EAFF7A}">
      <dgm:prSet/>
      <dgm:spPr/>
      <dgm:t>
        <a:bodyPr/>
        <a:lstStyle/>
        <a:p>
          <a:endParaRPr lang="es-EC"/>
        </a:p>
      </dgm:t>
    </dgm:pt>
    <dgm:pt modelId="{8B13613C-5E8B-427A-9BFB-B60F688FEB38}" type="sibTrans" cxnId="{B25B9368-4858-4B22-8686-5E8343EAFF7A}">
      <dgm:prSet/>
      <dgm:spPr/>
      <dgm:t>
        <a:bodyPr/>
        <a:lstStyle/>
        <a:p>
          <a:endParaRPr lang="es-EC"/>
        </a:p>
      </dgm:t>
    </dgm:pt>
    <dgm:pt modelId="{481BA5D8-B0F3-4BEA-B3EB-16BC99A8073B}">
      <dgm:prSet/>
      <dgm:spPr/>
      <dgm:t>
        <a:bodyPr/>
        <a:lstStyle/>
        <a:p>
          <a:r>
            <a:rPr lang="es-EC" dirty="0" err="1"/>
            <a:t>Sulfametoxipiridacina</a:t>
          </a:r>
          <a:endParaRPr lang="es-EC" dirty="0"/>
        </a:p>
      </dgm:t>
    </dgm:pt>
    <dgm:pt modelId="{ABB899E5-20B7-4ACE-BDFE-E360C4CC225D}" type="parTrans" cxnId="{7E151333-5CBB-494A-BCFB-09DF4573164D}">
      <dgm:prSet/>
      <dgm:spPr/>
      <dgm:t>
        <a:bodyPr/>
        <a:lstStyle/>
        <a:p>
          <a:endParaRPr lang="es-EC"/>
        </a:p>
      </dgm:t>
    </dgm:pt>
    <dgm:pt modelId="{95E8F8E9-D61B-4AB9-BDA8-883D39CDB9B1}" type="sibTrans" cxnId="{7E151333-5CBB-494A-BCFB-09DF4573164D}">
      <dgm:prSet/>
      <dgm:spPr/>
      <dgm:t>
        <a:bodyPr/>
        <a:lstStyle/>
        <a:p>
          <a:endParaRPr lang="es-EC"/>
        </a:p>
      </dgm:t>
    </dgm:pt>
    <dgm:pt modelId="{424392E1-4741-44DD-8781-DD8C5B40190C}">
      <dgm:prSet/>
      <dgm:spPr/>
      <dgm:t>
        <a:bodyPr/>
        <a:lstStyle/>
        <a:p>
          <a:r>
            <a:rPr lang="es-EC" dirty="0" err="1"/>
            <a:t>Sulfadoxina</a:t>
          </a:r>
          <a:endParaRPr lang="es-EC" dirty="0"/>
        </a:p>
      </dgm:t>
    </dgm:pt>
    <dgm:pt modelId="{DB80CD6D-F7F5-4E60-81C4-C4790C70B1B7}" type="parTrans" cxnId="{AA735931-86F9-4C63-A688-899EB4758C6C}">
      <dgm:prSet/>
      <dgm:spPr/>
      <dgm:t>
        <a:bodyPr/>
        <a:lstStyle/>
        <a:p>
          <a:endParaRPr lang="es-EC"/>
        </a:p>
      </dgm:t>
    </dgm:pt>
    <dgm:pt modelId="{EA25FC53-E878-4CB2-AA7E-47246474E103}" type="sibTrans" cxnId="{AA735931-86F9-4C63-A688-899EB4758C6C}">
      <dgm:prSet/>
      <dgm:spPr/>
      <dgm:t>
        <a:bodyPr/>
        <a:lstStyle/>
        <a:p>
          <a:endParaRPr lang="es-EC"/>
        </a:p>
      </dgm:t>
    </dgm:pt>
    <dgm:pt modelId="{4138B8AF-A800-4A36-A8CC-1ADA613EBF9C}">
      <dgm:prSet/>
      <dgm:spPr/>
      <dgm:t>
        <a:bodyPr/>
        <a:lstStyle/>
        <a:p>
          <a:r>
            <a:rPr lang="es-EC" dirty="0" err="1"/>
            <a:t>Sulfadimetoxina</a:t>
          </a:r>
          <a:endParaRPr lang="es-EC" dirty="0"/>
        </a:p>
      </dgm:t>
    </dgm:pt>
    <dgm:pt modelId="{EE85573C-21D3-47A6-80BB-689F88DB27D5}" type="parTrans" cxnId="{A6686C8D-D6DE-4BF6-86FB-968F92929817}">
      <dgm:prSet/>
      <dgm:spPr/>
      <dgm:t>
        <a:bodyPr/>
        <a:lstStyle/>
        <a:p>
          <a:endParaRPr lang="es-EC"/>
        </a:p>
      </dgm:t>
    </dgm:pt>
    <dgm:pt modelId="{DB411DDD-FB51-4DF7-9C8D-23B37BDC485B}" type="sibTrans" cxnId="{A6686C8D-D6DE-4BF6-86FB-968F92929817}">
      <dgm:prSet/>
      <dgm:spPr/>
      <dgm:t>
        <a:bodyPr/>
        <a:lstStyle/>
        <a:p>
          <a:endParaRPr lang="es-EC"/>
        </a:p>
      </dgm:t>
    </dgm:pt>
    <dgm:pt modelId="{E569A0DB-9D21-45B7-AE26-CAC58F522991}">
      <dgm:prSet/>
      <dgm:spPr/>
      <dgm:t>
        <a:bodyPr/>
        <a:lstStyle/>
        <a:p>
          <a:r>
            <a:rPr lang="es-EC" dirty="0" err="1"/>
            <a:t>Sulfametoxidiacina</a:t>
          </a:r>
          <a:endParaRPr lang="es-EC" dirty="0"/>
        </a:p>
      </dgm:t>
    </dgm:pt>
    <dgm:pt modelId="{F0D64892-D32A-4080-AE40-BB000738C31F}" type="parTrans" cxnId="{5A013229-1635-4B1A-82EE-ECCF370A3CC7}">
      <dgm:prSet/>
      <dgm:spPr/>
      <dgm:t>
        <a:bodyPr/>
        <a:lstStyle/>
        <a:p>
          <a:endParaRPr lang="es-EC"/>
        </a:p>
      </dgm:t>
    </dgm:pt>
    <dgm:pt modelId="{026A33D4-069B-4727-8269-F359D50CFD72}" type="sibTrans" cxnId="{5A013229-1635-4B1A-82EE-ECCF370A3CC7}">
      <dgm:prSet/>
      <dgm:spPr/>
      <dgm:t>
        <a:bodyPr/>
        <a:lstStyle/>
        <a:p>
          <a:endParaRPr lang="es-EC"/>
        </a:p>
      </dgm:t>
    </dgm:pt>
    <dgm:pt modelId="{5FE1F360-9839-4C4E-91F3-F6E7C79C0CD7}" type="pres">
      <dgm:prSet presAssocID="{AA0C417F-9C55-49E5-9FE5-1DCE8125DADE}" presName="linear" presStyleCnt="0">
        <dgm:presLayoutVars>
          <dgm:animLvl val="lvl"/>
          <dgm:resizeHandles val="exact"/>
        </dgm:presLayoutVars>
      </dgm:prSet>
      <dgm:spPr/>
    </dgm:pt>
    <dgm:pt modelId="{C30DD545-5114-4FC0-9B7B-61501323B044}" type="pres">
      <dgm:prSet presAssocID="{56E0E66D-F653-4F05-984E-539E032B37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816172-B7A4-41A8-9769-0A1FCE621AC9}" type="pres">
      <dgm:prSet presAssocID="{56E0E66D-F653-4F05-984E-539E032B373E}" presName="childText" presStyleLbl="revTx" presStyleIdx="0" presStyleCnt="3">
        <dgm:presLayoutVars>
          <dgm:bulletEnabled val="1"/>
        </dgm:presLayoutVars>
      </dgm:prSet>
      <dgm:spPr/>
    </dgm:pt>
    <dgm:pt modelId="{30AB2855-96F6-48EC-836B-7F73AB2D5A9E}" type="pres">
      <dgm:prSet presAssocID="{324B5683-90F0-4D32-A034-4A94E838D7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3DD248-D8CB-4B1B-A095-9E210454338D}" type="pres">
      <dgm:prSet presAssocID="{324B5683-90F0-4D32-A034-4A94E838D7AA}" presName="childText" presStyleLbl="revTx" presStyleIdx="1" presStyleCnt="3">
        <dgm:presLayoutVars>
          <dgm:bulletEnabled val="1"/>
        </dgm:presLayoutVars>
      </dgm:prSet>
      <dgm:spPr/>
    </dgm:pt>
    <dgm:pt modelId="{43B4074F-C343-4C92-877F-14CB3C1A3AE3}" type="pres">
      <dgm:prSet presAssocID="{A1C7AB69-6CEB-430F-80B1-CC33C3BABB5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CECEAA-ADF7-4138-AB77-542211D4B9BA}" type="pres">
      <dgm:prSet presAssocID="{A1C7AB69-6CEB-430F-80B1-CC33C3BABB5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154D106-EF84-4779-97D9-EE1F976B4B52}" type="presOf" srcId="{AA0C417F-9C55-49E5-9FE5-1DCE8125DADE}" destId="{5FE1F360-9839-4C4E-91F3-F6E7C79C0CD7}" srcOrd="0" destOrd="0" presId="urn:microsoft.com/office/officeart/2005/8/layout/vList2"/>
    <dgm:cxn modelId="{245D8208-FA35-4439-A167-3A6214F5291D}" type="presOf" srcId="{424392E1-4741-44DD-8781-DD8C5B40190C}" destId="{A6CECEAA-ADF7-4138-AB77-542211D4B9BA}" srcOrd="0" destOrd="1" presId="urn:microsoft.com/office/officeart/2005/8/layout/vList2"/>
    <dgm:cxn modelId="{5A013229-1635-4B1A-82EE-ECCF370A3CC7}" srcId="{A1C7AB69-6CEB-430F-80B1-CC33C3BABB55}" destId="{E569A0DB-9D21-45B7-AE26-CAC58F522991}" srcOrd="3" destOrd="0" parTransId="{F0D64892-D32A-4080-AE40-BB000738C31F}" sibTransId="{026A33D4-069B-4727-8269-F359D50CFD72}"/>
    <dgm:cxn modelId="{7E46F02A-F4A3-4E97-A2E5-26EE85287515}" srcId="{56E0E66D-F653-4F05-984E-539E032B373E}" destId="{DFED1FA1-2B4E-4D12-B094-6BBB087EFB90}" srcOrd="0" destOrd="0" parTransId="{5D548AFB-8354-4E36-A3FA-7F40C87868B1}" sibTransId="{DCDFB9C9-88D0-4B34-B948-220FAF376ECD}"/>
    <dgm:cxn modelId="{AA735931-86F9-4C63-A688-899EB4758C6C}" srcId="{A1C7AB69-6CEB-430F-80B1-CC33C3BABB55}" destId="{424392E1-4741-44DD-8781-DD8C5B40190C}" srcOrd="1" destOrd="0" parTransId="{DB80CD6D-F7F5-4E60-81C4-C4790C70B1B7}" sibTransId="{EA25FC53-E878-4CB2-AA7E-47246474E103}"/>
    <dgm:cxn modelId="{7E151333-5CBB-494A-BCFB-09DF4573164D}" srcId="{A1C7AB69-6CEB-430F-80B1-CC33C3BABB55}" destId="{481BA5D8-B0F3-4BEA-B3EB-16BC99A8073B}" srcOrd="0" destOrd="0" parTransId="{ABB899E5-20B7-4ACE-BDFE-E360C4CC225D}" sibTransId="{95E8F8E9-D61B-4AB9-BDA8-883D39CDB9B1}"/>
    <dgm:cxn modelId="{A05A3C35-435A-46D4-93E5-FE996B8892BC}" srcId="{324B5683-90F0-4D32-A034-4A94E838D7AA}" destId="{8BADDAD3-D847-421D-8256-4F5C76D7ACCF}" srcOrd="2" destOrd="0" parTransId="{0C89A37F-1700-4D89-B44A-AB8BBB179B04}" sibTransId="{A2A9DD09-C06B-45AC-B74A-EBC461FD46A6}"/>
    <dgm:cxn modelId="{DABC6D3F-5792-4D7E-8A81-C6644FE869A7}" srcId="{AA0C417F-9C55-49E5-9FE5-1DCE8125DADE}" destId="{324B5683-90F0-4D32-A034-4A94E838D7AA}" srcOrd="1" destOrd="0" parTransId="{99BB73D5-41BF-469C-94C9-58FB9D9FD23C}" sibTransId="{57059E13-7094-45D3-841E-C81148FBBCBC}"/>
    <dgm:cxn modelId="{22491740-BC37-46FA-8E10-76EF77B37B80}" type="presOf" srcId="{E569A0DB-9D21-45B7-AE26-CAC58F522991}" destId="{A6CECEAA-ADF7-4138-AB77-542211D4B9BA}" srcOrd="0" destOrd="3" presId="urn:microsoft.com/office/officeart/2005/8/layout/vList2"/>
    <dgm:cxn modelId="{5F4FEB5D-0EBE-4605-9567-8924B79EDAAE}" type="presOf" srcId="{01330006-05AD-4748-87AF-A927EA69429C}" destId="{653DD248-D8CB-4B1B-A095-9E210454338D}" srcOrd="0" destOrd="1" presId="urn:microsoft.com/office/officeart/2005/8/layout/vList2"/>
    <dgm:cxn modelId="{B25B9368-4858-4B22-8686-5E8343EAFF7A}" srcId="{AA0C417F-9C55-49E5-9FE5-1DCE8125DADE}" destId="{A1C7AB69-6CEB-430F-80B1-CC33C3BABB55}" srcOrd="2" destOrd="0" parTransId="{A7AF688F-50B4-41A4-8E6A-19886C8A3E8A}" sibTransId="{8B13613C-5E8B-427A-9BFB-B60F688FEB38}"/>
    <dgm:cxn modelId="{E8F5D849-D3DE-48B5-9DC1-F3202C24D268}" type="presOf" srcId="{324B5683-90F0-4D32-A034-4A94E838D7AA}" destId="{30AB2855-96F6-48EC-836B-7F73AB2D5A9E}" srcOrd="0" destOrd="0" presId="urn:microsoft.com/office/officeart/2005/8/layout/vList2"/>
    <dgm:cxn modelId="{604DA36B-ECF3-4E71-9D47-A02D38631BA6}" type="presOf" srcId="{A1C7AB69-6CEB-430F-80B1-CC33C3BABB55}" destId="{43B4074F-C343-4C92-877F-14CB3C1A3AE3}" srcOrd="0" destOrd="0" presId="urn:microsoft.com/office/officeart/2005/8/layout/vList2"/>
    <dgm:cxn modelId="{A578EB72-C53F-48A5-B7DE-977354E44067}" type="presOf" srcId="{DFED1FA1-2B4E-4D12-B094-6BBB087EFB90}" destId="{E0816172-B7A4-41A8-9769-0A1FCE621AC9}" srcOrd="0" destOrd="0" presId="urn:microsoft.com/office/officeart/2005/8/layout/vList2"/>
    <dgm:cxn modelId="{B1AA4879-FF92-4DEF-971A-90EB0DEC126E}" type="presOf" srcId="{4138B8AF-A800-4A36-A8CC-1ADA613EBF9C}" destId="{A6CECEAA-ADF7-4138-AB77-542211D4B9BA}" srcOrd="0" destOrd="2" presId="urn:microsoft.com/office/officeart/2005/8/layout/vList2"/>
    <dgm:cxn modelId="{769CB47B-F920-43FC-8BA9-CFDC7192D65B}" type="presOf" srcId="{98FEFD5F-D369-476B-ADED-273FA16B7AB6}" destId="{E0816172-B7A4-41A8-9769-0A1FCE621AC9}" srcOrd="0" destOrd="1" presId="urn:microsoft.com/office/officeart/2005/8/layout/vList2"/>
    <dgm:cxn modelId="{CC848380-F819-4405-A86A-91232EEEF1F1}" type="presOf" srcId="{481BA5D8-B0F3-4BEA-B3EB-16BC99A8073B}" destId="{A6CECEAA-ADF7-4138-AB77-542211D4B9BA}" srcOrd="0" destOrd="0" presId="urn:microsoft.com/office/officeart/2005/8/layout/vList2"/>
    <dgm:cxn modelId="{26FE0A82-E162-4CFB-8DDE-8E5CCA2391A5}" type="presOf" srcId="{8BADDAD3-D847-421D-8256-4F5C76D7ACCF}" destId="{653DD248-D8CB-4B1B-A095-9E210454338D}" srcOrd="0" destOrd="2" presId="urn:microsoft.com/office/officeart/2005/8/layout/vList2"/>
    <dgm:cxn modelId="{F885718B-2ECB-47DB-97B5-61F58452D63B}" srcId="{324B5683-90F0-4D32-A034-4A94E838D7AA}" destId="{01330006-05AD-4748-87AF-A927EA69429C}" srcOrd="1" destOrd="0" parTransId="{C0399F4E-12B3-4900-B2A9-ED66F50AAC91}" sibTransId="{F2C8F351-75DC-485C-8A8E-CF58BD0576BC}"/>
    <dgm:cxn modelId="{A6686C8D-D6DE-4BF6-86FB-968F92929817}" srcId="{A1C7AB69-6CEB-430F-80B1-CC33C3BABB55}" destId="{4138B8AF-A800-4A36-A8CC-1ADA613EBF9C}" srcOrd="2" destOrd="0" parTransId="{EE85573C-21D3-47A6-80BB-689F88DB27D5}" sibTransId="{DB411DDD-FB51-4DF7-9C8D-23B37BDC485B}"/>
    <dgm:cxn modelId="{2FECF4A8-CA96-4677-91BF-4E449058721B}" type="presOf" srcId="{56E0E66D-F653-4F05-984E-539E032B373E}" destId="{C30DD545-5114-4FC0-9B7B-61501323B044}" srcOrd="0" destOrd="0" presId="urn:microsoft.com/office/officeart/2005/8/layout/vList2"/>
    <dgm:cxn modelId="{2F5507AB-122A-4126-AB03-58DB2C58D105}" srcId="{56E0E66D-F653-4F05-984E-539E032B373E}" destId="{DF70C942-E552-4B3A-B181-D7207293B934}" srcOrd="2" destOrd="0" parTransId="{B1CA21B1-CD1A-43AB-8CE1-0415CE7077E8}" sibTransId="{B138DDED-5098-496D-8232-D7786797289A}"/>
    <dgm:cxn modelId="{235BCECB-8101-4D2E-BFE6-EAA20B9C5F11}" type="presOf" srcId="{B6C1613E-F008-4F84-BBE2-590AA9BBA176}" destId="{653DD248-D8CB-4B1B-A095-9E210454338D}" srcOrd="0" destOrd="0" presId="urn:microsoft.com/office/officeart/2005/8/layout/vList2"/>
    <dgm:cxn modelId="{2F88DAD2-E8EE-477F-B95F-61D8B4F418FB}" srcId="{324B5683-90F0-4D32-A034-4A94E838D7AA}" destId="{B6C1613E-F008-4F84-BBE2-590AA9BBA176}" srcOrd="0" destOrd="0" parTransId="{9D82A57A-F418-4AFF-A9F2-5601FC15ED71}" sibTransId="{282DEF6A-4E44-45DB-B2D9-135D3C0B811C}"/>
    <dgm:cxn modelId="{2790AEE4-D864-4A1D-B73A-B0A5FAD6A749}" type="presOf" srcId="{DF70C942-E552-4B3A-B181-D7207293B934}" destId="{E0816172-B7A4-41A8-9769-0A1FCE621AC9}" srcOrd="0" destOrd="2" presId="urn:microsoft.com/office/officeart/2005/8/layout/vList2"/>
    <dgm:cxn modelId="{CE5FE5F2-B334-4D52-93F9-99A80FA22DF7}" srcId="{56E0E66D-F653-4F05-984E-539E032B373E}" destId="{98FEFD5F-D369-476B-ADED-273FA16B7AB6}" srcOrd="1" destOrd="0" parTransId="{1289D69A-DECF-4AF2-825F-B02CA64242EA}" sibTransId="{E70467E2-92EE-4E52-A676-A51561BA583E}"/>
    <dgm:cxn modelId="{B74BE9FD-1FBD-4972-82C2-DCA456517ABB}" srcId="{AA0C417F-9C55-49E5-9FE5-1DCE8125DADE}" destId="{56E0E66D-F653-4F05-984E-539E032B373E}" srcOrd="0" destOrd="0" parTransId="{0F4EF80A-B57F-45CA-AEEF-22C490BE8982}" sibTransId="{CB575A89-6A5D-45BE-9611-6BB4DB30E933}"/>
    <dgm:cxn modelId="{923B7807-EB17-4143-91DA-087227C2388F}" type="presParOf" srcId="{5FE1F360-9839-4C4E-91F3-F6E7C79C0CD7}" destId="{C30DD545-5114-4FC0-9B7B-61501323B044}" srcOrd="0" destOrd="0" presId="urn:microsoft.com/office/officeart/2005/8/layout/vList2"/>
    <dgm:cxn modelId="{86D2A903-A7F5-4A3F-9E44-9B15B3FD01C1}" type="presParOf" srcId="{5FE1F360-9839-4C4E-91F3-F6E7C79C0CD7}" destId="{E0816172-B7A4-41A8-9769-0A1FCE621AC9}" srcOrd="1" destOrd="0" presId="urn:microsoft.com/office/officeart/2005/8/layout/vList2"/>
    <dgm:cxn modelId="{7EF79117-C2DB-43B6-8C84-E737C821C9FB}" type="presParOf" srcId="{5FE1F360-9839-4C4E-91F3-F6E7C79C0CD7}" destId="{30AB2855-96F6-48EC-836B-7F73AB2D5A9E}" srcOrd="2" destOrd="0" presId="urn:microsoft.com/office/officeart/2005/8/layout/vList2"/>
    <dgm:cxn modelId="{75957A80-9937-4D75-B8E9-2FE16D0D43F2}" type="presParOf" srcId="{5FE1F360-9839-4C4E-91F3-F6E7C79C0CD7}" destId="{653DD248-D8CB-4B1B-A095-9E210454338D}" srcOrd="3" destOrd="0" presId="urn:microsoft.com/office/officeart/2005/8/layout/vList2"/>
    <dgm:cxn modelId="{E5563649-9647-4E48-BEB2-5AD7D56858E0}" type="presParOf" srcId="{5FE1F360-9839-4C4E-91F3-F6E7C79C0CD7}" destId="{43B4074F-C343-4C92-877F-14CB3C1A3AE3}" srcOrd="4" destOrd="0" presId="urn:microsoft.com/office/officeart/2005/8/layout/vList2"/>
    <dgm:cxn modelId="{8EA5AD3F-3C8E-4406-B638-22A131639047}" type="presParOf" srcId="{5FE1F360-9839-4C4E-91F3-F6E7C79C0CD7}" destId="{A6CECEAA-ADF7-4138-AB77-542211D4B9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8ABB9-4D1E-4271-BD68-213BD5843E17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260DBF99-D7A2-40A7-AD9F-9E182D4CAECC}">
      <dgm:prSet phldrT="[Texto]"/>
      <dgm:spPr/>
      <dgm:t>
        <a:bodyPr/>
        <a:lstStyle/>
        <a:p>
          <a:r>
            <a:rPr lang="es-EC" dirty="0" err="1"/>
            <a:t>Lipoglucopétidos</a:t>
          </a:r>
          <a:endParaRPr lang="es-EC" dirty="0"/>
        </a:p>
      </dgm:t>
    </dgm:pt>
    <dgm:pt modelId="{DAF511BA-0E37-4174-A0C4-73F1BC5EC01F}" type="parTrans" cxnId="{2D58F804-4E0B-465D-A1BF-1EE805EF30CE}">
      <dgm:prSet/>
      <dgm:spPr/>
      <dgm:t>
        <a:bodyPr/>
        <a:lstStyle/>
        <a:p>
          <a:endParaRPr lang="es-EC"/>
        </a:p>
      </dgm:t>
    </dgm:pt>
    <dgm:pt modelId="{B74A0686-D964-4C66-BFC9-030488D4FF62}" type="sibTrans" cxnId="{2D58F804-4E0B-465D-A1BF-1EE805EF30CE}">
      <dgm:prSet/>
      <dgm:spPr/>
      <dgm:t>
        <a:bodyPr/>
        <a:lstStyle/>
        <a:p>
          <a:endParaRPr lang="es-EC"/>
        </a:p>
      </dgm:t>
    </dgm:pt>
    <dgm:pt modelId="{B08FBA19-43BD-409B-A61C-C5B08A3B9C44}">
      <dgm:prSet phldrT="[Texto]"/>
      <dgm:spPr/>
      <dgm:t>
        <a:bodyPr/>
        <a:lstStyle/>
        <a:p>
          <a:r>
            <a:rPr lang="es-EC" dirty="0"/>
            <a:t>Daptomicina</a:t>
          </a:r>
        </a:p>
      </dgm:t>
    </dgm:pt>
    <dgm:pt modelId="{7B3B18CE-E5C7-4D64-9E03-6B91D233F83A}" type="parTrans" cxnId="{31B08DA2-F689-44B5-B791-D1916EDCD5A7}">
      <dgm:prSet/>
      <dgm:spPr/>
      <dgm:t>
        <a:bodyPr/>
        <a:lstStyle/>
        <a:p>
          <a:endParaRPr lang="es-EC"/>
        </a:p>
      </dgm:t>
    </dgm:pt>
    <dgm:pt modelId="{CE0D2D1E-2A12-43AD-8D8E-89EB9C255D83}" type="sibTrans" cxnId="{31B08DA2-F689-44B5-B791-D1916EDCD5A7}">
      <dgm:prSet/>
      <dgm:spPr/>
      <dgm:t>
        <a:bodyPr/>
        <a:lstStyle/>
        <a:p>
          <a:endParaRPr lang="es-EC"/>
        </a:p>
      </dgm:t>
    </dgm:pt>
    <dgm:pt modelId="{845423D5-61FC-4718-8CB6-85037842B3C8}">
      <dgm:prSet phldrT="[Texto]"/>
      <dgm:spPr/>
      <dgm:t>
        <a:bodyPr/>
        <a:lstStyle/>
        <a:p>
          <a:r>
            <a:rPr lang="es-EC" dirty="0" err="1"/>
            <a:t>Dalbavancina</a:t>
          </a:r>
          <a:endParaRPr lang="es-EC" dirty="0"/>
        </a:p>
      </dgm:t>
    </dgm:pt>
    <dgm:pt modelId="{70AF9B3B-5D84-4539-BFF4-A57DECF190C7}" type="parTrans" cxnId="{45A13906-D00F-4EC6-96DE-0D4CBF52A579}">
      <dgm:prSet/>
      <dgm:spPr/>
      <dgm:t>
        <a:bodyPr/>
        <a:lstStyle/>
        <a:p>
          <a:endParaRPr lang="es-EC"/>
        </a:p>
      </dgm:t>
    </dgm:pt>
    <dgm:pt modelId="{183E745B-6E8B-42BC-B5AA-9EE2C2F8ADB6}" type="sibTrans" cxnId="{45A13906-D00F-4EC6-96DE-0D4CBF52A579}">
      <dgm:prSet/>
      <dgm:spPr/>
      <dgm:t>
        <a:bodyPr/>
        <a:lstStyle/>
        <a:p>
          <a:endParaRPr lang="es-EC"/>
        </a:p>
      </dgm:t>
    </dgm:pt>
    <dgm:pt modelId="{936A993A-A72C-4DB3-AE88-5916F34F7C65}">
      <dgm:prSet phldrT="[Texto]"/>
      <dgm:spPr/>
      <dgm:t>
        <a:bodyPr/>
        <a:lstStyle/>
        <a:p>
          <a:r>
            <a:rPr lang="es-EC" dirty="0" err="1"/>
            <a:t>Polipétptidos</a:t>
          </a:r>
          <a:endParaRPr lang="es-EC" dirty="0"/>
        </a:p>
      </dgm:t>
    </dgm:pt>
    <dgm:pt modelId="{FC6E4BAF-0847-4F85-83D3-D86573B0C08A}" type="parTrans" cxnId="{3A63188E-37A2-4C23-8210-7619ADB2E59D}">
      <dgm:prSet/>
      <dgm:spPr/>
      <dgm:t>
        <a:bodyPr/>
        <a:lstStyle/>
        <a:p>
          <a:endParaRPr lang="es-EC"/>
        </a:p>
      </dgm:t>
    </dgm:pt>
    <dgm:pt modelId="{FE9711B1-6157-4CB1-ABDF-35F7231DA80F}" type="sibTrans" cxnId="{3A63188E-37A2-4C23-8210-7619ADB2E59D}">
      <dgm:prSet/>
      <dgm:spPr/>
      <dgm:t>
        <a:bodyPr/>
        <a:lstStyle/>
        <a:p>
          <a:endParaRPr lang="es-EC"/>
        </a:p>
      </dgm:t>
    </dgm:pt>
    <dgm:pt modelId="{3D20CF05-4C36-44FF-B496-4CB7C8716E54}">
      <dgm:prSet phldrT="[Texto]"/>
      <dgm:spPr/>
      <dgm:t>
        <a:bodyPr/>
        <a:lstStyle/>
        <a:p>
          <a:r>
            <a:rPr lang="es-EC" dirty="0"/>
            <a:t>Bacitracina</a:t>
          </a:r>
        </a:p>
      </dgm:t>
    </dgm:pt>
    <dgm:pt modelId="{3BF398BC-A194-4027-9EF4-92F98EC91DE1}" type="parTrans" cxnId="{6ECA8188-D027-4374-9CDC-A441EE5CE8DB}">
      <dgm:prSet/>
      <dgm:spPr/>
      <dgm:t>
        <a:bodyPr/>
        <a:lstStyle/>
        <a:p>
          <a:endParaRPr lang="es-EC"/>
        </a:p>
      </dgm:t>
    </dgm:pt>
    <dgm:pt modelId="{7D2E36E1-135B-4879-9453-D49031C25245}" type="sibTrans" cxnId="{6ECA8188-D027-4374-9CDC-A441EE5CE8DB}">
      <dgm:prSet/>
      <dgm:spPr/>
      <dgm:t>
        <a:bodyPr/>
        <a:lstStyle/>
        <a:p>
          <a:endParaRPr lang="es-EC"/>
        </a:p>
      </dgm:t>
    </dgm:pt>
    <dgm:pt modelId="{712C99AD-CC67-4B2F-9B84-743DBB7AFBF3}">
      <dgm:prSet phldrT="[Texto]"/>
      <dgm:spPr/>
      <dgm:t>
        <a:bodyPr/>
        <a:lstStyle/>
        <a:p>
          <a:r>
            <a:rPr lang="es-EC" dirty="0"/>
            <a:t>Colistina</a:t>
          </a:r>
        </a:p>
      </dgm:t>
    </dgm:pt>
    <dgm:pt modelId="{DA0F4AA8-9656-4083-9D9F-52C467CB2302}" type="parTrans" cxnId="{9172527F-266F-4CCB-ACE8-AB7F03BFF682}">
      <dgm:prSet/>
      <dgm:spPr/>
      <dgm:t>
        <a:bodyPr/>
        <a:lstStyle/>
        <a:p>
          <a:endParaRPr lang="es-EC"/>
        </a:p>
      </dgm:t>
    </dgm:pt>
    <dgm:pt modelId="{4A0AC246-9CA7-494F-AC92-2DF1A775D71C}" type="sibTrans" cxnId="{9172527F-266F-4CCB-ACE8-AB7F03BFF682}">
      <dgm:prSet/>
      <dgm:spPr/>
      <dgm:t>
        <a:bodyPr/>
        <a:lstStyle/>
        <a:p>
          <a:endParaRPr lang="es-EC"/>
        </a:p>
      </dgm:t>
    </dgm:pt>
    <dgm:pt modelId="{08499A76-037C-4BDD-B6BB-99173E827D9E}">
      <dgm:prSet phldrT="[Texto]"/>
      <dgm:spPr/>
      <dgm:t>
        <a:bodyPr/>
        <a:lstStyle/>
        <a:p>
          <a:r>
            <a:rPr lang="es-EC" dirty="0" err="1"/>
            <a:t>Oritavancina</a:t>
          </a:r>
          <a:endParaRPr lang="es-EC" dirty="0"/>
        </a:p>
      </dgm:t>
    </dgm:pt>
    <dgm:pt modelId="{B37D2B4F-2016-4DA9-8B13-192E28CE7D5D}" type="parTrans" cxnId="{2DD5B863-9A00-40E4-8A36-666426D0D1BB}">
      <dgm:prSet/>
      <dgm:spPr/>
      <dgm:t>
        <a:bodyPr/>
        <a:lstStyle/>
        <a:p>
          <a:endParaRPr lang="es-EC"/>
        </a:p>
      </dgm:t>
    </dgm:pt>
    <dgm:pt modelId="{30299D7A-5B7B-4BB1-BF23-0293E994ECFC}" type="sibTrans" cxnId="{2DD5B863-9A00-40E4-8A36-666426D0D1BB}">
      <dgm:prSet/>
      <dgm:spPr/>
      <dgm:t>
        <a:bodyPr/>
        <a:lstStyle/>
        <a:p>
          <a:endParaRPr lang="es-EC"/>
        </a:p>
      </dgm:t>
    </dgm:pt>
    <dgm:pt modelId="{ECE7237B-0F13-4FD5-83DC-02CF8B09B2DB}">
      <dgm:prSet phldrT="[Texto]"/>
      <dgm:spPr/>
      <dgm:t>
        <a:bodyPr/>
        <a:lstStyle/>
        <a:p>
          <a:r>
            <a:rPr lang="es-EC" dirty="0" err="1"/>
            <a:t>Telavancina</a:t>
          </a:r>
          <a:endParaRPr lang="es-EC" dirty="0"/>
        </a:p>
      </dgm:t>
    </dgm:pt>
    <dgm:pt modelId="{16ADBB19-8A4B-49DC-9FB3-E18FCFBC08FE}" type="parTrans" cxnId="{5B9BC34B-F52C-4EF1-8185-9E90EFDF6D0E}">
      <dgm:prSet/>
      <dgm:spPr/>
      <dgm:t>
        <a:bodyPr/>
        <a:lstStyle/>
        <a:p>
          <a:endParaRPr lang="es-EC"/>
        </a:p>
      </dgm:t>
    </dgm:pt>
    <dgm:pt modelId="{DEDA101B-AC86-4BA7-8A12-F4AED4824502}" type="sibTrans" cxnId="{5B9BC34B-F52C-4EF1-8185-9E90EFDF6D0E}">
      <dgm:prSet/>
      <dgm:spPr/>
      <dgm:t>
        <a:bodyPr/>
        <a:lstStyle/>
        <a:p>
          <a:endParaRPr lang="es-EC"/>
        </a:p>
      </dgm:t>
    </dgm:pt>
    <dgm:pt modelId="{5195683F-2E19-4EAF-AAF5-F461B5AF7CE9}">
      <dgm:prSet phldrT="[Texto]"/>
      <dgm:spPr/>
      <dgm:t>
        <a:bodyPr/>
        <a:lstStyle/>
        <a:p>
          <a:r>
            <a:rPr lang="es-EC" dirty="0"/>
            <a:t>Polimixina B</a:t>
          </a:r>
        </a:p>
      </dgm:t>
    </dgm:pt>
    <dgm:pt modelId="{E4BD2E36-8E72-48A9-AB18-95D104A8370F}" type="parTrans" cxnId="{0B415A7F-4DA0-4DBD-9C91-6856E9FB2573}">
      <dgm:prSet/>
      <dgm:spPr/>
      <dgm:t>
        <a:bodyPr/>
        <a:lstStyle/>
        <a:p>
          <a:endParaRPr lang="es-EC"/>
        </a:p>
      </dgm:t>
    </dgm:pt>
    <dgm:pt modelId="{851D6A32-858D-420D-B93A-6F2E81C90386}" type="sibTrans" cxnId="{0B415A7F-4DA0-4DBD-9C91-6856E9FB2573}">
      <dgm:prSet/>
      <dgm:spPr/>
      <dgm:t>
        <a:bodyPr/>
        <a:lstStyle/>
        <a:p>
          <a:endParaRPr lang="es-EC"/>
        </a:p>
      </dgm:t>
    </dgm:pt>
    <dgm:pt modelId="{F1BB8EB8-2889-4F1E-8298-94AECF0CB502}" type="pres">
      <dgm:prSet presAssocID="{C8A8ABB9-4D1E-4271-BD68-213BD5843E17}" presName="Name0" presStyleCnt="0">
        <dgm:presLayoutVars>
          <dgm:dir/>
          <dgm:animLvl val="lvl"/>
          <dgm:resizeHandles val="exact"/>
        </dgm:presLayoutVars>
      </dgm:prSet>
      <dgm:spPr/>
    </dgm:pt>
    <dgm:pt modelId="{63F733D7-C0A6-4520-93C5-BD75BBCD4728}" type="pres">
      <dgm:prSet presAssocID="{260DBF99-D7A2-40A7-AD9F-9E182D4CAECC}" presName="linNode" presStyleCnt="0"/>
      <dgm:spPr/>
    </dgm:pt>
    <dgm:pt modelId="{879BB69C-CE0D-44BC-8450-3A117C38EB9B}" type="pres">
      <dgm:prSet presAssocID="{260DBF99-D7A2-40A7-AD9F-9E182D4CAEC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8ACE8B1-FEB3-46E1-B6C7-AE3B89500592}" type="pres">
      <dgm:prSet presAssocID="{260DBF99-D7A2-40A7-AD9F-9E182D4CAECC}" presName="descendantText" presStyleLbl="alignAccFollowNode1" presStyleIdx="0" presStyleCnt="2">
        <dgm:presLayoutVars>
          <dgm:bulletEnabled val="1"/>
        </dgm:presLayoutVars>
      </dgm:prSet>
      <dgm:spPr/>
    </dgm:pt>
    <dgm:pt modelId="{590CD9F7-4F81-4C1A-B87C-689D9D460AF9}" type="pres">
      <dgm:prSet presAssocID="{B74A0686-D964-4C66-BFC9-030488D4FF62}" presName="sp" presStyleCnt="0"/>
      <dgm:spPr/>
    </dgm:pt>
    <dgm:pt modelId="{D8DA5583-43C9-4A0E-A98B-9B1C050D4C95}" type="pres">
      <dgm:prSet presAssocID="{936A993A-A72C-4DB3-AE88-5916F34F7C65}" presName="linNode" presStyleCnt="0"/>
      <dgm:spPr/>
    </dgm:pt>
    <dgm:pt modelId="{4A18787D-8789-4EBF-BFFE-CCCF0349FBCD}" type="pres">
      <dgm:prSet presAssocID="{936A993A-A72C-4DB3-AE88-5916F34F7C6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585F56F-B1E2-4500-8ED2-F56EE260BA54}" type="pres">
      <dgm:prSet presAssocID="{936A993A-A72C-4DB3-AE88-5916F34F7C6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D58F804-4E0B-465D-A1BF-1EE805EF30CE}" srcId="{C8A8ABB9-4D1E-4271-BD68-213BD5843E17}" destId="{260DBF99-D7A2-40A7-AD9F-9E182D4CAECC}" srcOrd="0" destOrd="0" parTransId="{DAF511BA-0E37-4174-A0C4-73F1BC5EC01F}" sibTransId="{B74A0686-D964-4C66-BFC9-030488D4FF62}"/>
    <dgm:cxn modelId="{45A13906-D00F-4EC6-96DE-0D4CBF52A579}" srcId="{260DBF99-D7A2-40A7-AD9F-9E182D4CAECC}" destId="{845423D5-61FC-4718-8CB6-85037842B3C8}" srcOrd="1" destOrd="0" parTransId="{70AF9B3B-5D84-4539-BFF4-A57DECF190C7}" sibTransId="{183E745B-6E8B-42BC-B5AA-9EE2C2F8ADB6}"/>
    <dgm:cxn modelId="{9005D221-C347-4D9B-8AD6-FD91025068FE}" type="presOf" srcId="{712C99AD-CC67-4B2F-9B84-743DBB7AFBF3}" destId="{9585F56F-B1E2-4500-8ED2-F56EE260BA54}" srcOrd="0" destOrd="1" presId="urn:microsoft.com/office/officeart/2005/8/layout/vList5"/>
    <dgm:cxn modelId="{DA72B731-D094-4183-AA0D-B5FA08EDAC73}" type="presOf" srcId="{08499A76-037C-4BDD-B6BB-99173E827D9E}" destId="{28ACE8B1-FEB3-46E1-B6C7-AE3B89500592}" srcOrd="0" destOrd="2" presId="urn:microsoft.com/office/officeart/2005/8/layout/vList5"/>
    <dgm:cxn modelId="{13D44F3A-25DD-473D-ABAD-80168EE01C99}" type="presOf" srcId="{B08FBA19-43BD-409B-A61C-C5B08A3B9C44}" destId="{28ACE8B1-FEB3-46E1-B6C7-AE3B89500592}" srcOrd="0" destOrd="0" presId="urn:microsoft.com/office/officeart/2005/8/layout/vList5"/>
    <dgm:cxn modelId="{2DD5B863-9A00-40E4-8A36-666426D0D1BB}" srcId="{260DBF99-D7A2-40A7-AD9F-9E182D4CAECC}" destId="{08499A76-037C-4BDD-B6BB-99173E827D9E}" srcOrd="2" destOrd="0" parTransId="{B37D2B4F-2016-4DA9-8B13-192E28CE7D5D}" sibTransId="{30299D7A-5B7B-4BB1-BF23-0293E994ECFC}"/>
    <dgm:cxn modelId="{5B9BC34B-F52C-4EF1-8185-9E90EFDF6D0E}" srcId="{260DBF99-D7A2-40A7-AD9F-9E182D4CAECC}" destId="{ECE7237B-0F13-4FD5-83DC-02CF8B09B2DB}" srcOrd="3" destOrd="0" parTransId="{16ADBB19-8A4B-49DC-9FB3-E18FCFBC08FE}" sibTransId="{DEDA101B-AC86-4BA7-8A12-F4AED4824502}"/>
    <dgm:cxn modelId="{4EE79E5A-55CC-40E1-AE20-2495267D90C4}" type="presOf" srcId="{C8A8ABB9-4D1E-4271-BD68-213BD5843E17}" destId="{F1BB8EB8-2889-4F1E-8298-94AECF0CB502}" srcOrd="0" destOrd="0" presId="urn:microsoft.com/office/officeart/2005/8/layout/vList5"/>
    <dgm:cxn modelId="{9172527F-266F-4CCB-ACE8-AB7F03BFF682}" srcId="{936A993A-A72C-4DB3-AE88-5916F34F7C65}" destId="{712C99AD-CC67-4B2F-9B84-743DBB7AFBF3}" srcOrd="1" destOrd="0" parTransId="{DA0F4AA8-9656-4083-9D9F-52C467CB2302}" sibTransId="{4A0AC246-9CA7-494F-AC92-2DF1A775D71C}"/>
    <dgm:cxn modelId="{0B415A7F-4DA0-4DBD-9C91-6856E9FB2573}" srcId="{936A993A-A72C-4DB3-AE88-5916F34F7C65}" destId="{5195683F-2E19-4EAF-AAF5-F461B5AF7CE9}" srcOrd="2" destOrd="0" parTransId="{E4BD2E36-8E72-48A9-AB18-95D104A8370F}" sibTransId="{851D6A32-858D-420D-B93A-6F2E81C90386}"/>
    <dgm:cxn modelId="{13EC8581-325C-4BB6-BD14-F1DFB0193D07}" type="presOf" srcId="{5195683F-2E19-4EAF-AAF5-F461B5AF7CE9}" destId="{9585F56F-B1E2-4500-8ED2-F56EE260BA54}" srcOrd="0" destOrd="2" presId="urn:microsoft.com/office/officeart/2005/8/layout/vList5"/>
    <dgm:cxn modelId="{37EE9882-EA19-494B-A977-1184B5786472}" type="presOf" srcId="{ECE7237B-0F13-4FD5-83DC-02CF8B09B2DB}" destId="{28ACE8B1-FEB3-46E1-B6C7-AE3B89500592}" srcOrd="0" destOrd="3" presId="urn:microsoft.com/office/officeart/2005/8/layout/vList5"/>
    <dgm:cxn modelId="{6ECA8188-D027-4374-9CDC-A441EE5CE8DB}" srcId="{936A993A-A72C-4DB3-AE88-5916F34F7C65}" destId="{3D20CF05-4C36-44FF-B496-4CB7C8716E54}" srcOrd="0" destOrd="0" parTransId="{3BF398BC-A194-4027-9EF4-92F98EC91DE1}" sibTransId="{7D2E36E1-135B-4879-9453-D49031C25245}"/>
    <dgm:cxn modelId="{3A63188E-37A2-4C23-8210-7619ADB2E59D}" srcId="{C8A8ABB9-4D1E-4271-BD68-213BD5843E17}" destId="{936A993A-A72C-4DB3-AE88-5916F34F7C65}" srcOrd="1" destOrd="0" parTransId="{FC6E4BAF-0847-4F85-83D3-D86573B0C08A}" sibTransId="{FE9711B1-6157-4CB1-ABDF-35F7231DA80F}"/>
    <dgm:cxn modelId="{31B08DA2-F689-44B5-B791-D1916EDCD5A7}" srcId="{260DBF99-D7A2-40A7-AD9F-9E182D4CAECC}" destId="{B08FBA19-43BD-409B-A61C-C5B08A3B9C44}" srcOrd="0" destOrd="0" parTransId="{7B3B18CE-E5C7-4D64-9E03-6B91D233F83A}" sibTransId="{CE0D2D1E-2A12-43AD-8D8E-89EB9C255D83}"/>
    <dgm:cxn modelId="{E043A6B9-4615-46F3-9F4D-BE5118CD44DC}" type="presOf" srcId="{936A993A-A72C-4DB3-AE88-5916F34F7C65}" destId="{4A18787D-8789-4EBF-BFFE-CCCF0349FBCD}" srcOrd="0" destOrd="0" presId="urn:microsoft.com/office/officeart/2005/8/layout/vList5"/>
    <dgm:cxn modelId="{485C83C3-D14F-4408-B57A-098D268FDCE0}" type="presOf" srcId="{845423D5-61FC-4718-8CB6-85037842B3C8}" destId="{28ACE8B1-FEB3-46E1-B6C7-AE3B89500592}" srcOrd="0" destOrd="1" presId="urn:microsoft.com/office/officeart/2005/8/layout/vList5"/>
    <dgm:cxn modelId="{1E162CC5-B046-43FF-B27A-827AF105FDC7}" type="presOf" srcId="{260DBF99-D7A2-40A7-AD9F-9E182D4CAECC}" destId="{879BB69C-CE0D-44BC-8450-3A117C38EB9B}" srcOrd="0" destOrd="0" presId="urn:microsoft.com/office/officeart/2005/8/layout/vList5"/>
    <dgm:cxn modelId="{8B4277D4-68BD-4F3A-9478-A2B81EF0A841}" type="presOf" srcId="{3D20CF05-4C36-44FF-B496-4CB7C8716E54}" destId="{9585F56F-B1E2-4500-8ED2-F56EE260BA54}" srcOrd="0" destOrd="0" presId="urn:microsoft.com/office/officeart/2005/8/layout/vList5"/>
    <dgm:cxn modelId="{FB54D51F-57AB-43A6-B621-F025077689C6}" type="presParOf" srcId="{F1BB8EB8-2889-4F1E-8298-94AECF0CB502}" destId="{63F733D7-C0A6-4520-93C5-BD75BBCD4728}" srcOrd="0" destOrd="0" presId="urn:microsoft.com/office/officeart/2005/8/layout/vList5"/>
    <dgm:cxn modelId="{70D36FE3-C549-41D3-BB9C-1A8BFB6FD78B}" type="presParOf" srcId="{63F733D7-C0A6-4520-93C5-BD75BBCD4728}" destId="{879BB69C-CE0D-44BC-8450-3A117C38EB9B}" srcOrd="0" destOrd="0" presId="urn:microsoft.com/office/officeart/2005/8/layout/vList5"/>
    <dgm:cxn modelId="{E3E44CE0-26F9-4CED-87FB-25FB11652C6A}" type="presParOf" srcId="{63F733D7-C0A6-4520-93C5-BD75BBCD4728}" destId="{28ACE8B1-FEB3-46E1-B6C7-AE3B89500592}" srcOrd="1" destOrd="0" presId="urn:microsoft.com/office/officeart/2005/8/layout/vList5"/>
    <dgm:cxn modelId="{0366F09E-5B95-4AB2-B535-1996962CA2D2}" type="presParOf" srcId="{F1BB8EB8-2889-4F1E-8298-94AECF0CB502}" destId="{590CD9F7-4F81-4C1A-B87C-689D9D460AF9}" srcOrd="1" destOrd="0" presId="urn:microsoft.com/office/officeart/2005/8/layout/vList5"/>
    <dgm:cxn modelId="{42DAB891-490A-441E-BEAA-7476B4CAD3D5}" type="presParOf" srcId="{F1BB8EB8-2889-4F1E-8298-94AECF0CB502}" destId="{D8DA5583-43C9-4A0E-A98B-9B1C050D4C95}" srcOrd="2" destOrd="0" presId="urn:microsoft.com/office/officeart/2005/8/layout/vList5"/>
    <dgm:cxn modelId="{13CAF348-7481-4B25-8071-22DA6487F696}" type="presParOf" srcId="{D8DA5583-43C9-4A0E-A98B-9B1C050D4C95}" destId="{4A18787D-8789-4EBF-BFFE-CCCF0349FBCD}" srcOrd="0" destOrd="0" presId="urn:microsoft.com/office/officeart/2005/8/layout/vList5"/>
    <dgm:cxn modelId="{FB40205B-6023-4B6E-88EE-D289F42F4227}" type="presParOf" srcId="{D8DA5583-43C9-4A0E-A98B-9B1C050D4C95}" destId="{9585F56F-B1E2-4500-8ED2-F56EE260BA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870F5-7201-4061-8DB6-0586DB177A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61B8031-4557-4B87-9E89-3AAD41986B99}">
      <dgm:prSet phldrT="[Texto]"/>
      <dgm:spPr/>
      <dgm:t>
        <a:bodyPr/>
        <a:lstStyle/>
        <a:p>
          <a:r>
            <a:rPr lang="es-EC" dirty="0"/>
            <a:t>Nitroimidazoles</a:t>
          </a:r>
        </a:p>
      </dgm:t>
    </dgm:pt>
    <dgm:pt modelId="{7F805FB3-A71C-4706-B773-8895846343B9}" type="parTrans" cxnId="{6C18C57A-7DE1-40B1-866E-265A32FC3A99}">
      <dgm:prSet/>
      <dgm:spPr/>
      <dgm:t>
        <a:bodyPr/>
        <a:lstStyle/>
        <a:p>
          <a:endParaRPr lang="es-EC"/>
        </a:p>
      </dgm:t>
    </dgm:pt>
    <dgm:pt modelId="{B96166E1-BDD5-4D58-A8A4-1FEE425DA2B5}" type="sibTrans" cxnId="{6C18C57A-7DE1-40B1-866E-265A32FC3A99}">
      <dgm:prSet/>
      <dgm:spPr/>
      <dgm:t>
        <a:bodyPr/>
        <a:lstStyle/>
        <a:p>
          <a:endParaRPr lang="es-EC"/>
        </a:p>
      </dgm:t>
    </dgm:pt>
    <dgm:pt modelId="{89157992-4B38-4724-A4FC-383DF2FFC1DE}">
      <dgm:prSet phldrT="[Texto]"/>
      <dgm:spPr/>
      <dgm:t>
        <a:bodyPr/>
        <a:lstStyle/>
        <a:p>
          <a:r>
            <a:rPr lang="es-EC" dirty="0"/>
            <a:t>Metronidazol</a:t>
          </a:r>
        </a:p>
      </dgm:t>
    </dgm:pt>
    <dgm:pt modelId="{15ABA728-9251-4092-8160-9411306CD284}" type="parTrans" cxnId="{90948658-3F98-4C36-84FF-1525CBC4EBAE}">
      <dgm:prSet/>
      <dgm:spPr/>
      <dgm:t>
        <a:bodyPr/>
        <a:lstStyle/>
        <a:p>
          <a:endParaRPr lang="es-EC"/>
        </a:p>
      </dgm:t>
    </dgm:pt>
    <dgm:pt modelId="{6BE8272A-BFD2-477D-8AAE-4FB53B12EFDA}" type="sibTrans" cxnId="{90948658-3F98-4C36-84FF-1525CBC4EBAE}">
      <dgm:prSet/>
      <dgm:spPr/>
      <dgm:t>
        <a:bodyPr/>
        <a:lstStyle/>
        <a:p>
          <a:endParaRPr lang="es-EC"/>
        </a:p>
      </dgm:t>
    </dgm:pt>
    <dgm:pt modelId="{89CCB67B-6FD0-434F-9B1E-E1892E006A2C}">
      <dgm:prSet phldrT="[Texto]"/>
      <dgm:spPr/>
      <dgm:t>
        <a:bodyPr/>
        <a:lstStyle/>
        <a:p>
          <a:r>
            <a:rPr lang="es-EC" dirty="0" err="1"/>
            <a:t>Ornidazol</a:t>
          </a:r>
          <a:endParaRPr lang="es-EC" dirty="0"/>
        </a:p>
      </dgm:t>
    </dgm:pt>
    <dgm:pt modelId="{98420177-7ED6-42E8-B4B5-ADABAA84F6F1}" type="parTrans" cxnId="{5FC0064F-9413-4C0F-8C52-ED357C41F8B5}">
      <dgm:prSet/>
      <dgm:spPr/>
      <dgm:t>
        <a:bodyPr/>
        <a:lstStyle/>
        <a:p>
          <a:endParaRPr lang="es-EC"/>
        </a:p>
      </dgm:t>
    </dgm:pt>
    <dgm:pt modelId="{02883B94-27D0-4041-94BB-AF1E5ECE6AE1}" type="sibTrans" cxnId="{5FC0064F-9413-4C0F-8C52-ED357C41F8B5}">
      <dgm:prSet/>
      <dgm:spPr/>
      <dgm:t>
        <a:bodyPr/>
        <a:lstStyle/>
        <a:p>
          <a:endParaRPr lang="es-EC"/>
        </a:p>
      </dgm:t>
    </dgm:pt>
    <dgm:pt modelId="{F1A6676B-B2DE-4D2D-BAFB-705FD3D6A1B7}">
      <dgm:prSet phldrT="[Texto]"/>
      <dgm:spPr/>
      <dgm:t>
        <a:bodyPr/>
        <a:lstStyle/>
        <a:p>
          <a:r>
            <a:rPr lang="es-EC" dirty="0" err="1"/>
            <a:t>Nitrofuranos</a:t>
          </a:r>
          <a:endParaRPr lang="es-EC" dirty="0"/>
        </a:p>
      </dgm:t>
    </dgm:pt>
    <dgm:pt modelId="{72FC7FFB-E577-455E-BED4-69A13DCF8243}" type="parTrans" cxnId="{7EC689BA-B0D6-400C-AEA9-B6854A47F245}">
      <dgm:prSet/>
      <dgm:spPr/>
      <dgm:t>
        <a:bodyPr/>
        <a:lstStyle/>
        <a:p>
          <a:endParaRPr lang="es-EC"/>
        </a:p>
      </dgm:t>
    </dgm:pt>
    <dgm:pt modelId="{9DBFF065-34EC-4737-AAAB-8427D4D5C8E9}" type="sibTrans" cxnId="{7EC689BA-B0D6-400C-AEA9-B6854A47F245}">
      <dgm:prSet/>
      <dgm:spPr/>
      <dgm:t>
        <a:bodyPr/>
        <a:lstStyle/>
        <a:p>
          <a:endParaRPr lang="es-EC"/>
        </a:p>
      </dgm:t>
    </dgm:pt>
    <dgm:pt modelId="{08150008-077A-45C8-9574-31A74EE81B7F}">
      <dgm:prSet phldrT="[Texto]"/>
      <dgm:spPr/>
      <dgm:t>
        <a:bodyPr/>
        <a:lstStyle/>
        <a:p>
          <a:r>
            <a:rPr lang="es-EC" dirty="0"/>
            <a:t>Nitrofurantoina</a:t>
          </a:r>
        </a:p>
      </dgm:t>
    </dgm:pt>
    <dgm:pt modelId="{5988F162-5660-4E62-8D1B-6F3E584A5DFE}" type="parTrans" cxnId="{AED3A58E-0D9B-461D-94B3-12F8645F65D5}">
      <dgm:prSet/>
      <dgm:spPr/>
      <dgm:t>
        <a:bodyPr/>
        <a:lstStyle/>
        <a:p>
          <a:endParaRPr lang="es-EC"/>
        </a:p>
      </dgm:t>
    </dgm:pt>
    <dgm:pt modelId="{70D9FB79-FF21-477D-9360-F2EB2D46BEF0}" type="sibTrans" cxnId="{AED3A58E-0D9B-461D-94B3-12F8645F65D5}">
      <dgm:prSet/>
      <dgm:spPr/>
      <dgm:t>
        <a:bodyPr/>
        <a:lstStyle/>
        <a:p>
          <a:endParaRPr lang="es-EC"/>
        </a:p>
      </dgm:t>
    </dgm:pt>
    <dgm:pt modelId="{8FCFEFE2-7158-49F2-938E-1BCB05C580E8}">
      <dgm:prSet phldrT="[Texto]"/>
      <dgm:spPr/>
      <dgm:t>
        <a:bodyPr/>
        <a:lstStyle/>
        <a:p>
          <a:r>
            <a:rPr lang="es-EC" dirty="0" err="1"/>
            <a:t>Nitrofurazona</a:t>
          </a:r>
          <a:endParaRPr lang="es-EC" dirty="0"/>
        </a:p>
      </dgm:t>
    </dgm:pt>
    <dgm:pt modelId="{6F2E74E6-FD52-439B-B686-CFB952B20FAE}" type="parTrans" cxnId="{684EC376-6FA7-47AA-AF29-69E8A60F4A15}">
      <dgm:prSet/>
      <dgm:spPr/>
      <dgm:t>
        <a:bodyPr/>
        <a:lstStyle/>
        <a:p>
          <a:endParaRPr lang="es-EC"/>
        </a:p>
      </dgm:t>
    </dgm:pt>
    <dgm:pt modelId="{10627299-37B4-4786-9D6A-5EBCE9876DAB}" type="sibTrans" cxnId="{684EC376-6FA7-47AA-AF29-69E8A60F4A15}">
      <dgm:prSet/>
      <dgm:spPr/>
      <dgm:t>
        <a:bodyPr/>
        <a:lstStyle/>
        <a:p>
          <a:endParaRPr lang="es-EC"/>
        </a:p>
      </dgm:t>
    </dgm:pt>
    <dgm:pt modelId="{4826A926-0F79-49B1-95EF-B5ED70A1062D}">
      <dgm:prSet phldrT="[Texto]"/>
      <dgm:spPr/>
      <dgm:t>
        <a:bodyPr/>
        <a:lstStyle/>
        <a:p>
          <a:r>
            <a:rPr lang="es-EC" dirty="0"/>
            <a:t>Tinidazol</a:t>
          </a:r>
        </a:p>
      </dgm:t>
    </dgm:pt>
    <dgm:pt modelId="{90DECB92-E8A6-491B-B68C-977FB164E6D7}" type="parTrans" cxnId="{249EB7AB-0665-47DF-B24C-24ABD8AC33A8}">
      <dgm:prSet/>
      <dgm:spPr/>
      <dgm:t>
        <a:bodyPr/>
        <a:lstStyle/>
        <a:p>
          <a:endParaRPr lang="es-EC"/>
        </a:p>
      </dgm:t>
    </dgm:pt>
    <dgm:pt modelId="{3162F233-E987-4FB2-94BA-C3E9554B41F4}" type="sibTrans" cxnId="{249EB7AB-0665-47DF-B24C-24ABD8AC33A8}">
      <dgm:prSet/>
      <dgm:spPr/>
      <dgm:t>
        <a:bodyPr/>
        <a:lstStyle/>
        <a:p>
          <a:endParaRPr lang="es-EC"/>
        </a:p>
      </dgm:t>
    </dgm:pt>
    <dgm:pt modelId="{619734AD-7B86-41DC-8C48-A832882E26A2}">
      <dgm:prSet phldrT="[Texto]"/>
      <dgm:spPr/>
      <dgm:t>
        <a:bodyPr/>
        <a:lstStyle/>
        <a:p>
          <a:r>
            <a:rPr lang="es-EC" dirty="0"/>
            <a:t>Secnidazol</a:t>
          </a:r>
        </a:p>
      </dgm:t>
    </dgm:pt>
    <dgm:pt modelId="{817D881A-AC5B-4431-84A6-A32DC9E77F91}" type="parTrans" cxnId="{5343C7B3-C88D-42B2-939F-762D185DF6CD}">
      <dgm:prSet/>
      <dgm:spPr/>
      <dgm:t>
        <a:bodyPr/>
        <a:lstStyle/>
        <a:p>
          <a:endParaRPr lang="es-EC"/>
        </a:p>
      </dgm:t>
    </dgm:pt>
    <dgm:pt modelId="{CC84A51D-F359-4046-8B14-F957E6E76315}" type="sibTrans" cxnId="{5343C7B3-C88D-42B2-939F-762D185DF6CD}">
      <dgm:prSet/>
      <dgm:spPr/>
      <dgm:t>
        <a:bodyPr/>
        <a:lstStyle/>
        <a:p>
          <a:endParaRPr lang="es-EC"/>
        </a:p>
      </dgm:t>
    </dgm:pt>
    <dgm:pt modelId="{CE9D9AB4-9D46-4011-9F00-2A253717C5E8}">
      <dgm:prSet phldrT="[Texto]"/>
      <dgm:spPr/>
      <dgm:t>
        <a:bodyPr/>
        <a:lstStyle/>
        <a:p>
          <a:r>
            <a:rPr lang="es-EC" dirty="0" err="1"/>
            <a:t>Benznidazol</a:t>
          </a:r>
          <a:endParaRPr lang="es-EC" dirty="0"/>
        </a:p>
      </dgm:t>
    </dgm:pt>
    <dgm:pt modelId="{A79DF9FF-DCE8-4420-BD7A-8AF874526F5E}" type="parTrans" cxnId="{E92FC37A-EDBF-46CF-892B-9B7E4F49B433}">
      <dgm:prSet/>
      <dgm:spPr/>
      <dgm:t>
        <a:bodyPr/>
        <a:lstStyle/>
        <a:p>
          <a:endParaRPr lang="es-EC"/>
        </a:p>
      </dgm:t>
    </dgm:pt>
    <dgm:pt modelId="{3EEBEBEB-C5ED-4E9D-BBFD-A9A44157AEE1}" type="sibTrans" cxnId="{E92FC37A-EDBF-46CF-892B-9B7E4F49B433}">
      <dgm:prSet/>
      <dgm:spPr/>
      <dgm:t>
        <a:bodyPr/>
        <a:lstStyle/>
        <a:p>
          <a:endParaRPr lang="es-EC"/>
        </a:p>
      </dgm:t>
    </dgm:pt>
    <dgm:pt modelId="{A5D812B6-11D1-40B5-8E47-C70AD8CCA4D9}">
      <dgm:prSet phldrT="[Texto]"/>
      <dgm:spPr/>
      <dgm:t>
        <a:bodyPr/>
        <a:lstStyle/>
        <a:p>
          <a:r>
            <a:rPr lang="es-EC" dirty="0" err="1"/>
            <a:t>Furazolidona</a:t>
          </a:r>
          <a:endParaRPr lang="es-EC" dirty="0"/>
        </a:p>
      </dgm:t>
    </dgm:pt>
    <dgm:pt modelId="{4C682936-A82F-408C-B3B9-4DD6BA426447}" type="parTrans" cxnId="{B412D82E-C08A-4AFF-9E87-E616AE2F1F87}">
      <dgm:prSet/>
      <dgm:spPr/>
      <dgm:t>
        <a:bodyPr/>
        <a:lstStyle/>
        <a:p>
          <a:endParaRPr lang="es-EC"/>
        </a:p>
      </dgm:t>
    </dgm:pt>
    <dgm:pt modelId="{403D1DEC-EC85-4F39-BEF9-05847225642F}" type="sibTrans" cxnId="{B412D82E-C08A-4AFF-9E87-E616AE2F1F87}">
      <dgm:prSet/>
      <dgm:spPr/>
      <dgm:t>
        <a:bodyPr/>
        <a:lstStyle/>
        <a:p>
          <a:endParaRPr lang="es-EC"/>
        </a:p>
      </dgm:t>
    </dgm:pt>
    <dgm:pt modelId="{955576E6-DA0B-442B-9EC7-9DC80BAF697C}">
      <dgm:prSet phldrT="[Texto]"/>
      <dgm:spPr/>
      <dgm:t>
        <a:bodyPr/>
        <a:lstStyle/>
        <a:p>
          <a:r>
            <a:rPr lang="es-EC" dirty="0" err="1"/>
            <a:t>Nifurtimox</a:t>
          </a:r>
          <a:endParaRPr lang="es-EC" dirty="0"/>
        </a:p>
      </dgm:t>
    </dgm:pt>
    <dgm:pt modelId="{60F836DE-04F5-4FD0-AF39-91B597502DD9}" type="parTrans" cxnId="{DF6EA54D-3C63-4EC2-92EA-70CCB110B157}">
      <dgm:prSet/>
      <dgm:spPr/>
      <dgm:t>
        <a:bodyPr/>
        <a:lstStyle/>
        <a:p>
          <a:endParaRPr lang="es-EC"/>
        </a:p>
      </dgm:t>
    </dgm:pt>
    <dgm:pt modelId="{99CB709C-966D-496E-983A-9B1983364D54}" type="sibTrans" cxnId="{DF6EA54D-3C63-4EC2-92EA-70CCB110B157}">
      <dgm:prSet/>
      <dgm:spPr/>
      <dgm:t>
        <a:bodyPr/>
        <a:lstStyle/>
        <a:p>
          <a:endParaRPr lang="es-EC"/>
        </a:p>
      </dgm:t>
    </dgm:pt>
    <dgm:pt modelId="{F87BF302-F97B-46E2-9865-05695467BA54}" type="pres">
      <dgm:prSet presAssocID="{92F870F5-7201-4061-8DB6-0586DB177A49}" presName="Name0" presStyleCnt="0">
        <dgm:presLayoutVars>
          <dgm:dir/>
          <dgm:animLvl val="lvl"/>
          <dgm:resizeHandles val="exact"/>
        </dgm:presLayoutVars>
      </dgm:prSet>
      <dgm:spPr/>
    </dgm:pt>
    <dgm:pt modelId="{97C20BB7-483E-4141-91CD-3FF9ADDE5997}" type="pres">
      <dgm:prSet presAssocID="{261B8031-4557-4B87-9E89-3AAD41986B99}" presName="linNode" presStyleCnt="0"/>
      <dgm:spPr/>
    </dgm:pt>
    <dgm:pt modelId="{0A7AEF5F-1112-44A9-9CE6-E3B10B2B32DC}" type="pres">
      <dgm:prSet presAssocID="{261B8031-4557-4B87-9E89-3AAD41986B9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B4C3286-0F4C-471C-9331-D21267489EEE}" type="pres">
      <dgm:prSet presAssocID="{261B8031-4557-4B87-9E89-3AAD41986B99}" presName="descendantText" presStyleLbl="alignAccFollowNode1" presStyleIdx="0" presStyleCnt="2">
        <dgm:presLayoutVars>
          <dgm:bulletEnabled val="1"/>
        </dgm:presLayoutVars>
      </dgm:prSet>
      <dgm:spPr/>
    </dgm:pt>
    <dgm:pt modelId="{CB76570A-770A-41FA-A0C0-9ADC7EC6BFEB}" type="pres">
      <dgm:prSet presAssocID="{B96166E1-BDD5-4D58-A8A4-1FEE425DA2B5}" presName="sp" presStyleCnt="0"/>
      <dgm:spPr/>
    </dgm:pt>
    <dgm:pt modelId="{B3A4D479-5BE2-420B-A6E0-E0174B72128A}" type="pres">
      <dgm:prSet presAssocID="{F1A6676B-B2DE-4D2D-BAFB-705FD3D6A1B7}" presName="linNode" presStyleCnt="0"/>
      <dgm:spPr/>
    </dgm:pt>
    <dgm:pt modelId="{776F1FA3-A399-4AE1-B6CD-1C5F3FEF78A4}" type="pres">
      <dgm:prSet presAssocID="{F1A6676B-B2DE-4D2D-BAFB-705FD3D6A1B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ADF2532-BB73-43FF-83D9-70A37663A8C6}" type="pres">
      <dgm:prSet presAssocID="{F1A6676B-B2DE-4D2D-BAFB-705FD3D6A1B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B8CC909-1ECD-4E35-AD70-5C6497DB07BF}" type="presOf" srcId="{89157992-4B38-4724-A4FC-383DF2FFC1DE}" destId="{7B4C3286-0F4C-471C-9331-D21267489EEE}" srcOrd="0" destOrd="0" presId="urn:microsoft.com/office/officeart/2005/8/layout/vList5"/>
    <dgm:cxn modelId="{ECD5C813-677A-405D-BFAF-BEFDE3E2C534}" type="presOf" srcId="{619734AD-7B86-41DC-8C48-A832882E26A2}" destId="{7B4C3286-0F4C-471C-9331-D21267489EEE}" srcOrd="0" destOrd="3" presId="urn:microsoft.com/office/officeart/2005/8/layout/vList5"/>
    <dgm:cxn modelId="{B412D82E-C08A-4AFF-9E87-E616AE2F1F87}" srcId="{F1A6676B-B2DE-4D2D-BAFB-705FD3D6A1B7}" destId="{A5D812B6-11D1-40B5-8E47-C70AD8CCA4D9}" srcOrd="2" destOrd="0" parTransId="{4C682936-A82F-408C-B3B9-4DD6BA426447}" sibTransId="{403D1DEC-EC85-4F39-BEF9-05847225642F}"/>
    <dgm:cxn modelId="{E2D2B562-E3D3-4EDF-9A49-AC1DA77476D1}" type="presOf" srcId="{CE9D9AB4-9D46-4011-9F00-2A253717C5E8}" destId="{7B4C3286-0F4C-471C-9331-D21267489EEE}" srcOrd="0" destOrd="4" presId="urn:microsoft.com/office/officeart/2005/8/layout/vList5"/>
    <dgm:cxn modelId="{DF6EA54D-3C63-4EC2-92EA-70CCB110B157}" srcId="{F1A6676B-B2DE-4D2D-BAFB-705FD3D6A1B7}" destId="{955576E6-DA0B-442B-9EC7-9DC80BAF697C}" srcOrd="3" destOrd="0" parTransId="{60F836DE-04F5-4FD0-AF39-91B597502DD9}" sibTransId="{99CB709C-966D-496E-983A-9B1983364D54}"/>
    <dgm:cxn modelId="{5FC0064F-9413-4C0F-8C52-ED357C41F8B5}" srcId="{261B8031-4557-4B87-9E89-3AAD41986B99}" destId="{89CCB67B-6FD0-434F-9B1E-E1892E006A2C}" srcOrd="1" destOrd="0" parTransId="{98420177-7ED6-42E8-B4B5-ADABAA84F6F1}" sibTransId="{02883B94-27D0-4041-94BB-AF1E5ECE6AE1}"/>
    <dgm:cxn modelId="{FA1BB355-001D-454A-8926-49E398A38DB8}" type="presOf" srcId="{A5D812B6-11D1-40B5-8E47-C70AD8CCA4D9}" destId="{DADF2532-BB73-43FF-83D9-70A37663A8C6}" srcOrd="0" destOrd="2" presId="urn:microsoft.com/office/officeart/2005/8/layout/vList5"/>
    <dgm:cxn modelId="{684EC376-6FA7-47AA-AF29-69E8A60F4A15}" srcId="{F1A6676B-B2DE-4D2D-BAFB-705FD3D6A1B7}" destId="{8FCFEFE2-7158-49F2-938E-1BCB05C580E8}" srcOrd="1" destOrd="0" parTransId="{6F2E74E6-FD52-439B-B686-CFB952B20FAE}" sibTransId="{10627299-37B4-4786-9D6A-5EBCE9876DAB}"/>
    <dgm:cxn modelId="{90948658-3F98-4C36-84FF-1525CBC4EBAE}" srcId="{261B8031-4557-4B87-9E89-3AAD41986B99}" destId="{89157992-4B38-4724-A4FC-383DF2FFC1DE}" srcOrd="0" destOrd="0" parTransId="{15ABA728-9251-4092-8160-9411306CD284}" sibTransId="{6BE8272A-BFD2-477D-8AAE-4FB53B12EFDA}"/>
    <dgm:cxn modelId="{E92FC37A-EDBF-46CF-892B-9B7E4F49B433}" srcId="{261B8031-4557-4B87-9E89-3AAD41986B99}" destId="{CE9D9AB4-9D46-4011-9F00-2A253717C5E8}" srcOrd="4" destOrd="0" parTransId="{A79DF9FF-DCE8-4420-BD7A-8AF874526F5E}" sibTransId="{3EEBEBEB-C5ED-4E9D-BBFD-A9A44157AEE1}"/>
    <dgm:cxn modelId="{6C18C57A-7DE1-40B1-866E-265A32FC3A99}" srcId="{92F870F5-7201-4061-8DB6-0586DB177A49}" destId="{261B8031-4557-4B87-9E89-3AAD41986B99}" srcOrd="0" destOrd="0" parTransId="{7F805FB3-A71C-4706-B773-8895846343B9}" sibTransId="{B96166E1-BDD5-4D58-A8A4-1FEE425DA2B5}"/>
    <dgm:cxn modelId="{13757B88-894F-4D05-A87C-562CD9188AE6}" type="presOf" srcId="{4826A926-0F79-49B1-95EF-B5ED70A1062D}" destId="{7B4C3286-0F4C-471C-9331-D21267489EEE}" srcOrd="0" destOrd="2" presId="urn:microsoft.com/office/officeart/2005/8/layout/vList5"/>
    <dgm:cxn modelId="{AED3A58E-0D9B-461D-94B3-12F8645F65D5}" srcId="{F1A6676B-B2DE-4D2D-BAFB-705FD3D6A1B7}" destId="{08150008-077A-45C8-9574-31A74EE81B7F}" srcOrd="0" destOrd="0" parTransId="{5988F162-5660-4E62-8D1B-6F3E584A5DFE}" sibTransId="{70D9FB79-FF21-477D-9360-F2EB2D46BEF0}"/>
    <dgm:cxn modelId="{2D427D9A-84A7-47D6-BC5A-D29725A22297}" type="presOf" srcId="{89CCB67B-6FD0-434F-9B1E-E1892E006A2C}" destId="{7B4C3286-0F4C-471C-9331-D21267489EEE}" srcOrd="0" destOrd="1" presId="urn:microsoft.com/office/officeart/2005/8/layout/vList5"/>
    <dgm:cxn modelId="{2605CA9A-55A0-4540-B977-7247C0F35D23}" type="presOf" srcId="{08150008-077A-45C8-9574-31A74EE81B7F}" destId="{DADF2532-BB73-43FF-83D9-70A37663A8C6}" srcOrd="0" destOrd="0" presId="urn:microsoft.com/office/officeart/2005/8/layout/vList5"/>
    <dgm:cxn modelId="{A3CA32A0-9459-44E7-9880-BC9A382824F8}" type="presOf" srcId="{8FCFEFE2-7158-49F2-938E-1BCB05C580E8}" destId="{DADF2532-BB73-43FF-83D9-70A37663A8C6}" srcOrd="0" destOrd="1" presId="urn:microsoft.com/office/officeart/2005/8/layout/vList5"/>
    <dgm:cxn modelId="{26F51EAB-82F4-4CB7-BDEA-8575C9EC69AA}" type="presOf" srcId="{261B8031-4557-4B87-9E89-3AAD41986B99}" destId="{0A7AEF5F-1112-44A9-9CE6-E3B10B2B32DC}" srcOrd="0" destOrd="0" presId="urn:microsoft.com/office/officeart/2005/8/layout/vList5"/>
    <dgm:cxn modelId="{249EB7AB-0665-47DF-B24C-24ABD8AC33A8}" srcId="{261B8031-4557-4B87-9E89-3AAD41986B99}" destId="{4826A926-0F79-49B1-95EF-B5ED70A1062D}" srcOrd="2" destOrd="0" parTransId="{90DECB92-E8A6-491B-B68C-977FB164E6D7}" sibTransId="{3162F233-E987-4FB2-94BA-C3E9554B41F4}"/>
    <dgm:cxn modelId="{5343C7B3-C88D-42B2-939F-762D185DF6CD}" srcId="{261B8031-4557-4B87-9E89-3AAD41986B99}" destId="{619734AD-7B86-41DC-8C48-A832882E26A2}" srcOrd="3" destOrd="0" parTransId="{817D881A-AC5B-4431-84A6-A32DC9E77F91}" sibTransId="{CC84A51D-F359-4046-8B14-F957E6E76315}"/>
    <dgm:cxn modelId="{7EC689BA-B0D6-400C-AEA9-B6854A47F245}" srcId="{92F870F5-7201-4061-8DB6-0586DB177A49}" destId="{F1A6676B-B2DE-4D2D-BAFB-705FD3D6A1B7}" srcOrd="1" destOrd="0" parTransId="{72FC7FFB-E577-455E-BED4-69A13DCF8243}" sibTransId="{9DBFF065-34EC-4737-AAAB-8427D4D5C8E9}"/>
    <dgm:cxn modelId="{F18EB7CE-81F7-4F35-9EAD-6EDD33A78D97}" type="presOf" srcId="{955576E6-DA0B-442B-9EC7-9DC80BAF697C}" destId="{DADF2532-BB73-43FF-83D9-70A37663A8C6}" srcOrd="0" destOrd="3" presId="urn:microsoft.com/office/officeart/2005/8/layout/vList5"/>
    <dgm:cxn modelId="{672457DB-38E5-45D5-B24D-D640CBB2E215}" type="presOf" srcId="{92F870F5-7201-4061-8DB6-0586DB177A49}" destId="{F87BF302-F97B-46E2-9865-05695467BA54}" srcOrd="0" destOrd="0" presId="urn:microsoft.com/office/officeart/2005/8/layout/vList5"/>
    <dgm:cxn modelId="{AA479BF7-9D2A-4053-8C24-E36163470A25}" type="presOf" srcId="{F1A6676B-B2DE-4D2D-BAFB-705FD3D6A1B7}" destId="{776F1FA3-A399-4AE1-B6CD-1C5F3FEF78A4}" srcOrd="0" destOrd="0" presId="urn:microsoft.com/office/officeart/2005/8/layout/vList5"/>
    <dgm:cxn modelId="{D5F8F9B8-A699-4386-91F0-AACCA08A5371}" type="presParOf" srcId="{F87BF302-F97B-46E2-9865-05695467BA54}" destId="{97C20BB7-483E-4141-91CD-3FF9ADDE5997}" srcOrd="0" destOrd="0" presId="urn:microsoft.com/office/officeart/2005/8/layout/vList5"/>
    <dgm:cxn modelId="{3B542BE5-F234-4477-9259-69E793A6175E}" type="presParOf" srcId="{97C20BB7-483E-4141-91CD-3FF9ADDE5997}" destId="{0A7AEF5F-1112-44A9-9CE6-E3B10B2B32DC}" srcOrd="0" destOrd="0" presId="urn:microsoft.com/office/officeart/2005/8/layout/vList5"/>
    <dgm:cxn modelId="{26747634-6620-49E8-BB6D-87786B130A56}" type="presParOf" srcId="{97C20BB7-483E-4141-91CD-3FF9ADDE5997}" destId="{7B4C3286-0F4C-471C-9331-D21267489EEE}" srcOrd="1" destOrd="0" presId="urn:microsoft.com/office/officeart/2005/8/layout/vList5"/>
    <dgm:cxn modelId="{3C4CB6B1-5028-4B8B-BE16-D27087DD918E}" type="presParOf" srcId="{F87BF302-F97B-46E2-9865-05695467BA54}" destId="{CB76570A-770A-41FA-A0C0-9ADC7EC6BFEB}" srcOrd="1" destOrd="0" presId="urn:microsoft.com/office/officeart/2005/8/layout/vList5"/>
    <dgm:cxn modelId="{4B4F2F13-017E-4E9B-8A72-B8ED4BF6D8E1}" type="presParOf" srcId="{F87BF302-F97B-46E2-9865-05695467BA54}" destId="{B3A4D479-5BE2-420B-A6E0-E0174B72128A}" srcOrd="2" destOrd="0" presId="urn:microsoft.com/office/officeart/2005/8/layout/vList5"/>
    <dgm:cxn modelId="{28F8FEF6-E8E1-4E2C-B47D-D767DEDA1624}" type="presParOf" srcId="{B3A4D479-5BE2-420B-A6E0-E0174B72128A}" destId="{776F1FA3-A399-4AE1-B6CD-1C5F3FEF78A4}" srcOrd="0" destOrd="0" presId="urn:microsoft.com/office/officeart/2005/8/layout/vList5"/>
    <dgm:cxn modelId="{5F19A560-E106-45BE-A0DE-B9D735EE54B7}" type="presParOf" srcId="{B3A4D479-5BE2-420B-A6E0-E0174B72128A}" destId="{DADF2532-BB73-43FF-83D9-70A37663A8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CB8C5-4D6E-4B3C-999C-28788336735B}">
      <dsp:nvSpPr>
        <dsp:cNvPr id="0" name=""/>
        <dsp:cNvSpPr/>
      </dsp:nvSpPr>
      <dsp:spPr>
        <a:xfrm>
          <a:off x="2310467" y="2294096"/>
          <a:ext cx="571872" cy="1089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936" y="0"/>
              </a:lnTo>
              <a:lnTo>
                <a:pt x="285936" y="1089695"/>
              </a:lnTo>
              <a:lnTo>
                <a:pt x="571872" y="1089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565637" y="2808178"/>
        <a:ext cx="61532" cy="61532"/>
      </dsp:txXfrm>
    </dsp:sp>
    <dsp:sp modelId="{F54628BE-A714-4CF3-9FFA-1ED79954A633}">
      <dsp:nvSpPr>
        <dsp:cNvPr id="0" name=""/>
        <dsp:cNvSpPr/>
      </dsp:nvSpPr>
      <dsp:spPr>
        <a:xfrm>
          <a:off x="2310467" y="2248376"/>
          <a:ext cx="571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87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582106" y="2279799"/>
        <a:ext cx="28593" cy="28593"/>
      </dsp:txXfrm>
    </dsp:sp>
    <dsp:sp modelId="{77EC5623-C690-4EF2-9929-256DEB4F135F}">
      <dsp:nvSpPr>
        <dsp:cNvPr id="0" name=""/>
        <dsp:cNvSpPr/>
      </dsp:nvSpPr>
      <dsp:spPr>
        <a:xfrm>
          <a:off x="2310467" y="1204400"/>
          <a:ext cx="571872" cy="1089695"/>
        </a:xfrm>
        <a:custGeom>
          <a:avLst/>
          <a:gdLst/>
          <a:ahLst/>
          <a:cxnLst/>
          <a:rect l="0" t="0" r="0" b="0"/>
          <a:pathLst>
            <a:path>
              <a:moveTo>
                <a:pt x="0" y="1089695"/>
              </a:moveTo>
              <a:lnTo>
                <a:pt x="285936" y="1089695"/>
              </a:lnTo>
              <a:lnTo>
                <a:pt x="285936" y="0"/>
              </a:lnTo>
              <a:lnTo>
                <a:pt x="5718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565637" y="1718482"/>
        <a:ext cx="61532" cy="61532"/>
      </dsp:txXfrm>
    </dsp:sp>
    <dsp:sp modelId="{D1648DB5-70A3-447D-8A98-9303BF1003DF}">
      <dsp:nvSpPr>
        <dsp:cNvPr id="0" name=""/>
        <dsp:cNvSpPr/>
      </dsp:nvSpPr>
      <dsp:spPr>
        <a:xfrm rot="16200000">
          <a:off x="-419507" y="1858218"/>
          <a:ext cx="4588193" cy="87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MECANISMO DE ACCIÓN</a:t>
          </a:r>
        </a:p>
      </dsp:txBody>
      <dsp:txXfrm>
        <a:off x="-419507" y="1858218"/>
        <a:ext cx="4588193" cy="871756"/>
      </dsp:txXfrm>
    </dsp:sp>
    <dsp:sp modelId="{9E4CE880-5BAA-4375-B877-6339F62AF271}">
      <dsp:nvSpPr>
        <dsp:cNvPr id="0" name=""/>
        <dsp:cNvSpPr/>
      </dsp:nvSpPr>
      <dsp:spPr>
        <a:xfrm>
          <a:off x="2882339" y="768522"/>
          <a:ext cx="6194550" cy="87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Inhibición de la síntesis de la pared celular</a:t>
          </a:r>
        </a:p>
      </dsp:txBody>
      <dsp:txXfrm>
        <a:off x="2882339" y="768522"/>
        <a:ext cx="6194550" cy="871756"/>
      </dsp:txXfrm>
    </dsp:sp>
    <dsp:sp modelId="{3ADDA8AC-8F9A-409A-89D3-3BD151B95339}">
      <dsp:nvSpPr>
        <dsp:cNvPr id="0" name=""/>
        <dsp:cNvSpPr/>
      </dsp:nvSpPr>
      <dsp:spPr>
        <a:xfrm>
          <a:off x="2882339" y="1858218"/>
          <a:ext cx="6194550" cy="87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Inhibición de la síntesis proteica</a:t>
          </a:r>
        </a:p>
      </dsp:txBody>
      <dsp:txXfrm>
        <a:off x="2882339" y="1858218"/>
        <a:ext cx="6194550" cy="871756"/>
      </dsp:txXfrm>
    </dsp:sp>
    <dsp:sp modelId="{E6066874-8A64-4623-A6FA-C30CB0110CB4}">
      <dsp:nvSpPr>
        <dsp:cNvPr id="0" name=""/>
        <dsp:cNvSpPr/>
      </dsp:nvSpPr>
      <dsp:spPr>
        <a:xfrm>
          <a:off x="2882339" y="2947914"/>
          <a:ext cx="6194550" cy="87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Inhibición de la síntesis de los ácidos </a:t>
          </a:r>
          <a:r>
            <a:rPr lang="es-EC" sz="2400" kern="1200" dirty="0" err="1"/>
            <a:t>nucléicos</a:t>
          </a:r>
          <a:endParaRPr lang="es-EC" sz="2400" kern="1200" dirty="0"/>
        </a:p>
      </dsp:txBody>
      <dsp:txXfrm>
        <a:off x="2882339" y="2947914"/>
        <a:ext cx="6194550" cy="871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DD545-5114-4FC0-9B7B-61501323B044}">
      <dsp:nvSpPr>
        <dsp:cNvPr id="0" name=""/>
        <dsp:cNvSpPr/>
      </dsp:nvSpPr>
      <dsp:spPr>
        <a:xfrm>
          <a:off x="0" y="78660"/>
          <a:ext cx="11030384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De acción corta (T ½ 6 horas)</a:t>
          </a:r>
        </a:p>
      </dsp:txBody>
      <dsp:txXfrm>
        <a:off x="28100" y="106760"/>
        <a:ext cx="10974184" cy="519439"/>
      </dsp:txXfrm>
    </dsp:sp>
    <dsp:sp modelId="{E0816172-B7A4-41A8-9769-0A1FCE621AC9}">
      <dsp:nvSpPr>
        <dsp:cNvPr id="0" name=""/>
        <dsp:cNvSpPr/>
      </dsp:nvSpPr>
      <dsp:spPr>
        <a:xfrm>
          <a:off x="0" y="654299"/>
          <a:ext cx="11030384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1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 err="1"/>
            <a:t>Sulfisoxazol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 err="1"/>
            <a:t>Sulfametocina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 err="1"/>
            <a:t>Sulfapiridina</a:t>
          </a:r>
          <a:endParaRPr lang="es-EC" sz="1900" kern="1200" dirty="0"/>
        </a:p>
      </dsp:txBody>
      <dsp:txXfrm>
        <a:off x="0" y="654299"/>
        <a:ext cx="11030384" cy="993600"/>
      </dsp:txXfrm>
    </dsp:sp>
    <dsp:sp modelId="{30AB2855-96F6-48EC-836B-7F73AB2D5A9E}">
      <dsp:nvSpPr>
        <dsp:cNvPr id="0" name=""/>
        <dsp:cNvSpPr/>
      </dsp:nvSpPr>
      <dsp:spPr>
        <a:xfrm>
          <a:off x="0" y="1647900"/>
          <a:ext cx="11030384" cy="57563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De acción intermedia (T ½ 11 – 18 horas)</a:t>
          </a:r>
        </a:p>
      </dsp:txBody>
      <dsp:txXfrm>
        <a:off x="28100" y="1676000"/>
        <a:ext cx="10974184" cy="519439"/>
      </dsp:txXfrm>
    </dsp:sp>
    <dsp:sp modelId="{653DD248-D8CB-4B1B-A095-9E210454338D}">
      <dsp:nvSpPr>
        <dsp:cNvPr id="0" name=""/>
        <dsp:cNvSpPr/>
      </dsp:nvSpPr>
      <dsp:spPr>
        <a:xfrm>
          <a:off x="0" y="2223540"/>
          <a:ext cx="11030384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1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/>
            <a:t>Sulfametoxazol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/>
            <a:t>Sulfadiazina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 err="1"/>
            <a:t>Sulfameracina</a:t>
          </a:r>
          <a:endParaRPr lang="es-EC" sz="1900" kern="1200" dirty="0"/>
        </a:p>
      </dsp:txBody>
      <dsp:txXfrm>
        <a:off x="0" y="2223540"/>
        <a:ext cx="11030384" cy="993600"/>
      </dsp:txXfrm>
    </dsp:sp>
    <dsp:sp modelId="{43B4074F-C343-4C92-877F-14CB3C1A3AE3}">
      <dsp:nvSpPr>
        <dsp:cNvPr id="0" name=""/>
        <dsp:cNvSpPr/>
      </dsp:nvSpPr>
      <dsp:spPr>
        <a:xfrm>
          <a:off x="0" y="3217140"/>
          <a:ext cx="11030384" cy="57563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De acción prolongada (T ½ mayor a 24 horas)</a:t>
          </a:r>
        </a:p>
      </dsp:txBody>
      <dsp:txXfrm>
        <a:off x="28100" y="3245240"/>
        <a:ext cx="10974184" cy="519439"/>
      </dsp:txXfrm>
    </dsp:sp>
    <dsp:sp modelId="{A6CECEAA-ADF7-4138-AB77-542211D4B9BA}">
      <dsp:nvSpPr>
        <dsp:cNvPr id="0" name=""/>
        <dsp:cNvSpPr/>
      </dsp:nvSpPr>
      <dsp:spPr>
        <a:xfrm>
          <a:off x="0" y="3792780"/>
          <a:ext cx="11030384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1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 err="1"/>
            <a:t>Sulfametoxipiridacina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 err="1"/>
            <a:t>Sulfadoxina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 err="1"/>
            <a:t>Sulfadimetoxina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900" kern="1200" dirty="0" err="1"/>
            <a:t>Sulfametoxidiacina</a:t>
          </a:r>
          <a:endParaRPr lang="es-EC" sz="1900" kern="1200" dirty="0"/>
        </a:p>
      </dsp:txBody>
      <dsp:txXfrm>
        <a:off x="0" y="3792780"/>
        <a:ext cx="11030384" cy="1316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CE8B1-FEB3-46E1-B6C7-AE3B89500592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/>
            <a:t>Daptomicina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 err="1"/>
            <a:t>Dalbavancina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 err="1"/>
            <a:t>Oritavancina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 err="1"/>
            <a:t>Telavancina</a:t>
          </a:r>
          <a:endParaRPr lang="es-EC" sz="2300" kern="1200" dirty="0"/>
        </a:p>
      </dsp:txBody>
      <dsp:txXfrm rot="-5400000">
        <a:off x="3785616" y="295201"/>
        <a:ext cx="6647092" cy="1532257"/>
      </dsp:txXfrm>
    </dsp:sp>
    <dsp:sp modelId="{879BB69C-CE0D-44BC-8450-3A117C38EB9B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 err="1"/>
            <a:t>Lipoglucopétidos</a:t>
          </a:r>
          <a:endParaRPr lang="es-EC" sz="3500" kern="1200" dirty="0"/>
        </a:p>
      </dsp:txBody>
      <dsp:txXfrm>
        <a:off x="103614" y="103667"/>
        <a:ext cx="3578388" cy="1915324"/>
      </dsp:txXfrm>
    </dsp:sp>
    <dsp:sp modelId="{9585F56F-B1E2-4500-8ED2-F56EE260BA54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/>
            <a:t>Bacitracina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/>
            <a:t>Colistina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 dirty="0"/>
            <a:t>Polimixina B</a:t>
          </a:r>
        </a:p>
      </dsp:txBody>
      <dsp:txXfrm rot="-5400000">
        <a:off x="3785616" y="2523880"/>
        <a:ext cx="6647092" cy="1532257"/>
      </dsp:txXfrm>
    </dsp:sp>
    <dsp:sp modelId="{4A18787D-8789-4EBF-BFFE-CCCF0349FBCD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 err="1"/>
            <a:t>Polipétptidos</a:t>
          </a:r>
          <a:endParaRPr lang="es-EC" sz="3500" kern="1200" dirty="0"/>
        </a:p>
      </dsp:txBody>
      <dsp:txXfrm>
        <a:off x="103614" y="2332346"/>
        <a:ext cx="3578388" cy="1915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C3286-0F4C-471C-9331-D21267489EEE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Metronidazol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 err="1"/>
            <a:t>Ornidazol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Tinidazol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Secnidazol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 err="1"/>
            <a:t>Benznidazol</a:t>
          </a:r>
          <a:endParaRPr lang="es-EC" sz="1800" kern="1200" dirty="0"/>
        </a:p>
      </dsp:txBody>
      <dsp:txXfrm rot="-5400000">
        <a:off x="3785616" y="295201"/>
        <a:ext cx="6647092" cy="1532257"/>
      </dsp:txXfrm>
    </dsp:sp>
    <dsp:sp modelId="{0A7AEF5F-1112-44A9-9CE6-E3B10B2B32DC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800" kern="1200" dirty="0"/>
            <a:t>Nitroimidazoles</a:t>
          </a:r>
        </a:p>
      </dsp:txBody>
      <dsp:txXfrm>
        <a:off x="103614" y="103667"/>
        <a:ext cx="3578388" cy="1915324"/>
      </dsp:txXfrm>
    </dsp:sp>
    <dsp:sp modelId="{DADF2532-BB73-43FF-83D9-70A37663A8C6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Nitrofurantoina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 err="1"/>
            <a:t>Nitrofurazona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 err="1"/>
            <a:t>Furazolidona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 err="1"/>
            <a:t>Nifurtimox</a:t>
          </a:r>
          <a:endParaRPr lang="es-EC" sz="1800" kern="1200" dirty="0"/>
        </a:p>
      </dsp:txBody>
      <dsp:txXfrm rot="-5400000">
        <a:off x="3785616" y="2523880"/>
        <a:ext cx="6647092" cy="1532257"/>
      </dsp:txXfrm>
    </dsp:sp>
    <dsp:sp modelId="{776F1FA3-A399-4AE1-B6CD-1C5F3FEF78A4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800" kern="1200" dirty="0" err="1"/>
            <a:t>Nitrofuranos</a:t>
          </a:r>
          <a:endParaRPr lang="es-EC" sz="3800" kern="1200" dirty="0"/>
        </a:p>
      </dsp:txBody>
      <dsp:txXfrm>
        <a:off x="103614" y="2332346"/>
        <a:ext cx="3578388" cy="191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59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336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10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266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899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358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534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83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555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818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47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9823-AE68-422B-BB65-98A659F43DF0}" type="datetimeFigureOut">
              <a:rPr lang="es-EC" smtClean="0"/>
              <a:t>15/8/2021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26AE-CED4-488B-B6CB-C267B9D85A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246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6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C" sz="7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 DE LOS ANTIBIÓTICOS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81392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C" sz="3600" b="1" dirty="0"/>
              <a:t>CARRELA LABORATORIO CLINICO</a:t>
            </a:r>
          </a:p>
        </p:txBody>
      </p:sp>
    </p:spTree>
    <p:extLst>
      <p:ext uri="{BB962C8B-B14F-4D97-AF65-F5344CB8AC3E}">
        <p14:creationId xmlns:p14="http://schemas.microsoft.com/office/powerpoint/2010/main" val="245332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89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EC" b="1" dirty="0"/>
              <a:t>CLASIFICACION DE LOS CARBAPENEMS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21202"/>
              </p:ext>
            </p:extLst>
          </p:nvPr>
        </p:nvGraphicFramePr>
        <p:xfrm>
          <a:off x="537210" y="1825625"/>
          <a:ext cx="1117854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Carbapenémicos</a:t>
                      </a:r>
                      <a:endParaRPr lang="es-EC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GRUPO 1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(Infecciones al ingreso al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hospital-actividad limitada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 bacilos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Gram negativos no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fermentativos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Carbapenémicos</a:t>
                      </a:r>
                      <a:endParaRPr lang="es-EC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GRUPO 2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(infecciones adquiridas en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hospital-actividad contra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pseudomonas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acinetobacter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Carbapenémicos</a:t>
                      </a:r>
                      <a:endParaRPr lang="es-EC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GRUPO 3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(Actividad SARM)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Ertapenem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Imipenem</a:t>
                      </a:r>
                      <a:endParaRPr lang="es-EC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Meropenem</a:t>
                      </a:r>
                      <a:endParaRPr lang="es-EC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Panipenem</a:t>
                      </a:r>
                      <a:endParaRPr lang="es-EC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Biapenem</a:t>
                      </a:r>
                      <a:endParaRPr lang="es-EC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Doripenem</a:t>
                      </a:r>
                      <a:endParaRPr lang="es-EC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(en investigación)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CS-023</a:t>
                      </a:r>
                    </a:p>
                    <a:p>
                      <a:pPr algn="ctr"/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(en investigación)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838200" y="5995904"/>
            <a:ext cx="4263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alibri-Bold"/>
              </a:rPr>
              <a:t>SARM= </a:t>
            </a:r>
            <a:r>
              <a:rPr lang="es-EC" b="1" i="1" u="none" strike="noStrike" baseline="0" dirty="0">
                <a:solidFill>
                  <a:schemeClr val="accent4">
                    <a:lumMod val="50000"/>
                  </a:schemeClr>
                </a:solidFill>
                <a:latin typeface="Calibri-Bold"/>
              </a:rPr>
              <a:t>S. </a:t>
            </a:r>
            <a:r>
              <a:rPr lang="es-EC" b="1" i="1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Calibri-Bold"/>
              </a:rPr>
              <a:t>aureus</a:t>
            </a:r>
            <a:r>
              <a:rPr lang="es-EC" b="1" i="1" u="none" strike="noStrike" baseline="0" dirty="0">
                <a:solidFill>
                  <a:schemeClr val="accent4">
                    <a:lumMod val="50000"/>
                  </a:schemeClr>
                </a:solidFill>
                <a:latin typeface="Calibri-Bold"/>
              </a:rPr>
              <a:t> </a:t>
            </a:r>
            <a:r>
              <a:rPr lang="es-EC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alibri-Bold"/>
              </a:rPr>
              <a:t>resistentes a la </a:t>
            </a:r>
            <a:r>
              <a:rPr lang="es-EC" b="1" i="0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Calibri-Bold"/>
              </a:rPr>
              <a:t>meticilina</a:t>
            </a:r>
            <a:endParaRPr lang="es-EC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545852"/>
              </p:ext>
            </p:extLst>
          </p:nvPr>
        </p:nvGraphicFramePr>
        <p:xfrm>
          <a:off x="218085" y="102556"/>
          <a:ext cx="11755829" cy="66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32"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baseline="0" dirty="0">
                          <a:latin typeface="Calibri-Bold"/>
                        </a:rPr>
                        <a:t>MEDICAMENTO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ESPECTRO DE ACCION</a:t>
                      </a:r>
                      <a:endParaRPr lang="es-EC" sz="1800" b="1" i="0" u="none" strike="noStrike" baseline="0" dirty="0">
                        <a:latin typeface="Calibri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baseline="0" dirty="0">
                          <a:latin typeface="Calibri-Bold"/>
                        </a:rPr>
                        <a:t>INDICACIONES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329">
                <a:tc>
                  <a:txBody>
                    <a:bodyPr/>
                    <a:lstStyle/>
                    <a:p>
                      <a:pPr algn="l"/>
                      <a:r>
                        <a:rPr lang="es-EC" sz="1800" b="1" i="0" u="none" strike="noStrike" baseline="0" dirty="0">
                          <a:latin typeface="Calibri-Bold"/>
                        </a:rPr>
                        <a:t>PRIMERA GENERACIÓN</a:t>
                      </a: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Cefazolina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Cefadroxilo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Cefalexina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Cefradina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Streptococus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Staphylococcus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aureus</a:t>
                      </a:r>
                      <a:endParaRPr lang="es-EC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Infecciones de la piel y tejidos blandos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246">
                <a:tc>
                  <a:txBody>
                    <a:bodyPr/>
                    <a:lstStyle/>
                    <a:p>
                      <a:pPr algn="l"/>
                      <a:r>
                        <a:rPr lang="es-EC" sz="1800" b="1" i="0" u="none" strike="noStrike" baseline="0" dirty="0">
                          <a:latin typeface="Calibri-Bold"/>
                        </a:rPr>
                        <a:t>SEGUNDA GENERACION</a:t>
                      </a: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Cefoxitina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Cefprozilo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Cefaclor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Cefotetan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Loracarbef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Cefuroxima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Cefotetan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Cefprozilo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Enterobacterias</a:t>
                      </a:r>
                      <a:endParaRPr lang="es-EC" sz="1800" b="0" i="1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H-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Influenzae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Moraxella</a:t>
                      </a:r>
                      <a:endParaRPr lang="es-EC" sz="1800" b="0" i="1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pt-BR" sz="1600" b="1" i="0" u="none" strike="noStrike" baseline="0" dirty="0">
                          <a:latin typeface="Calibri-Bold"/>
                        </a:rPr>
                        <a:t>Menos </a:t>
                      </a:r>
                      <a:r>
                        <a:rPr lang="pt-BR" sz="1600" b="1" i="0" u="none" strike="noStrike" baseline="0" dirty="0" err="1">
                          <a:latin typeface="Calibri-Bold"/>
                        </a:rPr>
                        <a:t>activa</a:t>
                      </a:r>
                      <a:r>
                        <a:rPr lang="pt-BR" sz="1600" b="1" i="0" u="none" strike="noStrike" baseline="0" dirty="0">
                          <a:latin typeface="Calibri-Bold"/>
                        </a:rPr>
                        <a:t> contra Gram+ que 1° </a:t>
                      </a:r>
                      <a:r>
                        <a:rPr lang="es-EC" sz="1600" b="1" i="0" u="none" strike="noStrike" baseline="0" dirty="0">
                          <a:latin typeface="Calibri-Bold"/>
                        </a:rPr>
                        <a:t>Generación</a:t>
                      </a:r>
                      <a:r>
                        <a:rPr lang="es-EC" sz="1600" b="0" i="0" u="none" strike="noStrike" baseline="0" dirty="0"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Mayor contra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bacteroides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Infecciones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intraabdominales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Enfermedad inflamatoria pélvica e</a:t>
                      </a:r>
                    </a:p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infección de pies en diabéticos.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5323">
                <a:tc>
                  <a:txBody>
                    <a:bodyPr/>
                    <a:lstStyle/>
                    <a:p>
                      <a:pPr algn="l"/>
                      <a:r>
                        <a:rPr lang="es-EC" sz="1800" b="1" i="0" u="none" strike="noStrike" baseline="0" dirty="0">
                          <a:latin typeface="Calibri-Bold"/>
                        </a:rPr>
                        <a:t>TERCERA GENERACION</a:t>
                      </a: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Cefotaxima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Ceftizoxima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Ceftriaxona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Ceftibuten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Cefixima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Cefdinir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algn="l"/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Ceftazidima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Cefpoxima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Proxetilo</a:t>
                      </a:r>
                      <a:endParaRPr lang="es-EC" sz="1800" b="0" i="1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1" i="0" u="none" strike="noStrike" baseline="0" dirty="0">
                          <a:latin typeface="Calibri" panose="020F0502020204030204" pitchFamily="34" charset="0"/>
                        </a:rPr>
                        <a:t>Contra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pseudomonas</a:t>
                      </a:r>
                      <a:endParaRPr lang="es-EC" sz="1800" b="0" i="1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Cefoperazona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Ceftazidima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Enterobacterias</a:t>
                      </a:r>
                      <a:endParaRPr lang="es-EC" sz="1800" b="0" i="1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P.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Aeruginosa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serratia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Neisseria</a:t>
                      </a:r>
                      <a:endParaRPr lang="es-EC" sz="1800" b="0" i="1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gonorrhoeae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FR" sz="1600" b="1" i="0" u="none" strike="noStrike" kern="1200" baseline="0" dirty="0" err="1">
                          <a:solidFill>
                            <a:schemeClr val="dk1"/>
                          </a:solidFill>
                          <a:latin typeface="Calibri-Bold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fr-FR" sz="1600" b="1" i="0" u="none" strike="noStrike" kern="1200" baseline="0" dirty="0">
                          <a:solidFill>
                            <a:schemeClr val="dk1"/>
                          </a:solidFill>
                          <a:latin typeface="Calibri-Bold"/>
                          <a:ea typeface="+mn-ea"/>
                          <a:cs typeface="+mn-cs"/>
                        </a:rPr>
                        <a:t> contra </a:t>
                      </a:r>
                      <a:r>
                        <a:rPr lang="fr-FR" sz="1800" b="0" i="1" u="none" strike="noStrike" baseline="0" dirty="0">
                          <a:latin typeface="Calibri" panose="020F0502020204030204" pitchFamily="34" charset="0"/>
                        </a:rPr>
                        <a:t>S. aureus; Streptococcus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pneumoniae</a:t>
                      </a:r>
                      <a:r>
                        <a:rPr lang="es-EC" sz="1800" b="0" i="1" u="none" strike="noStrike" baseline="0" dirty="0">
                          <a:latin typeface="Calibri" panose="020F0502020204030204" pitchFamily="34" charset="0"/>
                        </a:rPr>
                        <a:t>, y </a:t>
                      </a:r>
                      <a:r>
                        <a:rPr lang="es-EC" sz="1800" b="0" i="1" u="none" strike="noStrike" baseline="0" dirty="0" err="1">
                          <a:latin typeface="Calibri" panose="020F0502020204030204" pitchFamily="34" charset="0"/>
                        </a:rPr>
                        <a:t>pyogenes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; es similar a las de 1° Generación</a:t>
                      </a:r>
                    </a:p>
                    <a:p>
                      <a:pPr algn="l"/>
                      <a:r>
                        <a:rPr lang="es-EC" sz="1600" b="1" i="0" u="none" strike="noStrike" kern="1200" baseline="0" dirty="0">
                          <a:solidFill>
                            <a:schemeClr val="dk1"/>
                          </a:solidFill>
                          <a:latin typeface="Calibri-Bold"/>
                          <a:ea typeface="+mn-ea"/>
                          <a:cs typeface="+mn-cs"/>
                        </a:rPr>
                        <a:t>Menor actividad 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contra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bacteroides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Ceftriaxona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 es el mejor  tratamiento para todas las formas de gonorreas y para formas graves de  enfermedad de 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Lyme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Meningitis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329">
                <a:tc>
                  <a:txBody>
                    <a:bodyPr/>
                    <a:lstStyle/>
                    <a:p>
                      <a:pPr algn="l"/>
                      <a:r>
                        <a:rPr lang="es-EC" sz="1800" b="1" i="0" u="none" strike="noStrike" baseline="0" dirty="0">
                          <a:latin typeface="Calibri-Bold"/>
                        </a:rPr>
                        <a:t>CUARTA GENERACION</a:t>
                      </a: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Cefepima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Cefpiroma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Similar a la tercera generación, pero</a:t>
                      </a:r>
                    </a:p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resistentes a algunas </a:t>
                      </a:r>
                      <a:r>
                        <a:rPr lang="el-GR" sz="1800" b="0" i="0" u="none" strike="noStrike" baseline="0" dirty="0"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lactamasas</a:t>
                      </a:r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Tratamiento de infecciones</a:t>
                      </a:r>
                    </a:p>
                    <a:p>
                      <a:pPr algn="l"/>
                      <a:r>
                        <a:rPr lang="es-EC" sz="1800" b="0" i="0" u="none" strike="noStrike" baseline="0" dirty="0">
                          <a:latin typeface="Calibri" panose="020F0502020204030204" pitchFamily="34" charset="0"/>
                        </a:rPr>
                        <a:t>nosocomiales.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33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Calibri-Bold"/>
                          <a:ea typeface="+mn-ea"/>
                          <a:cs typeface="+mn-cs"/>
                        </a:rPr>
                        <a:t>QUINTA GENERACION</a:t>
                      </a: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Ceftobiprol</a:t>
                      </a:r>
                      <a:endParaRPr lang="es-EC" sz="1800" b="0" i="0" u="none" strike="noStrike" baseline="0" dirty="0"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C" sz="1800" b="0" i="0" u="none" strike="noStrike" baseline="0" dirty="0" err="1">
                          <a:latin typeface="Calibri" panose="020F0502020204030204" pitchFamily="34" charset="0"/>
                        </a:rPr>
                        <a:t>Ceftarolina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31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281184"/>
              </p:ext>
            </p:extLst>
          </p:nvPr>
        </p:nvGraphicFramePr>
        <p:xfrm>
          <a:off x="425450" y="287078"/>
          <a:ext cx="11398251" cy="642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9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02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CLASE: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VIA ORAL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 ó EV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696">
                <a:tc>
                  <a:txBody>
                    <a:bodyPr/>
                    <a:lstStyle/>
                    <a:p>
                      <a:r>
                        <a:rPr lang="es-EC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PRIMERA GENERACION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Cefalexina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Cefradina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Cefadroxilo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Cefazolina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Cefazolina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Cefalotina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Cefapirina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Cefradina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Cefaloridina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Cefipirina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792">
                <a:tc>
                  <a:txBody>
                    <a:bodyPr/>
                    <a:lstStyle/>
                    <a:p>
                      <a:r>
                        <a:rPr lang="es-EC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SEGUNDA GENERACION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Actividad contra</a:t>
                      </a:r>
                    </a:p>
                    <a:p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Haemophilus</a:t>
                      </a: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Cefaclor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Cefuroxima-axetil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Cefarozil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Cefatrizina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Cefamandol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Cefuroxima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Cefonicida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Ceforanida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Cefoxitima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Cefotetán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Cefmetazol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696">
                <a:tc>
                  <a:txBody>
                    <a:bodyPr/>
                    <a:lstStyle/>
                    <a:p>
                      <a:r>
                        <a:rPr lang="es-EC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TERCERA GENERACION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Cefixima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Cefprozil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Cefpodoxima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Ceftibuten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Cefetamet-pivoxil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Cefdimir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Cefoperazona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 -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Cefotaxima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Ceftazidina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 -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Ceftizoxima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Ceftriaxona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-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Moxalactam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Cefodizima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-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Cefpiramida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Cefzulodin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888">
                <a:tc>
                  <a:txBody>
                    <a:bodyPr/>
                    <a:lstStyle/>
                    <a:p>
                      <a:r>
                        <a:rPr lang="es-EC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CUARTA GENERACION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Cefpirona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Cefaclidina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Cefepima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Cefquinona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88">
                <a:tc>
                  <a:txBody>
                    <a:bodyPr/>
                    <a:lstStyle/>
                    <a:p>
                      <a:r>
                        <a:rPr lang="es-EC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QUINTA GENERACION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Ceftobiprol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Ceftarolina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7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609" y="131209"/>
            <a:ext cx="10515600" cy="461666"/>
          </a:xfrm>
        </p:spPr>
        <p:txBody>
          <a:bodyPr>
            <a:noAutofit/>
          </a:bodyPr>
          <a:lstStyle/>
          <a:p>
            <a:pPr algn="ctr"/>
            <a:r>
              <a:rPr lang="es-EC" b="1" dirty="0">
                <a:latin typeface="Arial Rounded MT Bold" panose="020F0704030504030204" pitchFamily="34" charset="0"/>
              </a:rPr>
              <a:t>CLORANFENICOL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8227" y="642083"/>
            <a:ext cx="816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Actividad antimicrobiana es de amplio espectro - Bacteriolítico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152956"/>
            <a:ext cx="12230100" cy="53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8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781"/>
          </a:xfrm>
        </p:spPr>
        <p:txBody>
          <a:bodyPr/>
          <a:lstStyle/>
          <a:p>
            <a:r>
              <a:rPr lang="es-EC" b="1" i="1" dirty="0"/>
              <a:t>LINCOSAMIDAS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0665"/>
            <a:ext cx="10515600" cy="4716298"/>
          </a:xfrm>
        </p:spPr>
        <p:txBody>
          <a:bodyPr>
            <a:normAutofit/>
          </a:bodyPr>
          <a:lstStyle/>
          <a:p>
            <a:r>
              <a:rPr lang="es-EC" dirty="0"/>
              <a:t>Son antibióticos naturales y semisintéticos, de medio espectro.</a:t>
            </a:r>
          </a:p>
          <a:p>
            <a:r>
              <a:rPr lang="es-EC" dirty="0"/>
              <a:t>Son primariamente bacteriostáticos.</a:t>
            </a:r>
          </a:p>
          <a:p>
            <a:r>
              <a:rPr lang="es-EC" dirty="0"/>
              <a:t>Generalmente se agrupan con los macrólidos por sus semejanzas.</a:t>
            </a:r>
          </a:p>
          <a:p>
            <a:r>
              <a:rPr lang="es-EC" b="1" dirty="0"/>
              <a:t>CLASIFICACIÓN:</a:t>
            </a:r>
          </a:p>
          <a:p>
            <a:r>
              <a:rPr lang="es-EC" dirty="0"/>
              <a:t>- Lincomicina</a:t>
            </a:r>
          </a:p>
          <a:p>
            <a:r>
              <a:rPr lang="es-EC" dirty="0"/>
              <a:t>- Clindamicina</a:t>
            </a:r>
          </a:p>
        </p:txBody>
      </p:sp>
    </p:spTree>
    <p:extLst>
      <p:ext uri="{BB962C8B-B14F-4D97-AF65-F5344CB8AC3E}">
        <p14:creationId xmlns:p14="http://schemas.microsoft.com/office/powerpoint/2010/main" val="379619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305"/>
          </a:xfrm>
        </p:spPr>
        <p:txBody>
          <a:bodyPr/>
          <a:lstStyle/>
          <a:p>
            <a:r>
              <a:rPr lang="es-EC" b="1" i="1" dirty="0"/>
              <a:t>MONOBACTÁMICOS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/>
          <a:lstStyle/>
          <a:p>
            <a:r>
              <a:rPr lang="es-EC" dirty="0"/>
              <a:t>El </a:t>
            </a:r>
            <a:r>
              <a:rPr lang="es-EC" b="1" dirty="0"/>
              <a:t>aztreonam</a:t>
            </a:r>
            <a:r>
              <a:rPr lang="es-EC" dirty="0"/>
              <a:t> es el primer antibiótico </a:t>
            </a:r>
            <a:r>
              <a:rPr lang="es-EC" dirty="0" err="1"/>
              <a:t>monobactámico</a:t>
            </a:r>
            <a:r>
              <a:rPr lang="es-EC" dirty="0"/>
              <a:t> que se estudio en humanos, inhibe la mayoría de los miembros de las bacterias de la familia de las enterobacterias a una concentración &lt;1 </a:t>
            </a:r>
            <a:r>
              <a:rPr lang="es-EC" dirty="0" err="1"/>
              <a:t>mcg</a:t>
            </a:r>
            <a:r>
              <a:rPr lang="es-EC" dirty="0"/>
              <a:t>/ml y también es </a:t>
            </a:r>
            <a:r>
              <a:rPr lang="es-EC" b="1" dirty="0"/>
              <a:t>activo contra </a:t>
            </a:r>
            <a:r>
              <a:rPr lang="es-EC" b="1" i="1" dirty="0"/>
              <a:t>Pseudomonas </a:t>
            </a:r>
            <a:r>
              <a:rPr lang="es-EC" b="1" i="1" dirty="0" err="1"/>
              <a:t>aeruginosa</a:t>
            </a:r>
            <a:r>
              <a:rPr lang="es-EC" dirty="0"/>
              <a:t>, pero es poco efectivo contra bacterias Grampositivas y anaerobios.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C1E066B-DBFD-45F0-80CD-296CC7330A8B}"/>
              </a:ext>
            </a:extLst>
          </p:cNvPr>
          <p:cNvCxnSpPr/>
          <p:nvPr/>
        </p:nvCxnSpPr>
        <p:spPr>
          <a:xfrm flipV="1">
            <a:off x="2280062" y="1009403"/>
            <a:ext cx="213756" cy="5225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8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348C9D1-5BCA-4AAB-8E97-F4E2D36437FE}"/>
              </a:ext>
            </a:extLst>
          </p:cNvPr>
          <p:cNvSpPr txBox="1">
            <a:spLocks/>
          </p:cNvSpPr>
          <p:nvPr/>
        </p:nvSpPr>
        <p:spPr>
          <a:xfrm>
            <a:off x="196259" y="1100123"/>
            <a:ext cx="11799481" cy="52341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i="1"/>
              <a:t>Inhibición de la Síntesis Proteica</a:t>
            </a:r>
            <a:endParaRPr lang="es-EC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998"/>
          </a:xfrm>
        </p:spPr>
        <p:txBody>
          <a:bodyPr/>
          <a:lstStyle/>
          <a:p>
            <a:pPr algn="ctr"/>
            <a:r>
              <a:rPr lang="es-EC" b="1" i="1" dirty="0"/>
              <a:t>MACRÓLIDOS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905350"/>
              </p:ext>
            </p:extLst>
          </p:nvPr>
        </p:nvGraphicFramePr>
        <p:xfrm>
          <a:off x="838200" y="1825625"/>
          <a:ext cx="105156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GRUPO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ANTIMICROBIANO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ÁTOMOS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ERITROMICINA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CLARITROMICINA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DIRITROMICINA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ROXITROMICINA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ÁTOMOS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AZITROMICINA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ÁTOMOS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ESPIRAMICINA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ROKITAMICINA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JOSAMICINA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CETÓLIDOS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TELITROMICINA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2FF68AF-F79A-4FA4-88B8-175CDA3D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833" y="587375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/>
              <a:t>MACRÓLIDOS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fontScale="70000" lnSpcReduction="20000"/>
          </a:bodyPr>
          <a:lstStyle/>
          <a:p>
            <a:r>
              <a:rPr lang="es-EC" b="1" dirty="0"/>
              <a:t>PRIMERA GENERACION</a:t>
            </a:r>
          </a:p>
          <a:p>
            <a:r>
              <a:rPr lang="es-EC" dirty="0"/>
              <a:t>-ERITROMICINA (</a:t>
            </a:r>
            <a:r>
              <a:rPr lang="es-EC" i="1" dirty="0" err="1"/>
              <a:t>Streptomyces</a:t>
            </a:r>
            <a:r>
              <a:rPr lang="es-EC" i="1" dirty="0"/>
              <a:t> </a:t>
            </a:r>
            <a:r>
              <a:rPr lang="es-EC" i="1" dirty="0" err="1"/>
              <a:t>erytreus</a:t>
            </a:r>
            <a:r>
              <a:rPr lang="es-EC" dirty="0"/>
              <a:t>)</a:t>
            </a:r>
          </a:p>
          <a:p>
            <a:r>
              <a:rPr lang="es-EC" dirty="0"/>
              <a:t>-OLEANDOMICINA (</a:t>
            </a:r>
            <a:r>
              <a:rPr lang="es-EC" i="1" dirty="0" err="1"/>
              <a:t>Streptomyces</a:t>
            </a:r>
            <a:r>
              <a:rPr lang="es-EC" i="1" dirty="0"/>
              <a:t> </a:t>
            </a:r>
            <a:r>
              <a:rPr lang="es-EC" i="1" dirty="0" err="1"/>
              <a:t>antibioticus</a:t>
            </a:r>
            <a:r>
              <a:rPr lang="es-EC" dirty="0"/>
              <a:t>)</a:t>
            </a:r>
          </a:p>
          <a:p>
            <a:r>
              <a:rPr lang="es-EC" dirty="0"/>
              <a:t>-CARBANICINA</a:t>
            </a:r>
          </a:p>
          <a:p>
            <a:r>
              <a:rPr lang="es-EC" dirty="0"/>
              <a:t>-ESPIRAMICINA (</a:t>
            </a:r>
            <a:r>
              <a:rPr lang="es-EC" i="1" dirty="0" err="1"/>
              <a:t>Streptomyces</a:t>
            </a:r>
            <a:r>
              <a:rPr lang="es-EC" i="1" dirty="0"/>
              <a:t> </a:t>
            </a:r>
            <a:r>
              <a:rPr lang="es-EC" i="1" dirty="0" err="1"/>
              <a:t>ambofaciens</a:t>
            </a:r>
            <a:r>
              <a:rPr lang="es-EC" dirty="0"/>
              <a:t>)</a:t>
            </a:r>
          </a:p>
          <a:p>
            <a:r>
              <a:rPr lang="es-EC" dirty="0"/>
              <a:t>-JOSAMICINA</a:t>
            </a:r>
          </a:p>
          <a:p>
            <a:r>
              <a:rPr lang="es-EC" dirty="0"/>
              <a:t>-MIOCAMICINA</a:t>
            </a:r>
          </a:p>
          <a:p>
            <a:r>
              <a:rPr lang="es-EC" b="1" dirty="0"/>
              <a:t>SEGUNDA GENERACION</a:t>
            </a:r>
          </a:p>
          <a:p>
            <a:r>
              <a:rPr lang="es-EC" dirty="0"/>
              <a:t>-AZITROMICINA</a:t>
            </a:r>
          </a:p>
          <a:p>
            <a:r>
              <a:rPr lang="es-EC" dirty="0"/>
              <a:t>-DITITROMICIN</a:t>
            </a:r>
          </a:p>
          <a:p>
            <a:r>
              <a:rPr lang="es-EC" dirty="0"/>
              <a:t>-CLARITROMICINA</a:t>
            </a:r>
          </a:p>
          <a:p>
            <a:r>
              <a:rPr lang="es-EC" dirty="0"/>
              <a:t>-ROXITROMICINA</a:t>
            </a:r>
          </a:p>
          <a:p>
            <a:r>
              <a:rPr lang="es-EC" dirty="0"/>
              <a:t>-ROKITAMICINA</a:t>
            </a:r>
          </a:p>
        </p:txBody>
      </p:sp>
    </p:spTree>
    <p:extLst>
      <p:ext uri="{BB962C8B-B14F-4D97-AF65-F5344CB8AC3E}">
        <p14:creationId xmlns:p14="http://schemas.microsoft.com/office/powerpoint/2010/main" val="36376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7506"/>
            <a:ext cx="10515600" cy="498764"/>
          </a:xfrm>
        </p:spPr>
        <p:txBody>
          <a:bodyPr>
            <a:normAutofit fontScale="90000"/>
          </a:bodyPr>
          <a:lstStyle/>
          <a:p>
            <a:r>
              <a:rPr lang="es-EC" b="1" i="1" dirty="0"/>
              <a:t>LINEZOLID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478465" y="1275697"/>
            <a:ext cx="4354792" cy="245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/>
              <a:t>LINEZOLID es un antibiótico sintético con acción contra cocos Gram positivos perteneciente a un nuevo</a:t>
            </a:r>
          </a:p>
          <a:p>
            <a:r>
              <a:rPr lang="es-EC" sz="2000" dirty="0"/>
              <a:t>grupo, las </a:t>
            </a:r>
            <a:r>
              <a:rPr lang="es-EC" sz="2000" dirty="0" err="1"/>
              <a:t>Oxazolidinonas</a:t>
            </a:r>
            <a:endParaRPr lang="es-EC" sz="2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5130141" y="1424874"/>
            <a:ext cx="6400800" cy="2307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/>
              <a:t>LINEZOLID es activo como microorganismos Gram</a:t>
            </a:r>
          </a:p>
          <a:p>
            <a:pPr algn="just"/>
            <a:r>
              <a:rPr lang="es-EC" dirty="0"/>
              <a:t>positivos in vitro y en infecciones causadas por:</a:t>
            </a:r>
          </a:p>
          <a:p>
            <a:pPr algn="just"/>
            <a:r>
              <a:rPr lang="fr-FR" dirty="0"/>
              <a:t>Staphylococcus aureus y </a:t>
            </a:r>
            <a:r>
              <a:rPr lang="fr-FR" dirty="0" err="1"/>
              <a:t>epidermidis</a:t>
            </a:r>
            <a:r>
              <a:rPr lang="fr-FR" dirty="0"/>
              <a:t> </a:t>
            </a:r>
            <a:r>
              <a:rPr lang="fr-FR" b="1" dirty="0"/>
              <a:t>(</a:t>
            </a:r>
            <a:r>
              <a:rPr lang="fr-FR" b="1" dirty="0" err="1"/>
              <a:t>cepas</a:t>
            </a:r>
            <a:r>
              <a:rPr lang="fr-FR" b="1" dirty="0"/>
              <a:t> susceptibles </a:t>
            </a:r>
            <a:r>
              <a:rPr lang="es-EC" b="1" dirty="0"/>
              <a:t>y resistentes a la </a:t>
            </a:r>
            <a:r>
              <a:rPr lang="es-EC" b="1" dirty="0" err="1"/>
              <a:t>meticilina</a:t>
            </a:r>
            <a:r>
              <a:rPr lang="es-EC" b="1" dirty="0"/>
              <a:t>)</a:t>
            </a:r>
            <a:r>
              <a:rPr lang="es-EC" dirty="0"/>
              <a:t>, </a:t>
            </a:r>
            <a:r>
              <a:rPr lang="es-EC" i="1" dirty="0" err="1"/>
              <a:t>Streptococcus</a:t>
            </a:r>
            <a:r>
              <a:rPr lang="es-EC" i="1" dirty="0"/>
              <a:t> </a:t>
            </a:r>
            <a:r>
              <a:rPr lang="es-EC" i="1" dirty="0" err="1"/>
              <a:t>pyogenes</a:t>
            </a:r>
            <a:r>
              <a:rPr lang="es-EC" i="1" dirty="0"/>
              <a:t>, </a:t>
            </a:r>
            <a:r>
              <a:rPr lang="es-EC" i="1" dirty="0" err="1"/>
              <a:t>viridans</a:t>
            </a:r>
            <a:r>
              <a:rPr lang="es-EC" i="1" dirty="0"/>
              <a:t>, </a:t>
            </a:r>
            <a:r>
              <a:rPr lang="es-EC" i="1" dirty="0" err="1"/>
              <a:t>agalactiae</a:t>
            </a:r>
            <a:r>
              <a:rPr lang="es-EC" i="1" dirty="0"/>
              <a:t> y </a:t>
            </a:r>
            <a:r>
              <a:rPr lang="es-EC" i="1" dirty="0" err="1"/>
              <a:t>pneumoniae</a:t>
            </a:r>
            <a:r>
              <a:rPr lang="es-EC" dirty="0"/>
              <a:t> en particular (cepas </a:t>
            </a:r>
            <a:r>
              <a:rPr lang="es-EC" dirty="0" err="1"/>
              <a:t>sencibles</a:t>
            </a:r>
            <a:r>
              <a:rPr lang="es-EC" dirty="0"/>
              <a:t> y/o resistentes a la penicilina) y </a:t>
            </a:r>
            <a:r>
              <a:rPr lang="es-EC" i="1" dirty="0" err="1"/>
              <a:t>Enterococo</a:t>
            </a:r>
            <a:endParaRPr lang="es-EC" i="1" dirty="0"/>
          </a:p>
          <a:p>
            <a:pPr algn="just"/>
            <a:r>
              <a:rPr lang="es-EC" dirty="0" err="1"/>
              <a:t>faecium</a:t>
            </a:r>
            <a:r>
              <a:rPr lang="es-EC" dirty="0"/>
              <a:t> y </a:t>
            </a:r>
            <a:r>
              <a:rPr lang="es-EC" dirty="0" err="1"/>
              <a:t>faecalis</a:t>
            </a:r>
            <a:r>
              <a:rPr lang="es-EC" dirty="0"/>
              <a:t> resistentes a la </a:t>
            </a:r>
            <a:r>
              <a:rPr lang="es-EC" dirty="0" err="1"/>
              <a:t>Vancomicina</a:t>
            </a:r>
            <a:r>
              <a:rPr lang="es-EC" dirty="0"/>
              <a:t>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555898" y="3927069"/>
            <a:ext cx="7556204" cy="2307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/>
              <a:t>Las indicaciones clínicas principales de LINEZOLID son: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Infecciones causadas por </a:t>
            </a:r>
            <a:r>
              <a:rPr lang="es-EC" dirty="0" err="1"/>
              <a:t>Enterococo</a:t>
            </a:r>
            <a:r>
              <a:rPr lang="es-EC" dirty="0"/>
              <a:t> resistente a </a:t>
            </a:r>
            <a:r>
              <a:rPr lang="es-EC" dirty="0" err="1"/>
              <a:t>Vancomicina</a:t>
            </a:r>
            <a:r>
              <a:rPr lang="es-EC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Infecciones complicadas de piel y tejido celular subcutáneo por </a:t>
            </a:r>
            <a:r>
              <a:rPr lang="es-EC" i="1" dirty="0" err="1"/>
              <a:t>Staphylococcus</a:t>
            </a:r>
            <a:r>
              <a:rPr lang="es-EC" i="1" dirty="0"/>
              <a:t> </a:t>
            </a:r>
            <a:r>
              <a:rPr lang="es-EC" i="1" dirty="0" err="1"/>
              <a:t>aureus</a:t>
            </a:r>
            <a:r>
              <a:rPr lang="es-EC" i="1" dirty="0"/>
              <a:t> </a:t>
            </a:r>
            <a:r>
              <a:rPr lang="es-EC" dirty="0"/>
              <a:t>o </a:t>
            </a:r>
            <a:r>
              <a:rPr lang="es-EC" i="1" dirty="0" err="1"/>
              <a:t>epidermidis</a:t>
            </a:r>
            <a:r>
              <a:rPr lang="es-EC" dirty="0"/>
              <a:t> resistentes a </a:t>
            </a:r>
            <a:r>
              <a:rPr lang="es-EC" dirty="0" err="1"/>
              <a:t>meticilina</a:t>
            </a:r>
            <a:r>
              <a:rPr lang="es-EC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Neumonía por </a:t>
            </a:r>
            <a:r>
              <a:rPr lang="es-EC" i="1" dirty="0" err="1"/>
              <a:t>Staphylococcus</a:t>
            </a:r>
            <a:r>
              <a:rPr lang="es-EC" dirty="0"/>
              <a:t> resistente a </a:t>
            </a:r>
            <a:r>
              <a:rPr lang="es-EC" dirty="0" err="1"/>
              <a:t>Meticilina</a:t>
            </a:r>
            <a:r>
              <a:rPr lang="es-EC" dirty="0"/>
              <a:t> y por </a:t>
            </a:r>
            <a:r>
              <a:rPr lang="es-EC" i="1" dirty="0" err="1"/>
              <a:t>Streptococcus</a:t>
            </a:r>
            <a:r>
              <a:rPr lang="es-EC" i="1" dirty="0"/>
              <a:t> </a:t>
            </a:r>
            <a:r>
              <a:rPr lang="es-EC" i="1" dirty="0" err="1"/>
              <a:t>pneumoniae</a:t>
            </a:r>
            <a:r>
              <a:rPr lang="es-EC" dirty="0"/>
              <a:t> resistente a penicilina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9F10E4-6C40-4F8A-92B9-11B038A4C1E8}"/>
              </a:ext>
            </a:extLst>
          </p:cNvPr>
          <p:cNvSpPr txBox="1">
            <a:spLocks/>
          </p:cNvSpPr>
          <p:nvPr/>
        </p:nvSpPr>
        <p:spPr>
          <a:xfrm>
            <a:off x="196259" y="756640"/>
            <a:ext cx="11799481" cy="324016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i="1"/>
              <a:t>Inhibición de la Síntesis Proteica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000746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8872"/>
            <a:ext cx="10515600" cy="315911"/>
          </a:xfrm>
        </p:spPr>
        <p:txBody>
          <a:bodyPr>
            <a:normAutofit fontScale="90000"/>
          </a:bodyPr>
          <a:lstStyle/>
          <a:p>
            <a:r>
              <a:rPr lang="es-EC" b="1" i="1" dirty="0"/>
              <a:t>TETRACICLINAS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69581"/>
            <a:ext cx="10515600" cy="5007382"/>
          </a:xfrm>
        </p:spPr>
        <p:txBody>
          <a:bodyPr>
            <a:normAutofit fontScale="62500" lnSpcReduction="20000"/>
          </a:bodyPr>
          <a:lstStyle/>
          <a:p>
            <a:r>
              <a:rPr lang="es-EC" b="1" dirty="0"/>
              <a:t>PRIMERA GENERACION:</a:t>
            </a:r>
          </a:p>
          <a:p>
            <a:r>
              <a:rPr lang="es-EC" dirty="0"/>
              <a:t>-CLORTETRACICLINA</a:t>
            </a:r>
          </a:p>
          <a:p>
            <a:r>
              <a:rPr lang="es-EC" dirty="0"/>
              <a:t>-TETRACICLINA</a:t>
            </a:r>
          </a:p>
          <a:p>
            <a:r>
              <a:rPr lang="es-EC" dirty="0"/>
              <a:t>-OXITETRACICLINA</a:t>
            </a:r>
          </a:p>
          <a:p>
            <a:r>
              <a:rPr lang="es-EC" dirty="0"/>
              <a:t>-DEMECLOCICLINA</a:t>
            </a:r>
          </a:p>
          <a:p>
            <a:r>
              <a:rPr lang="es-EC" dirty="0"/>
              <a:t>-METACICLINA</a:t>
            </a:r>
          </a:p>
          <a:p>
            <a:r>
              <a:rPr lang="es-EC" b="1" dirty="0"/>
              <a:t>SEGUNDA GENERACION:</a:t>
            </a:r>
          </a:p>
          <a:p>
            <a:r>
              <a:rPr lang="es-EC" dirty="0"/>
              <a:t>-DOXICICLINA</a:t>
            </a:r>
          </a:p>
          <a:p>
            <a:r>
              <a:rPr lang="es-EC" dirty="0"/>
              <a:t>-MINOCICLINA</a:t>
            </a:r>
          </a:p>
          <a:p>
            <a:r>
              <a:rPr lang="es-EC" b="1" dirty="0"/>
              <a:t>TERCERA GENERACION:</a:t>
            </a:r>
          </a:p>
          <a:p>
            <a:r>
              <a:rPr lang="es-EC" dirty="0"/>
              <a:t>-DERIVADOS DE LA MINOCICLINA CON UNA MODIFICACIÓN</a:t>
            </a:r>
          </a:p>
          <a:p>
            <a:r>
              <a:rPr lang="es-EC" dirty="0"/>
              <a:t>ESPECÍFICAEN LA POSICIÓN 9 QUE POSEEN LOS EFECTOS</a:t>
            </a:r>
          </a:p>
          <a:p>
            <a:r>
              <a:rPr lang="es-EC" dirty="0"/>
              <a:t>ANTIBACTERIANOS DE LAS TETRACICLINAS EN CEPAS</a:t>
            </a:r>
          </a:p>
          <a:p>
            <a:r>
              <a:rPr lang="es-EC" dirty="0"/>
              <a:t>RESISTENTES.</a:t>
            </a:r>
          </a:p>
          <a:p>
            <a:r>
              <a:rPr lang="es-EC" dirty="0"/>
              <a:t>GLILCICLINAS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516F211-BE42-4A44-A3A5-B1197A78F02C}"/>
              </a:ext>
            </a:extLst>
          </p:cNvPr>
          <p:cNvSpPr txBox="1">
            <a:spLocks/>
          </p:cNvSpPr>
          <p:nvPr/>
        </p:nvSpPr>
        <p:spPr>
          <a:xfrm>
            <a:off x="196259" y="580475"/>
            <a:ext cx="11799481" cy="42892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i="1"/>
              <a:t>Inhibición de la Síntesis Proteica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537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403" y="386390"/>
            <a:ext cx="11376839" cy="93204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C" b="1" i="1" dirty="0"/>
              <a:t>Clasificación de acuerdo a su Mecanismo de Acción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858663"/>
              </p:ext>
            </p:extLst>
          </p:nvPr>
        </p:nvGraphicFramePr>
        <p:xfrm>
          <a:off x="838200" y="1588770"/>
          <a:ext cx="10515600" cy="458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320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7160"/>
            <a:ext cx="11456670" cy="67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0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926"/>
          </a:xfrm>
        </p:spPr>
        <p:txBody>
          <a:bodyPr/>
          <a:lstStyle/>
          <a:p>
            <a:r>
              <a:rPr lang="es-EC" b="1" i="1" dirty="0"/>
              <a:t>TETRACICLINAS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720951"/>
              </p:ext>
            </p:extLst>
          </p:nvPr>
        </p:nvGraphicFramePr>
        <p:xfrm>
          <a:off x="699976" y="1127052"/>
          <a:ext cx="11038367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PRIMERA GENERACION</a:t>
                      </a:r>
                    </a:p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(1948-1963)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-CLORTETRACICLINA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-OXITETRACICLINA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-TETRACICLINA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-DEMECLOCICLINA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-ROLTETRACICLINA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-LIMECICLINA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-CLOMOCICLINA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-Producida por dos diferentes especies de </a:t>
                      </a:r>
                      <a:r>
                        <a:rPr lang="es-EC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Streptomyces</a:t>
                      </a:r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descubierta a los finales de los años 1940.</a:t>
                      </a:r>
                    </a:p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-Obtenidas a partir de </a:t>
                      </a:r>
                      <a:r>
                        <a:rPr lang="es-EC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Streptomyces</a:t>
                      </a:r>
                      <a:r>
                        <a:rPr lang="es-EC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la década de 1950.</a:t>
                      </a:r>
                    </a:p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-Derivados </a:t>
                      </a:r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semisintéticos</a:t>
                      </a:r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caracterizados por su </a:t>
                      </a:r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hidrosolubilidad</a:t>
                      </a:r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SEGUNDA GENERACION</a:t>
                      </a:r>
                    </a:p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(1965-1972)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-DOXICICLINA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-MINOCICLINA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-METACICLINA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-Derivados </a:t>
                      </a:r>
                      <a:r>
                        <a:rPr lang="es-EC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semisintéticos</a:t>
                      </a:r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las primeras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TERCERA GENERACION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GLICILCLINAS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-El grupo más recientemente descrito; en fase experimental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90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037"/>
            <a:ext cx="10515600" cy="37114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AMINOGLUCÓSIDO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770393"/>
              </p:ext>
            </p:extLst>
          </p:nvPr>
        </p:nvGraphicFramePr>
        <p:xfrm>
          <a:off x="2454349" y="1116420"/>
          <a:ext cx="7200014" cy="5411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5839">
                <a:tc gridSpan="2">
                  <a:txBody>
                    <a:bodyPr/>
                    <a:lstStyle/>
                    <a:p>
                      <a:pPr algn="l"/>
                      <a:r>
                        <a:rPr lang="es-EC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FDA aprueba el uso de 9 </a:t>
                      </a:r>
                      <a:r>
                        <a:rPr lang="es-EC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aminoglucósido</a:t>
                      </a:r>
                      <a:r>
                        <a:rPr lang="es-EC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GENTAMICINA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TOBRAMICINA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AMIKACINA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ESTREPTOMICINA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NEOMICINA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KANAMICINA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PAROMICINA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NETILMICINA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ESPECTOMICINA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6.-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Espectinomicina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132">
                <a:tc>
                  <a:txBody>
                    <a:bodyPr/>
                    <a:lstStyle/>
                    <a:p>
                      <a:pPr algn="l"/>
                      <a:r>
                        <a:rPr lang="es-EC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A.-VÍA PARENTERAL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1.- Estreptomicina</a:t>
                      </a: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2.-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Gentamicina</a:t>
                      </a:r>
                      <a:endParaRPr lang="es-EC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3.-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Tobramicina</a:t>
                      </a:r>
                      <a:endParaRPr lang="es-EC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4.-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Amikacina</a:t>
                      </a:r>
                      <a:endParaRPr lang="es-EC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5.-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Netilmicina</a:t>
                      </a:r>
                      <a:endParaRPr lang="es-EC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B.-VÍA TÓPICA Y ORAL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1.-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Neomicina</a:t>
                      </a:r>
                      <a:endParaRPr lang="es-EC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2.-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Kanamicina</a:t>
                      </a:r>
                      <a:endParaRPr lang="es-EC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3.-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Paramomicina</a:t>
                      </a:r>
                      <a:endParaRPr lang="es-EC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F0F51945-F103-4C49-A9D9-D966B4DFA87E}"/>
              </a:ext>
            </a:extLst>
          </p:cNvPr>
          <p:cNvSpPr txBox="1">
            <a:spLocks/>
          </p:cNvSpPr>
          <p:nvPr/>
        </p:nvSpPr>
        <p:spPr>
          <a:xfrm>
            <a:off x="154615" y="554093"/>
            <a:ext cx="11799481" cy="52341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i="1"/>
              <a:t>Inhibición de la Síntesis Proteica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107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153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AMINOGLUCÓSIDO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531408"/>
              </p:ext>
            </p:extLst>
          </p:nvPr>
        </p:nvGraphicFramePr>
        <p:xfrm>
          <a:off x="1615044" y="1258785"/>
          <a:ext cx="8015844" cy="4845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59"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FAMILIA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MIEMBRO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428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Kanamicina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Kanamicina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Kanamicina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Amikacina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Tobramicina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Dibekacina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10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Gentamicina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Gentamicina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C1, C1a, C2</a:t>
                      </a: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Sisomicina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Netilmicina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Isepamicina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875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Paramomicina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Espectomicina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93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293" y="120577"/>
            <a:ext cx="3180689" cy="330686"/>
          </a:xfrm>
        </p:spPr>
        <p:txBody>
          <a:bodyPr>
            <a:normAutofit fontScale="90000"/>
          </a:bodyPr>
          <a:lstStyle/>
          <a:p>
            <a:r>
              <a:rPr lang="es-EC" b="1" i="1" dirty="0"/>
              <a:t>QUINOLONAS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345699"/>
              </p:ext>
            </p:extLst>
          </p:nvPr>
        </p:nvGraphicFramePr>
        <p:xfrm>
          <a:off x="806303" y="552893"/>
          <a:ext cx="10515600" cy="628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PRIMERA GENERACION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Acido </a:t>
                      </a:r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nalidixico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Acido </a:t>
                      </a:r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oxolonico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Ácido </a:t>
                      </a:r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pipemidico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Acido </a:t>
                      </a:r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piromidico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SEGUNDA GENERACION</a:t>
                      </a: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Ciprofloxacino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Fleroxacino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Lamefloxacino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Enoxacino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Ciprofloxacino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Fleroxacino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Ofloxacino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TERCERA GENERACION</a:t>
                      </a: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Tosufloxacino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Levofloxacino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Sparfloxacino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CUARTA GENERACION</a:t>
                      </a: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Trovafloxacino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Gatifloxacino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Moxifloxacino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Balofloxacino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Gemifloxacino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Pazufloxacino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Trovafloxacino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Gatifloxacino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Moxifloxacino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Pazufloxacino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Sitafloxacino</a:t>
                      </a: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Clinafloxaxino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20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63802"/>
              </p:ext>
            </p:extLst>
          </p:nvPr>
        </p:nvGraphicFramePr>
        <p:xfrm>
          <a:off x="319088" y="255588"/>
          <a:ext cx="11547476" cy="610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Acido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Nalidíxico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Ciprofloxacino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(O/P)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Levofloxacino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Balofloxacino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Acido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Oxolínico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Enoxacina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(Oral)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Esparfloxacino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Clinafloxacino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Acido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pipemidico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Fleroxacina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(O/P)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Tosufloxacino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Gatifloxacino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(O/P)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Cinoxacina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Lomefloxacina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Gemifloxacino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Flumequina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Norfloxacino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Moxifloxacino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(O/P)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Ofloxacino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Pazufloxacino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Pefloxacino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Sitafloxacino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Rufloxacino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Trovafloxacino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(O/P)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GRAM NEGATIVO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GRAM NEGATIVO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GRAM – Y +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ANAEROBIOSIS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Coli</a:t>
                      </a: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Proteus</a:t>
                      </a: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Klebsiella</a:t>
                      </a: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Pseudmona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Streptococcus</a:t>
                      </a: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pyogenes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Salmonella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Gram Positivo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Streptococcus</a:t>
                      </a: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Anaerobios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Enterobacter</a:t>
                      </a:r>
                      <a:r>
                        <a:rPr lang="pt-B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Citrobacter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aureus/</a:t>
                      </a:r>
                      <a:r>
                        <a:rPr lang="pt-BR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epiderm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Micobacteria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Clostridium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Serratia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Atipicos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</a:t>
                      </a: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Catarrahalis</a:t>
                      </a:r>
                      <a:endParaRPr lang="es-EC" sz="1800" b="0" i="1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Chlamydia </a:t>
                      </a:r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trachomatis</a:t>
                      </a:r>
                      <a:endParaRPr lang="es-EC" sz="1800" b="0" i="1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Mycobacterium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91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1497"/>
            <a:ext cx="10515600" cy="474847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SULFONAMIDAS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38412529-2413-477C-8567-B533AFA0B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884561"/>
              </p:ext>
            </p:extLst>
          </p:nvPr>
        </p:nvGraphicFramePr>
        <p:xfrm>
          <a:off x="683821" y="1410548"/>
          <a:ext cx="11030384" cy="518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683821" y="1025222"/>
            <a:ext cx="358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C00000"/>
                </a:solidFill>
                <a:latin typeface="Arial" panose="020B0604020202020204" pitchFamily="34" charset="0"/>
              </a:rPr>
              <a:t>ABSORBIBLES POR VIA ORAL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5C3EB8-9D2B-4C9E-89B7-44A14FD864C5}"/>
              </a:ext>
            </a:extLst>
          </p:cNvPr>
          <p:cNvSpPr txBox="1">
            <a:spLocks/>
          </p:cNvSpPr>
          <p:nvPr/>
        </p:nvSpPr>
        <p:spPr>
          <a:xfrm>
            <a:off x="157151" y="690685"/>
            <a:ext cx="12153602" cy="26170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/>
              <a:t>Inhibición de la síntesis de los ácidos nucléicos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835419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0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SULFONAMIDAS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19181"/>
              </p:ext>
            </p:extLst>
          </p:nvPr>
        </p:nvGraphicFramePr>
        <p:xfrm>
          <a:off x="1041992" y="1049447"/>
          <a:ext cx="846351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MODO DE ACCION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NOMBRE GENÉRICO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Sulfamidas de acción corta o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 (USO GENERAL)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Sulfatiazol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Sulfadiazina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Sulfadimida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Sulfametoxazol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(solo o con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trimetropina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Sulfamidas de acción prolongada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(altamente solubles para infección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urinarias)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Sulfametizol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Sulfasomidina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Sulfadimetoxina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Sulfadoxina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Sulfamidas limitadas al tracto</a:t>
                      </a:r>
                    </a:p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gastrointestinal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Sulfaguanidina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Sulfatalidina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Sulfasuxidina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Sulfasalazina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Sulfamidas tópicas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Acetato de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mafenida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Sulfadiazina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argentica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sulfacetamida</a:t>
                      </a: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sodio.</a:t>
                      </a:r>
                      <a:endParaRPr lang="es-EC" dirty="0"/>
                    </a:p>
                    <a:p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7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/>
              <a:t>TRIMETROPINA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Es un potente inhibidor de la </a:t>
            </a:r>
            <a:r>
              <a:rPr lang="es-EC" i="1" dirty="0"/>
              <a:t>dihidrofolato reductasa </a:t>
            </a:r>
            <a:r>
              <a:rPr lang="es-EC" dirty="0"/>
              <a:t>bacteriana, presenta un espectro antibacteriano similar al de las sulfamidas.</a:t>
            </a:r>
          </a:p>
          <a:p>
            <a:r>
              <a:rPr lang="es-EC" dirty="0"/>
              <a:t>Suele combinarse con sulfametoxazol y forma el cotrimoxazol</a:t>
            </a:r>
          </a:p>
        </p:txBody>
      </p:sp>
    </p:spTree>
    <p:extLst>
      <p:ext uri="{BB962C8B-B14F-4D97-AF65-F5344CB8AC3E}">
        <p14:creationId xmlns:p14="http://schemas.microsoft.com/office/powerpoint/2010/main" val="4010200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/>
              <a:t>GLUCOPÉPTIDOS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1088"/>
            <a:ext cx="10515600" cy="4645875"/>
          </a:xfrm>
        </p:spPr>
        <p:txBody>
          <a:bodyPr>
            <a:normAutofit/>
          </a:bodyPr>
          <a:lstStyle/>
          <a:p>
            <a:r>
              <a:rPr lang="es-EC" b="1" dirty="0"/>
              <a:t>VANCOMICINA.-</a:t>
            </a:r>
          </a:p>
          <a:p>
            <a:r>
              <a:rPr lang="es-EC" dirty="0"/>
              <a:t>(1965 Borneo) identificado a partir de un actinomiceto del suelo denominado </a:t>
            </a:r>
            <a:r>
              <a:rPr lang="es-EC" dirty="0" err="1"/>
              <a:t>Amicalaptosis</a:t>
            </a:r>
            <a:r>
              <a:rPr lang="es-EC" dirty="0"/>
              <a:t> </a:t>
            </a:r>
            <a:r>
              <a:rPr lang="es-EC" dirty="0" err="1"/>
              <a:t>orientalis</a:t>
            </a:r>
            <a:r>
              <a:rPr lang="es-EC" dirty="0"/>
              <a:t>.</a:t>
            </a:r>
          </a:p>
          <a:p>
            <a:r>
              <a:rPr lang="es-EC" b="1" dirty="0"/>
              <a:t>TEICOPLANINA.-</a:t>
            </a:r>
          </a:p>
          <a:p>
            <a:r>
              <a:rPr lang="es-EC" dirty="0"/>
              <a:t>Producto de fermentación de </a:t>
            </a:r>
            <a:r>
              <a:rPr lang="es-EC" dirty="0" err="1"/>
              <a:t>Actinoplanes</a:t>
            </a:r>
            <a:r>
              <a:rPr lang="es-EC" dirty="0"/>
              <a:t> </a:t>
            </a:r>
            <a:r>
              <a:rPr lang="es-EC" dirty="0" err="1"/>
              <a:t>teichomiceticus</a:t>
            </a:r>
            <a:endParaRPr lang="es-EC" dirty="0"/>
          </a:p>
          <a:p>
            <a:r>
              <a:rPr lang="es-EC" b="1" dirty="0"/>
              <a:t>DAPTOMICINA</a:t>
            </a:r>
          </a:p>
          <a:p>
            <a:r>
              <a:rPr lang="es-EC" b="1" dirty="0"/>
              <a:t>AVOPARCINA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716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663597"/>
            <a:ext cx="10719391" cy="485968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s-EC" sz="3200" b="1" i="1" dirty="0"/>
              <a:t>En pocas palabras bombardean la pared celular</a:t>
            </a: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838199" y="1249119"/>
            <a:ext cx="4837814" cy="5454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6" name="Grupo 5"/>
          <p:cNvGrpSpPr/>
          <p:nvPr/>
        </p:nvGrpSpPr>
        <p:grpSpPr>
          <a:xfrm>
            <a:off x="931175" y="1403498"/>
            <a:ext cx="4210653" cy="5454502"/>
            <a:chOff x="292892" y="944302"/>
            <a:chExt cx="4210653" cy="5454502"/>
          </a:xfrm>
        </p:grpSpPr>
        <p:sp>
          <p:nvSpPr>
            <p:cNvPr id="7" name="CuadroTexto 6"/>
            <p:cNvSpPr txBox="1"/>
            <p:nvPr/>
          </p:nvSpPr>
          <p:spPr>
            <a:xfrm>
              <a:off x="292892" y="944302"/>
              <a:ext cx="842090" cy="5454502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s-EC" sz="3600" b="1" kern="1300" spc="900" dirty="0"/>
                <a:t>PECAMOS</a:t>
              </a:r>
            </a:p>
          </p:txBody>
        </p:sp>
        <p:cxnSp>
          <p:nvCxnSpPr>
            <p:cNvPr id="8" name="Conector recto de flecha 7"/>
            <p:cNvCxnSpPr/>
            <p:nvPr/>
          </p:nvCxnSpPr>
          <p:spPr>
            <a:xfrm>
              <a:off x="923264" y="2831806"/>
              <a:ext cx="57593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945727" y="1441401"/>
              <a:ext cx="693535" cy="3207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939942" y="1762128"/>
              <a:ext cx="697292" cy="2987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912631" y="2967034"/>
              <a:ext cx="666156" cy="27824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912631" y="3222856"/>
              <a:ext cx="666156" cy="35822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965796" y="4410518"/>
              <a:ext cx="766926" cy="40104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>
              <a:cxnSpLocks/>
            </p:cNvCxnSpPr>
            <p:nvPr/>
          </p:nvCxnSpPr>
          <p:spPr>
            <a:xfrm flipV="1">
              <a:off x="838514" y="4811561"/>
              <a:ext cx="909071" cy="100257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1698620" y="1531295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/>
                <a:t>PENICILINAS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677451" y="2579614"/>
              <a:ext cx="2447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/>
                <a:t>CEFALOSPORINAS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682265" y="2979805"/>
              <a:ext cx="2145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/>
                <a:t>CARBAPENEMS</a:t>
              </a:r>
              <a:endParaRPr lang="es-EC" b="1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732722" y="4543276"/>
              <a:ext cx="2770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/>
                <a:t>MONOBACTAMICOS</a:t>
              </a:r>
              <a:endParaRPr lang="es-EC" b="1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5164249-96FD-438D-8490-7B0EB126DCE3}"/>
              </a:ext>
            </a:extLst>
          </p:cNvPr>
          <p:cNvSpPr txBox="1"/>
          <p:nvPr/>
        </p:nvSpPr>
        <p:spPr>
          <a:xfrm>
            <a:off x="838199" y="154379"/>
            <a:ext cx="1071939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800" b="1" dirty="0"/>
              <a:t>Inhibición de la síntesis de la pared celular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29" y="1149565"/>
            <a:ext cx="7062812" cy="5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7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D6503F6-D6FB-4751-B82F-C7E84B039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0419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874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FF243C6-793B-401D-B76F-74BB2E3C1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8200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921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DB884-2C1C-492B-A278-60C26BFF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Antimicóticos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4C33D5-F87D-411D-9616-123216002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5996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Azoles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Miconazol (</a:t>
            </a:r>
            <a:r>
              <a:rPr lang="es-EC" dirty="0" err="1"/>
              <a:t>miracol</a:t>
            </a:r>
            <a:r>
              <a:rPr lang="es-EC" dirty="0"/>
              <a:t>): crema, loción, gel, tintura, crema vaginal, óvulos</a:t>
            </a:r>
          </a:p>
          <a:p>
            <a:r>
              <a:rPr lang="es-EC" dirty="0"/>
              <a:t>Clotrimazol (</a:t>
            </a:r>
            <a:r>
              <a:rPr lang="es-EC" dirty="0" err="1"/>
              <a:t>canesten</a:t>
            </a:r>
            <a:r>
              <a:rPr lang="es-EC" dirty="0"/>
              <a:t>): crema, solución, tableta y crema vaginal, óvulos.</a:t>
            </a:r>
          </a:p>
          <a:p>
            <a:r>
              <a:rPr lang="es-EC" dirty="0" err="1"/>
              <a:t>Isoconazol</a:t>
            </a:r>
            <a:r>
              <a:rPr lang="es-EC" dirty="0"/>
              <a:t> (</a:t>
            </a:r>
            <a:r>
              <a:rPr lang="es-EC" dirty="0" err="1"/>
              <a:t>icaden</a:t>
            </a:r>
            <a:r>
              <a:rPr lang="es-EC" dirty="0"/>
              <a:t>): crema, solución, loción, óvulos.</a:t>
            </a:r>
          </a:p>
          <a:p>
            <a:r>
              <a:rPr lang="es-EC" dirty="0" err="1"/>
              <a:t>Tioconazol</a:t>
            </a:r>
            <a:r>
              <a:rPr lang="es-EC" dirty="0"/>
              <a:t> (</a:t>
            </a:r>
            <a:r>
              <a:rPr lang="es-EC" dirty="0" err="1"/>
              <a:t>trosyd</a:t>
            </a:r>
            <a:r>
              <a:rPr lang="es-EC" dirty="0"/>
              <a:t>): talco, crema, barniz para uñas, aerosol.</a:t>
            </a:r>
          </a:p>
          <a:p>
            <a:r>
              <a:rPr lang="es-EC" dirty="0"/>
              <a:t>Ketoconazol (</a:t>
            </a:r>
            <a:r>
              <a:rPr lang="es-EC" dirty="0" err="1"/>
              <a:t>nizoral</a:t>
            </a:r>
            <a:r>
              <a:rPr lang="es-EC" dirty="0"/>
              <a:t>): crem, tabletas de 200mg, suspensión de 20mg/ml, </a:t>
            </a:r>
            <a:r>
              <a:rPr lang="es-EC" dirty="0" err="1"/>
              <a:t>shampoo</a:t>
            </a:r>
            <a:endParaRPr lang="es-EC" dirty="0"/>
          </a:p>
          <a:p>
            <a:r>
              <a:rPr lang="es-EC" dirty="0" err="1"/>
              <a:t>Floconazol</a:t>
            </a:r>
            <a:r>
              <a:rPr lang="es-EC" dirty="0"/>
              <a:t> (baten): cápsula de 50, 150 y 200mg, ampolla de 50mg/ml</a:t>
            </a:r>
          </a:p>
        </p:txBody>
      </p:sp>
    </p:spTree>
    <p:extLst>
      <p:ext uri="{BB962C8B-B14F-4D97-AF65-F5344CB8AC3E}">
        <p14:creationId xmlns:p14="http://schemas.microsoft.com/office/powerpoint/2010/main" val="170139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202019" y="967564"/>
            <a:ext cx="4837814" cy="57096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18" y="249258"/>
            <a:ext cx="11799481" cy="52341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s-EC" b="1" i="1" dirty="0"/>
              <a:t>Inhibición de la Síntesis Proteica</a:t>
            </a:r>
            <a:endParaRPr lang="es-EC" dirty="0"/>
          </a:p>
        </p:txBody>
      </p:sp>
      <p:grpSp>
        <p:nvGrpSpPr>
          <p:cNvPr id="42" name="Grupo 41"/>
          <p:cNvGrpSpPr/>
          <p:nvPr/>
        </p:nvGrpSpPr>
        <p:grpSpPr>
          <a:xfrm>
            <a:off x="292892" y="1231491"/>
            <a:ext cx="4611698" cy="5351465"/>
            <a:chOff x="292892" y="1231491"/>
            <a:chExt cx="4611698" cy="5351465"/>
          </a:xfrm>
        </p:grpSpPr>
        <p:sp>
          <p:nvSpPr>
            <p:cNvPr id="5" name="CuadroTexto 4"/>
            <p:cNvSpPr txBox="1"/>
            <p:nvPr/>
          </p:nvSpPr>
          <p:spPr>
            <a:xfrm>
              <a:off x="292892" y="1231491"/>
              <a:ext cx="622927" cy="535146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s-EC" sz="2400" b="1" dirty="0"/>
                <a:t>CLIMA TE AMO</a:t>
              </a:r>
            </a:p>
          </p:txBody>
        </p:sp>
        <p:cxnSp>
          <p:nvCxnSpPr>
            <p:cNvPr id="7" name="Conector recto de flecha 6"/>
            <p:cNvCxnSpPr/>
            <p:nvPr/>
          </p:nvCxnSpPr>
          <p:spPr>
            <a:xfrm>
              <a:off x="838200" y="1552353"/>
              <a:ext cx="57593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/>
            <p:cNvCxnSpPr/>
            <p:nvPr/>
          </p:nvCxnSpPr>
          <p:spPr>
            <a:xfrm>
              <a:off x="838200" y="1991832"/>
              <a:ext cx="57593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838200" y="2105247"/>
              <a:ext cx="575930" cy="19138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V="1">
              <a:off x="838200" y="2292978"/>
              <a:ext cx="575930" cy="12574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838200" y="2967034"/>
              <a:ext cx="575930" cy="19138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V="1">
              <a:off x="838200" y="3154765"/>
              <a:ext cx="575930" cy="12574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877010" y="4185860"/>
              <a:ext cx="575930" cy="19138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V="1">
              <a:off x="877010" y="4373591"/>
              <a:ext cx="575930" cy="12574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838200" y="5525077"/>
              <a:ext cx="614740" cy="36536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 flipV="1">
              <a:off x="838200" y="5890437"/>
              <a:ext cx="614740" cy="37603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/>
            <p:cNvSpPr txBox="1"/>
            <p:nvPr/>
          </p:nvSpPr>
          <p:spPr>
            <a:xfrm>
              <a:off x="1690577" y="1388825"/>
              <a:ext cx="1781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CLORANFENICOL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690576" y="1807166"/>
              <a:ext cx="1668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LINCOSAMIDAS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1682265" y="2171183"/>
              <a:ext cx="1173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LINEZOLID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682265" y="2979805"/>
              <a:ext cx="1497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MACROLIDOS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627244" y="4188925"/>
              <a:ext cx="1546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TETRACICLINA</a:t>
              </a: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1546151" y="5705771"/>
              <a:ext cx="2153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AMINOGLUCOCIDOS</a:t>
              </a:r>
            </a:p>
          </p:txBody>
        </p:sp>
        <p:sp>
          <p:nvSpPr>
            <p:cNvPr id="38" name="Cerrar llave 37"/>
            <p:cNvSpPr/>
            <p:nvPr/>
          </p:nvSpPr>
          <p:spPr>
            <a:xfrm>
              <a:off x="3622687" y="1388825"/>
              <a:ext cx="395161" cy="1960312"/>
            </a:xfrm>
            <a:prstGeom prst="rightBrace">
              <a:avLst>
                <a:gd name="adj1" fmla="val 2496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280949" y="2200940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50 S</a:t>
              </a:r>
            </a:p>
          </p:txBody>
        </p:sp>
        <p:sp>
          <p:nvSpPr>
            <p:cNvPr id="40" name="Cerrar llave 39"/>
            <p:cNvSpPr/>
            <p:nvPr/>
          </p:nvSpPr>
          <p:spPr>
            <a:xfrm>
              <a:off x="3614946" y="4216651"/>
              <a:ext cx="395161" cy="1960312"/>
            </a:xfrm>
            <a:prstGeom prst="rightBrace">
              <a:avLst>
                <a:gd name="adj1" fmla="val 2496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4323982" y="5028766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30 S</a:t>
              </a:r>
            </a:p>
          </p:txBody>
        </p:sp>
      </p:grpSp>
      <p:pic>
        <p:nvPicPr>
          <p:cNvPr id="87" name="Imagen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340" y="1210533"/>
            <a:ext cx="6603174" cy="4495238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5BF47F5-7663-433F-9911-0C4F0C5266EC}"/>
              </a:ext>
            </a:extLst>
          </p:cNvPr>
          <p:cNvCxnSpPr/>
          <p:nvPr/>
        </p:nvCxnSpPr>
        <p:spPr>
          <a:xfrm>
            <a:off x="736270" y="3693226"/>
            <a:ext cx="368135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7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968" y="356260"/>
            <a:ext cx="6613862" cy="65492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43" name="Grupo 42"/>
          <p:cNvGrpSpPr/>
          <p:nvPr/>
        </p:nvGrpSpPr>
        <p:grpSpPr>
          <a:xfrm>
            <a:off x="46307" y="359511"/>
            <a:ext cx="6423074" cy="6401523"/>
            <a:chOff x="246689" y="442905"/>
            <a:chExt cx="6423074" cy="6401523"/>
          </a:xfrm>
        </p:grpSpPr>
        <p:sp>
          <p:nvSpPr>
            <p:cNvPr id="19" name="CuadroTexto 18"/>
            <p:cNvSpPr txBox="1"/>
            <p:nvPr/>
          </p:nvSpPr>
          <p:spPr>
            <a:xfrm>
              <a:off x="1475947" y="766481"/>
              <a:ext cx="1512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QUINOLONAS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503448" y="2254312"/>
              <a:ext cx="1977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NITROIMIDAZOLES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482081" y="3206917"/>
              <a:ext cx="156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LIPOPEPTIDOS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370027" y="4258539"/>
              <a:ext cx="4436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/>
                <a:t>GLUCOPEPTIDOS</a:t>
              </a:r>
            </a:p>
            <a:p>
              <a:r>
                <a:rPr lang="es-EC" b="1" dirty="0"/>
                <a:t>VANCOMICINA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1129539" y="5588806"/>
              <a:ext cx="17453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SULFONAMIDAS</a:t>
              </a:r>
            </a:p>
            <a:p>
              <a:r>
                <a:rPr lang="es-EC" b="1" dirty="0"/>
                <a:t>TRIMETROPIN</a:t>
              </a:r>
            </a:p>
          </p:txBody>
        </p:sp>
        <p:grpSp>
          <p:nvGrpSpPr>
            <p:cNvPr id="41" name="Grupo 40"/>
            <p:cNvGrpSpPr/>
            <p:nvPr/>
          </p:nvGrpSpPr>
          <p:grpSpPr>
            <a:xfrm>
              <a:off x="246689" y="442905"/>
              <a:ext cx="1123338" cy="6264920"/>
              <a:chOff x="246689" y="561655"/>
              <a:chExt cx="1123338" cy="6264920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246689" y="561655"/>
                <a:ext cx="622927" cy="6264920"/>
              </a:xfrm>
              <a:prstGeom prst="rect">
                <a:avLst/>
              </a:prstGeom>
              <a:noFill/>
            </p:spPr>
            <p:txBody>
              <a:bodyPr vert="wordArtVert" wrap="none" rtlCol="0">
                <a:spAutoFit/>
              </a:bodyPr>
              <a:lstStyle/>
              <a:p>
                <a:r>
                  <a:rPr lang="es-EC" sz="2400" b="1" spc="1400" dirty="0"/>
                  <a:t>QUINOLONAS</a:t>
                </a:r>
              </a:p>
            </p:txBody>
          </p:sp>
          <p:cxnSp>
            <p:nvCxnSpPr>
              <p:cNvPr id="11" name="Conector recto 10"/>
              <p:cNvCxnSpPr>
                <a:cxnSpLocks/>
              </p:cNvCxnSpPr>
              <p:nvPr/>
            </p:nvCxnSpPr>
            <p:spPr>
              <a:xfrm>
                <a:off x="750674" y="885231"/>
                <a:ext cx="510169" cy="52341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>
                <a:cxnSpLocks/>
              </p:cNvCxnSpPr>
              <p:nvPr/>
            </p:nvCxnSpPr>
            <p:spPr>
              <a:xfrm flipV="1">
                <a:off x="684913" y="1441635"/>
                <a:ext cx="575930" cy="46985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794097" y="2668077"/>
                <a:ext cx="575930" cy="19138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/>
              <p:cNvCxnSpPr>
                <a:cxnSpLocks/>
              </p:cNvCxnSpPr>
              <p:nvPr/>
            </p:nvCxnSpPr>
            <p:spPr>
              <a:xfrm flipV="1">
                <a:off x="684913" y="2855808"/>
                <a:ext cx="685114" cy="46985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>
                <a:off x="750674" y="4548511"/>
                <a:ext cx="575930" cy="58253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 flipV="1">
                <a:off x="763121" y="5131044"/>
                <a:ext cx="563483" cy="5043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/>
              <p:cNvCxnSpPr>
                <a:cxnSpLocks/>
              </p:cNvCxnSpPr>
              <p:nvPr/>
            </p:nvCxnSpPr>
            <p:spPr>
              <a:xfrm>
                <a:off x="750674" y="3916894"/>
                <a:ext cx="510169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de flecha 34"/>
              <p:cNvCxnSpPr>
                <a:cxnSpLocks/>
              </p:cNvCxnSpPr>
              <p:nvPr/>
            </p:nvCxnSpPr>
            <p:spPr>
              <a:xfrm>
                <a:off x="684913" y="6354775"/>
                <a:ext cx="441299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uadroTexto 35"/>
            <p:cNvSpPr txBox="1"/>
            <p:nvPr/>
          </p:nvSpPr>
          <p:spPr>
            <a:xfrm>
              <a:off x="1307840" y="1123144"/>
              <a:ext cx="480909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dirty="0"/>
                <a:t>Inhiben: ADN </a:t>
              </a:r>
              <a:r>
                <a:rPr lang="es-EC" dirty="0" err="1"/>
                <a:t>Girasa</a:t>
              </a:r>
              <a:r>
                <a:rPr lang="es-EC" dirty="0"/>
                <a:t> (Evita la replicación del ADN)</a:t>
              </a: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1549703" y="2585235"/>
              <a:ext cx="4089578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dirty="0"/>
                <a:t>Inhiben: Síntesis de Ácidos Nucleicos</a:t>
              </a: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1477755" y="3543096"/>
              <a:ext cx="372672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dirty="0"/>
                <a:t>Altera permeabilidad de la membrana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1393635" y="4870289"/>
              <a:ext cx="4557580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dirty="0"/>
                <a:t>Inhiben la síntesis de Pared y ARN. Mecanismo dual:  Resistencia muy poco frecuentes</a:t>
              </a: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1126212" y="6198097"/>
              <a:ext cx="5543551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dirty="0"/>
                <a:t>Inhiben la síntesis de Ácido Fólico (necesario para la formación de proteínas)</a:t>
              </a:r>
            </a:p>
          </p:txBody>
        </p:sp>
      </p:grpSp>
      <p:sp>
        <p:nvSpPr>
          <p:cNvPr id="50" name="Título 1"/>
          <p:cNvSpPr>
            <a:spLocks noGrp="1"/>
          </p:cNvSpPr>
          <p:nvPr>
            <p:ph type="title"/>
          </p:nvPr>
        </p:nvSpPr>
        <p:spPr>
          <a:xfrm>
            <a:off x="38398" y="-26288"/>
            <a:ext cx="12153602" cy="52341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lvl="0"/>
            <a:r>
              <a:rPr lang="es-EC" b="1" dirty="0"/>
              <a:t>Inhibición de la síntesis de los ácidos </a:t>
            </a:r>
            <a:r>
              <a:rPr lang="es-EC" b="1" dirty="0" err="1"/>
              <a:t>nucléicos</a:t>
            </a:r>
            <a:endParaRPr lang="es-EC" b="1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254" y="508872"/>
            <a:ext cx="6283600" cy="63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825625"/>
            <a:ext cx="121539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6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52387"/>
            <a:ext cx="123253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4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"/>
            <a:ext cx="12192000" cy="6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0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500062"/>
            <a:ext cx="111156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5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1470</Words>
  <Application>Microsoft Office PowerPoint</Application>
  <PresentationFormat>Panorámica</PresentationFormat>
  <Paragraphs>444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Calibri-Bold</vt:lpstr>
      <vt:lpstr>Times New Roman</vt:lpstr>
      <vt:lpstr>Wingdings</vt:lpstr>
      <vt:lpstr>Tema de Office</vt:lpstr>
      <vt:lpstr>CLASIFICACIÓN DE LOS ANTIBIÓTICOS</vt:lpstr>
      <vt:lpstr>Clasificación de acuerdo a su Mecanismo de Acción</vt:lpstr>
      <vt:lpstr>En pocas palabras bombardean la pared celular</vt:lpstr>
      <vt:lpstr>Inhibición de la Síntesis Proteica</vt:lpstr>
      <vt:lpstr>Inhibición de la síntesis de los ácidos nucléicos</vt:lpstr>
      <vt:lpstr>Presentación de PowerPoint</vt:lpstr>
      <vt:lpstr>Presentación de PowerPoint</vt:lpstr>
      <vt:lpstr>Presentación de PowerPoint</vt:lpstr>
      <vt:lpstr>Presentación de PowerPoint</vt:lpstr>
      <vt:lpstr>CLASIFICACION DE LOS CARBAPENEMS</vt:lpstr>
      <vt:lpstr>Presentación de PowerPoint</vt:lpstr>
      <vt:lpstr>Presentación de PowerPoint</vt:lpstr>
      <vt:lpstr>CLORANFENICOL</vt:lpstr>
      <vt:lpstr>LINCOSAMIDAS</vt:lpstr>
      <vt:lpstr>MONOBACTÁMICOS</vt:lpstr>
      <vt:lpstr>MACRÓLIDOS</vt:lpstr>
      <vt:lpstr>MACRÓLIDOS</vt:lpstr>
      <vt:lpstr>LINEZOLID</vt:lpstr>
      <vt:lpstr>TETRACICLINAS</vt:lpstr>
      <vt:lpstr>Presentación de PowerPoint</vt:lpstr>
      <vt:lpstr>TETRACICLINAS</vt:lpstr>
      <vt:lpstr>AMINOGLUCÓSIDO</vt:lpstr>
      <vt:lpstr>AMINOGLUCÓSIDO</vt:lpstr>
      <vt:lpstr>QUINOLONAS</vt:lpstr>
      <vt:lpstr>Presentación de PowerPoint</vt:lpstr>
      <vt:lpstr>SULFONAMIDAS</vt:lpstr>
      <vt:lpstr>SULFONAMIDAS</vt:lpstr>
      <vt:lpstr>TRIMETROPINA</vt:lpstr>
      <vt:lpstr>GLUCOPÉPTIDOS</vt:lpstr>
      <vt:lpstr>Presentación de PowerPoint</vt:lpstr>
      <vt:lpstr>Presentación de PowerPoint</vt:lpstr>
      <vt:lpstr>Antimicóticos</vt:lpstr>
      <vt:lpstr>Azoles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 Falconi</dc:creator>
  <cp:lastModifiedBy>Felix Atair Falconi Ontaneda</cp:lastModifiedBy>
  <cp:revision>50</cp:revision>
  <dcterms:created xsi:type="dcterms:W3CDTF">2019-11-01T15:45:27Z</dcterms:created>
  <dcterms:modified xsi:type="dcterms:W3CDTF">2021-08-15T07:52:53Z</dcterms:modified>
</cp:coreProperties>
</file>