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</p:sldIdLst>
  <p:sldSz cx="9144000" cy="6858000" type="screen4x3"/>
  <p:notesSz cx="7099300" cy="10234613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44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200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977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06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656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66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255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685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469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34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55CDB-3D71-444C-A963-AD95F4AC2BE5}" type="datetimeFigureOut">
              <a:rPr lang="es-EC" smtClean="0"/>
              <a:pPr/>
              <a:t>14/10/2024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93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buntu.com/download/alternative-downloads" TargetMode="External"/><Relationship Id="rId4" Type="http://schemas.openxmlformats.org/officeDocument/2006/relationships/hyperlink" Target="https://ubuntu.com/download/serv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hfdZCqXprNGgaZYCUc1zas3L_rAyZMk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200" dirty="0">
                <a:solidFill>
                  <a:schemeClr val="accent3">
                    <a:lumMod val="50000"/>
                  </a:schemeClr>
                </a:solidFill>
              </a:rPr>
              <a:t>ESCENARIO BASE CLIENTE SERVIDOR</a:t>
            </a:r>
            <a:br>
              <a:rPr lang="es-ES" sz="2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200" dirty="0">
                <a:solidFill>
                  <a:schemeClr val="accent3">
                    <a:lumMod val="50000"/>
                  </a:schemeClr>
                </a:solidFill>
              </a:rPr>
              <a:t>CON GNS3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1143610" y="1618680"/>
            <a:ext cx="6974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Objetivo</a:t>
            </a:r>
          </a:p>
          <a:p>
            <a:pPr algn="l"/>
            <a:r>
              <a:rPr lang="es-MX" b="0" i="0" dirty="0">
                <a:solidFill>
                  <a:srgbClr val="565656"/>
                </a:solidFill>
                <a:effectLst/>
                <a:latin typeface="metropolislight"/>
              </a:rPr>
              <a:t>Implementar un escenario base con arquitectura cliente servidor utilizando el simulador de red GNS3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AF67533-0B29-E808-01A2-6BF2246E8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154" y="2609528"/>
            <a:ext cx="7300278" cy="373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ESCENARIO BASE CLIENTE SERVIDOR</a:t>
            </a:r>
            <a:br>
              <a:rPr lang="es-ES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CON GNS3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1486154" y="2060848"/>
            <a:ext cx="697427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METODOLOGIA</a:t>
            </a: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ctr"/>
            <a:r>
              <a:rPr lang="es-MX" sz="2400" dirty="0">
                <a:latin typeface="metropolislight"/>
              </a:rPr>
              <a:t>1.- Descargar las .ISO de las Sistemas Operativos </a:t>
            </a:r>
          </a:p>
          <a:p>
            <a:pPr algn="ctr"/>
            <a:r>
              <a:rPr lang="es-MX" sz="2400" dirty="0">
                <a:latin typeface="metropolislight"/>
              </a:rPr>
              <a:t>Ubuntu Server 22 </a:t>
            </a:r>
            <a:r>
              <a:rPr lang="es-MX" sz="2400" dirty="0">
                <a:latin typeface="metropolislight"/>
                <a:hlinkClick r:id="rId4"/>
              </a:rPr>
              <a:t>https://ubuntu.com/download/server</a:t>
            </a:r>
            <a:endParaRPr lang="es-MX" sz="2400" dirty="0">
              <a:latin typeface="metropolislight"/>
            </a:endParaRPr>
          </a:p>
          <a:p>
            <a:pPr algn="ctr"/>
            <a:r>
              <a:rPr lang="es-MX" sz="2400" dirty="0">
                <a:latin typeface="metropolislight"/>
              </a:rPr>
              <a:t>Ubuntu Escritorio</a:t>
            </a:r>
          </a:p>
          <a:p>
            <a:pPr algn="ctr"/>
            <a:r>
              <a:rPr lang="es-MX" sz="2400" dirty="0">
                <a:latin typeface="metropolislight"/>
                <a:hlinkClick r:id="rId5"/>
              </a:rPr>
              <a:t>https://ubuntu.com/download/alternative-downloads</a:t>
            </a:r>
            <a:endParaRPr lang="es-MX" sz="2400" dirty="0">
              <a:latin typeface="metropolislight"/>
            </a:endParaRPr>
          </a:p>
          <a:p>
            <a:pPr algn="ctr"/>
            <a:endParaRPr lang="es-MX" sz="2400" dirty="0"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13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52D642A-1EB4-0276-F196-F7E4AF61B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80C2A27-91F6-FFB1-9860-8595FA999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ESCENARIO BASE CLIENTE SERVIDOR</a:t>
            </a:r>
            <a:br>
              <a:rPr lang="es-ES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CON GNS3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209B6A2D-E18C-75AA-48E5-0A85B26B50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>
            <a:extLst>
              <a:ext uri="{FF2B5EF4-FFF2-40B4-BE49-F238E27FC236}">
                <a16:creationId xmlns:a16="http://schemas.microsoft.com/office/drawing/2014/main" id="{CC335FFE-79C5-C0B5-1580-ABBFC861DD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>
            <a:extLst>
              <a:ext uri="{FF2B5EF4-FFF2-40B4-BE49-F238E27FC236}">
                <a16:creationId xmlns:a16="http://schemas.microsoft.com/office/drawing/2014/main" id="{63BD9935-72A9-0476-985C-6D93CD5DA949}"/>
              </a:ext>
            </a:extLst>
          </p:cNvPr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C1E7B62-5F0E-1305-E5D4-79C57E6D0D9D}"/>
              </a:ext>
            </a:extLst>
          </p:cNvPr>
          <p:cNvSpPr txBox="1"/>
          <p:nvPr/>
        </p:nvSpPr>
        <p:spPr>
          <a:xfrm>
            <a:off x="683568" y="2060848"/>
            <a:ext cx="777686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METODOLOGIA</a:t>
            </a: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ctr"/>
            <a:r>
              <a:rPr lang="es-MX" sz="2400" dirty="0">
                <a:latin typeface="metropolislight"/>
              </a:rPr>
              <a:t>2.- Descargar el ISO de Sistema Operativo del </a:t>
            </a:r>
            <a:r>
              <a:rPr lang="es-MX" sz="2400" dirty="0" err="1">
                <a:latin typeface="metropolislight"/>
              </a:rPr>
              <a:t>Router</a:t>
            </a:r>
            <a:r>
              <a:rPr lang="es-MX" sz="2400" dirty="0">
                <a:latin typeface="metropolislight"/>
              </a:rPr>
              <a:t> Cisco c7200</a:t>
            </a:r>
          </a:p>
          <a:p>
            <a:pPr algn="ctr"/>
            <a:r>
              <a:rPr lang="es-MX" sz="2400" dirty="0">
                <a:latin typeface="metropolislight"/>
                <a:hlinkClick r:id="rId4"/>
              </a:rPr>
              <a:t>https://drive.google.com/drive/folders/1hfdZCqXprNGgaZYCUc1zas3L_rAyZMkn</a:t>
            </a:r>
            <a:endParaRPr lang="es-MX" sz="2400" dirty="0"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94896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9CF0D2C-1F8E-C28F-EDF4-55AE18C1A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3850F58-A27E-A9E1-2FE0-6A72804E3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ESCENARIO BASE CLIENTE SERVIDOR</a:t>
            </a:r>
            <a:br>
              <a:rPr lang="es-ES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700" dirty="0">
                <a:solidFill>
                  <a:schemeClr val="accent3">
                    <a:lumMod val="50000"/>
                  </a:schemeClr>
                </a:solidFill>
              </a:rPr>
              <a:t>CON GNS3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BAE6BDD6-35CA-7F86-00CB-907631F010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>
            <a:extLst>
              <a:ext uri="{FF2B5EF4-FFF2-40B4-BE49-F238E27FC236}">
                <a16:creationId xmlns:a16="http://schemas.microsoft.com/office/drawing/2014/main" id="{B9DA4859-F696-CC0E-FFD9-C9E01CEE8F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>
            <a:extLst>
              <a:ext uri="{FF2B5EF4-FFF2-40B4-BE49-F238E27FC236}">
                <a16:creationId xmlns:a16="http://schemas.microsoft.com/office/drawing/2014/main" id="{737E280C-E7D8-D9CF-05F7-69CC407A91C0}"/>
              </a:ext>
            </a:extLst>
          </p:cNvPr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8455E6D-8CAF-2A0A-7354-403C8039D2E4}"/>
              </a:ext>
            </a:extLst>
          </p:cNvPr>
          <p:cNvSpPr txBox="1"/>
          <p:nvPr/>
        </p:nvSpPr>
        <p:spPr>
          <a:xfrm>
            <a:off x="647564" y="1586657"/>
            <a:ext cx="777686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METODOLOGIA</a:t>
            </a:r>
          </a:p>
          <a:p>
            <a:pPr algn="just"/>
            <a:r>
              <a:rPr lang="es-MX" sz="2400" dirty="0">
                <a:latin typeface="metropolislight"/>
              </a:rPr>
              <a:t>2.- Crear una máquina Virtual en VirtualBox e instalar Ubuntu Server</a:t>
            </a:r>
          </a:p>
          <a:p>
            <a:pPr algn="just"/>
            <a:r>
              <a:rPr lang="es-MX" sz="2400" dirty="0">
                <a:solidFill>
                  <a:srgbClr val="565656"/>
                </a:solidFill>
                <a:latin typeface="metropolislight"/>
              </a:rPr>
              <a:t>3.- Instalar y configurar  GNS3  </a:t>
            </a:r>
          </a:p>
          <a:p>
            <a:pPr algn="just"/>
            <a:r>
              <a:rPr lang="es-MX" sz="2400" dirty="0">
                <a:solidFill>
                  <a:srgbClr val="565656"/>
                </a:solidFill>
                <a:latin typeface="metropolislight"/>
              </a:rPr>
              <a:t>4.- Desplegar el escenario de Red en GNS3</a:t>
            </a: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	4.1. Agregar los IOS del </a:t>
            </a:r>
            <a:r>
              <a:rPr lang="es-MX" sz="2400" b="0" i="0" dirty="0" err="1">
                <a:solidFill>
                  <a:srgbClr val="565656"/>
                </a:solidFill>
                <a:effectLst/>
                <a:latin typeface="metropolislight"/>
              </a:rPr>
              <a:t>Router</a:t>
            </a:r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 Cisco y configurarlos</a:t>
            </a:r>
          </a:p>
          <a:p>
            <a:pPr algn="just"/>
            <a:r>
              <a:rPr lang="es-MX" sz="2400" dirty="0">
                <a:solidFill>
                  <a:srgbClr val="565656"/>
                </a:solidFill>
                <a:latin typeface="metropolislight"/>
              </a:rPr>
              <a:t>              4.2 Agregar los </a:t>
            </a:r>
            <a:r>
              <a:rPr lang="es-MX" sz="2400" dirty="0" err="1">
                <a:solidFill>
                  <a:srgbClr val="565656"/>
                </a:solidFill>
                <a:latin typeface="metropolislight"/>
              </a:rPr>
              <a:t>Switchs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 </a:t>
            </a: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              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4.3 Agregar y configurar las maquinas virtuales</a:t>
            </a: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5.- Establecer el direccionamiento de red 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en las distintas interfaces de los </a:t>
            </a:r>
            <a:r>
              <a:rPr lang="es-MX" sz="2400" dirty="0" err="1">
                <a:solidFill>
                  <a:srgbClr val="565656"/>
                </a:solidFill>
                <a:latin typeface="metropolislight"/>
              </a:rPr>
              <a:t>routers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 y las maquinas virtuales</a:t>
            </a: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     5.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1.- Asignación de </a:t>
            </a:r>
            <a:r>
              <a:rPr lang="es-MX" sz="2400" dirty="0" err="1">
                <a:solidFill>
                  <a:srgbClr val="565656"/>
                </a:solidFill>
                <a:latin typeface="metropolislight"/>
              </a:rPr>
              <a:t>ips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 en las interfaces de los </a:t>
            </a:r>
            <a:r>
              <a:rPr lang="es-MX" sz="2400" dirty="0" err="1">
                <a:solidFill>
                  <a:srgbClr val="565656"/>
                </a:solidFill>
                <a:latin typeface="metropolislight"/>
              </a:rPr>
              <a:t>routers</a:t>
            </a:r>
            <a:endParaRPr lang="es-MX" sz="2400" dirty="0">
              <a:solidFill>
                <a:srgbClr val="565656"/>
              </a:solidFill>
              <a:latin typeface="metropolislight"/>
            </a:endParaRP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     5.2.- Asignación de </a:t>
            </a:r>
            <a:r>
              <a:rPr lang="es-MX" sz="2400" b="0" i="0" dirty="0" err="1">
                <a:solidFill>
                  <a:srgbClr val="565656"/>
                </a:solidFill>
                <a:effectLst/>
                <a:latin typeface="metropolislight"/>
              </a:rPr>
              <a:t>ips</a:t>
            </a:r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 estáticas en las maquinas virtuales</a:t>
            </a:r>
          </a:p>
          <a:p>
            <a:pPr algn="just"/>
            <a:r>
              <a:rPr lang="es-MX" sz="2400" dirty="0">
                <a:solidFill>
                  <a:srgbClr val="565656"/>
                </a:solidFill>
                <a:latin typeface="metropolislight"/>
              </a:rPr>
              <a:t>6.- Configurar un protocolo de enrutamiento y probar conectividad.</a:t>
            </a:r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189705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8067</TotalTime>
  <Words>229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metropolislight</vt:lpstr>
      <vt:lpstr>Tema de Office</vt:lpstr>
      <vt:lpstr> UNIDAD 1  ESCENARIO BASE CLIENTE SERVIDOR CON GNS3 </vt:lpstr>
      <vt:lpstr> UNIDAD 1  ESCENARIO BASE CLIENTE SERVIDOR CON GNS3 </vt:lpstr>
      <vt:lpstr> UNIDAD 1  ESCENARIO BASE CLIENTE SERVIDOR CON GNS3 </vt:lpstr>
      <vt:lpstr> UNIDAD 1  ESCENARIO BASE CLIENTE SERVIDOR CON GNS3 </vt:lpstr>
    </vt:vector>
  </TitlesOfParts>
  <Company>ESPOCH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de Idiomas</dc:creator>
  <cp:lastModifiedBy>Luis Gonzalo Allauca Peñafiel</cp:lastModifiedBy>
  <cp:revision>270</cp:revision>
  <cp:lastPrinted>2013-09-23T15:01:37Z</cp:lastPrinted>
  <dcterms:created xsi:type="dcterms:W3CDTF">2013-09-23T06:00:44Z</dcterms:created>
  <dcterms:modified xsi:type="dcterms:W3CDTF">2024-10-14T18:27:29Z</dcterms:modified>
</cp:coreProperties>
</file>