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6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64046-1659-4EEB-BBD6-8B4FA2517783}" type="doc">
      <dgm:prSet loTypeId="urn:microsoft.com/office/officeart/2005/8/layout/vList3" loCatId="list" qsTypeId="urn:microsoft.com/office/officeart/2005/8/quickstyle/simple3" qsCatId="simple" csTypeId="urn:microsoft.com/office/officeart/2005/8/colors/accent2_4" csCatId="accent2" phldr="1"/>
      <dgm:spPr/>
      <dgm:t>
        <a:bodyPr/>
        <a:lstStyle/>
        <a:p>
          <a:endParaRPr lang="es-ES"/>
        </a:p>
      </dgm:t>
    </dgm:pt>
    <dgm:pt modelId="{ABEAEBB9-7DE6-4A64-B39A-455935389509}">
      <dgm:prSet phldrT="[Texto]" custT="1"/>
      <dgm:spPr/>
      <dgm:t>
        <a:bodyPr/>
        <a:lstStyle/>
        <a:p>
          <a:pPr algn="just"/>
          <a:r>
            <a:rPr lang="es-419" sz="1800" dirty="0" smtClean="0"/>
            <a:t>El plástico es el primer material sintético creado por el hombre. Antes de la aparición del primer plástico sintético, el hombre ya utilizaba algunas resinas naturales, como el betún, la goma y el ámbar, con los que podían fabricar productos útiles y lograr aplicaciones diversas. </a:t>
          </a:r>
          <a:endParaRPr lang="es-ES" sz="1800" dirty="0"/>
        </a:p>
      </dgm:t>
    </dgm:pt>
    <dgm:pt modelId="{016211FA-8C9F-4473-9529-58355250FA4A}" type="parTrans" cxnId="{96FC3146-A6C6-468C-A7AA-8C6CDB9617A3}">
      <dgm:prSet/>
      <dgm:spPr/>
      <dgm:t>
        <a:bodyPr/>
        <a:lstStyle/>
        <a:p>
          <a:pPr algn="just"/>
          <a:endParaRPr lang="es-ES"/>
        </a:p>
      </dgm:t>
    </dgm:pt>
    <dgm:pt modelId="{74D3C009-D884-4778-84E1-EBC220E82E40}" type="sibTrans" cxnId="{96FC3146-A6C6-468C-A7AA-8C6CDB9617A3}">
      <dgm:prSet/>
      <dgm:spPr/>
      <dgm:t>
        <a:bodyPr/>
        <a:lstStyle/>
        <a:p>
          <a:pPr algn="just"/>
          <a:endParaRPr lang="es-ES"/>
        </a:p>
      </dgm:t>
    </dgm:pt>
    <dgm:pt modelId="{FF553874-A489-4B30-A802-3C1B0415B2A4}">
      <dgm:prSet phldrT="[Texto]" custT="1"/>
      <dgm:spPr/>
      <dgm:t>
        <a:bodyPr/>
        <a:lstStyle/>
        <a:p>
          <a:pPr algn="just"/>
          <a:r>
            <a:rPr lang="es-419" sz="2000" dirty="0" smtClean="0"/>
            <a:t>Se tienen referencias de que éstas se utilizaban en Egipto, Babilonia, India, Grecia y China, para una variedad de aplicaciones desde el modelo básico de artículos rituales hasta la impregnación de los muertos para su momificación.</a:t>
          </a:r>
          <a:endParaRPr lang="es-ES" sz="2000" dirty="0"/>
        </a:p>
      </dgm:t>
    </dgm:pt>
    <dgm:pt modelId="{8E53CC37-D2C4-43A0-A4FA-49FCA65B9CF8}" type="parTrans" cxnId="{001DE096-C11C-4ED4-8E2C-91F97C6438D5}">
      <dgm:prSet/>
      <dgm:spPr/>
      <dgm:t>
        <a:bodyPr/>
        <a:lstStyle/>
        <a:p>
          <a:pPr algn="just"/>
          <a:endParaRPr lang="es-ES"/>
        </a:p>
      </dgm:t>
    </dgm:pt>
    <dgm:pt modelId="{0A92F82B-C1DC-44AD-8526-6C8FDD30B40D}" type="sibTrans" cxnId="{001DE096-C11C-4ED4-8E2C-91F97C6438D5}">
      <dgm:prSet/>
      <dgm:spPr/>
      <dgm:t>
        <a:bodyPr/>
        <a:lstStyle/>
        <a:p>
          <a:pPr algn="just"/>
          <a:endParaRPr lang="es-ES"/>
        </a:p>
      </dgm:t>
    </dgm:pt>
    <dgm:pt modelId="{7508851E-1AF0-4B20-A2D2-AFAFB87D902C}" type="pres">
      <dgm:prSet presAssocID="{8DF64046-1659-4EEB-BBD6-8B4FA2517783}" presName="linearFlow" presStyleCnt="0">
        <dgm:presLayoutVars>
          <dgm:dir/>
          <dgm:resizeHandles val="exact"/>
        </dgm:presLayoutVars>
      </dgm:prSet>
      <dgm:spPr/>
      <dgm:t>
        <a:bodyPr/>
        <a:lstStyle/>
        <a:p>
          <a:endParaRPr lang="es-ES"/>
        </a:p>
      </dgm:t>
    </dgm:pt>
    <dgm:pt modelId="{FADDC6E1-04F3-433C-8DB6-575F98393221}" type="pres">
      <dgm:prSet presAssocID="{ABEAEBB9-7DE6-4A64-B39A-455935389509}" presName="composite" presStyleCnt="0"/>
      <dgm:spPr/>
      <dgm:t>
        <a:bodyPr/>
        <a:lstStyle/>
        <a:p>
          <a:endParaRPr lang="es-ES"/>
        </a:p>
      </dgm:t>
    </dgm:pt>
    <dgm:pt modelId="{BC52AC18-3EC9-4CA3-92F8-26AFB638332F}" type="pres">
      <dgm:prSet presAssocID="{ABEAEBB9-7DE6-4A64-B39A-455935389509}" presName="imgShp" presStyleLbl="fgImgPlace1" presStyleIdx="0" presStyleCnt="2"/>
      <dgm:spPr>
        <a:blipFill rotWithShape="1">
          <a:blip xmlns:r="http://schemas.openxmlformats.org/officeDocument/2006/relationships" r:embed="rId1"/>
          <a:stretch>
            <a:fillRect/>
          </a:stretch>
        </a:blipFill>
      </dgm:spPr>
      <dgm:t>
        <a:bodyPr/>
        <a:lstStyle/>
        <a:p>
          <a:endParaRPr lang="es-ES"/>
        </a:p>
      </dgm:t>
    </dgm:pt>
    <dgm:pt modelId="{E01AB3A7-34A7-49F0-940F-4B8310D1EF89}" type="pres">
      <dgm:prSet presAssocID="{ABEAEBB9-7DE6-4A64-B39A-455935389509}" presName="txShp" presStyleLbl="node1" presStyleIdx="0" presStyleCnt="2">
        <dgm:presLayoutVars>
          <dgm:bulletEnabled val="1"/>
        </dgm:presLayoutVars>
      </dgm:prSet>
      <dgm:spPr/>
      <dgm:t>
        <a:bodyPr/>
        <a:lstStyle/>
        <a:p>
          <a:endParaRPr lang="es-ES"/>
        </a:p>
      </dgm:t>
    </dgm:pt>
    <dgm:pt modelId="{B438C7A5-7ADB-480B-BD17-BC8E90C3CC71}" type="pres">
      <dgm:prSet presAssocID="{74D3C009-D884-4778-84E1-EBC220E82E40}" presName="spacing" presStyleCnt="0"/>
      <dgm:spPr/>
      <dgm:t>
        <a:bodyPr/>
        <a:lstStyle/>
        <a:p>
          <a:endParaRPr lang="es-ES"/>
        </a:p>
      </dgm:t>
    </dgm:pt>
    <dgm:pt modelId="{1DA0B3E1-C583-4169-9195-26354AFDBF1C}" type="pres">
      <dgm:prSet presAssocID="{FF553874-A489-4B30-A802-3C1B0415B2A4}" presName="composite" presStyleCnt="0"/>
      <dgm:spPr/>
      <dgm:t>
        <a:bodyPr/>
        <a:lstStyle/>
        <a:p>
          <a:endParaRPr lang="es-ES"/>
        </a:p>
      </dgm:t>
    </dgm:pt>
    <dgm:pt modelId="{EADED295-1D7D-4366-95E6-3050B1693C5C}" type="pres">
      <dgm:prSet presAssocID="{FF553874-A489-4B30-A802-3C1B0415B2A4}" presName="imgShp" presStyleLbl="fgImgPlace1" presStyleIdx="1" presStyleCnt="2"/>
      <dgm:spPr>
        <a:blipFill rotWithShape="1">
          <a:blip xmlns:r="http://schemas.openxmlformats.org/officeDocument/2006/relationships" r:embed="rId2"/>
          <a:stretch>
            <a:fillRect/>
          </a:stretch>
        </a:blipFill>
      </dgm:spPr>
      <dgm:t>
        <a:bodyPr/>
        <a:lstStyle/>
        <a:p>
          <a:endParaRPr lang="es-ES"/>
        </a:p>
      </dgm:t>
    </dgm:pt>
    <dgm:pt modelId="{4FA5CDD2-889D-4E48-8946-8B05AADCE4A9}" type="pres">
      <dgm:prSet presAssocID="{FF553874-A489-4B30-A802-3C1B0415B2A4}" presName="txShp" presStyleLbl="node1" presStyleIdx="1" presStyleCnt="2">
        <dgm:presLayoutVars>
          <dgm:bulletEnabled val="1"/>
        </dgm:presLayoutVars>
      </dgm:prSet>
      <dgm:spPr/>
      <dgm:t>
        <a:bodyPr/>
        <a:lstStyle/>
        <a:p>
          <a:endParaRPr lang="es-ES"/>
        </a:p>
      </dgm:t>
    </dgm:pt>
  </dgm:ptLst>
  <dgm:cxnLst>
    <dgm:cxn modelId="{96FC3146-A6C6-468C-A7AA-8C6CDB9617A3}" srcId="{8DF64046-1659-4EEB-BBD6-8B4FA2517783}" destId="{ABEAEBB9-7DE6-4A64-B39A-455935389509}" srcOrd="0" destOrd="0" parTransId="{016211FA-8C9F-4473-9529-58355250FA4A}" sibTransId="{74D3C009-D884-4778-84E1-EBC220E82E40}"/>
    <dgm:cxn modelId="{6EF9B85A-61AF-4DCF-9874-B33441A528DE}" type="presOf" srcId="{8DF64046-1659-4EEB-BBD6-8B4FA2517783}" destId="{7508851E-1AF0-4B20-A2D2-AFAFB87D902C}" srcOrd="0" destOrd="0" presId="urn:microsoft.com/office/officeart/2005/8/layout/vList3"/>
    <dgm:cxn modelId="{001DE096-C11C-4ED4-8E2C-91F97C6438D5}" srcId="{8DF64046-1659-4EEB-BBD6-8B4FA2517783}" destId="{FF553874-A489-4B30-A802-3C1B0415B2A4}" srcOrd="1" destOrd="0" parTransId="{8E53CC37-D2C4-43A0-A4FA-49FCA65B9CF8}" sibTransId="{0A92F82B-C1DC-44AD-8526-6C8FDD30B40D}"/>
    <dgm:cxn modelId="{DCB9009B-CD43-4DC9-9D17-BE5A7B4F4079}" type="presOf" srcId="{ABEAEBB9-7DE6-4A64-B39A-455935389509}" destId="{E01AB3A7-34A7-49F0-940F-4B8310D1EF89}" srcOrd="0" destOrd="0" presId="urn:microsoft.com/office/officeart/2005/8/layout/vList3"/>
    <dgm:cxn modelId="{7E347011-F5B3-4609-863C-8EEF07B966C6}" type="presOf" srcId="{FF553874-A489-4B30-A802-3C1B0415B2A4}" destId="{4FA5CDD2-889D-4E48-8946-8B05AADCE4A9}" srcOrd="0" destOrd="0" presId="urn:microsoft.com/office/officeart/2005/8/layout/vList3"/>
    <dgm:cxn modelId="{B4AFC21D-981C-456B-8F01-0BEA033955FB}" type="presParOf" srcId="{7508851E-1AF0-4B20-A2D2-AFAFB87D902C}" destId="{FADDC6E1-04F3-433C-8DB6-575F98393221}" srcOrd="0" destOrd="0" presId="urn:microsoft.com/office/officeart/2005/8/layout/vList3"/>
    <dgm:cxn modelId="{A9D7A6FE-D2BD-4406-B04F-34E8BFA049CC}" type="presParOf" srcId="{FADDC6E1-04F3-433C-8DB6-575F98393221}" destId="{BC52AC18-3EC9-4CA3-92F8-26AFB638332F}" srcOrd="0" destOrd="0" presId="urn:microsoft.com/office/officeart/2005/8/layout/vList3"/>
    <dgm:cxn modelId="{CB3FCD5B-7A2A-45C9-B54E-A9A4D665B283}" type="presParOf" srcId="{FADDC6E1-04F3-433C-8DB6-575F98393221}" destId="{E01AB3A7-34A7-49F0-940F-4B8310D1EF89}" srcOrd="1" destOrd="0" presId="urn:microsoft.com/office/officeart/2005/8/layout/vList3"/>
    <dgm:cxn modelId="{C7E3C590-E5BD-46AF-BB9C-EA318E5E7638}" type="presParOf" srcId="{7508851E-1AF0-4B20-A2D2-AFAFB87D902C}" destId="{B438C7A5-7ADB-480B-BD17-BC8E90C3CC71}" srcOrd="1" destOrd="0" presId="urn:microsoft.com/office/officeart/2005/8/layout/vList3"/>
    <dgm:cxn modelId="{5F20F1CB-EB2B-45A4-8A4A-DD7849A2FF98}" type="presParOf" srcId="{7508851E-1AF0-4B20-A2D2-AFAFB87D902C}" destId="{1DA0B3E1-C583-4169-9195-26354AFDBF1C}" srcOrd="2" destOrd="0" presId="urn:microsoft.com/office/officeart/2005/8/layout/vList3"/>
    <dgm:cxn modelId="{C69A8B64-3542-475B-9792-73B96B7C8A66}" type="presParOf" srcId="{1DA0B3E1-C583-4169-9195-26354AFDBF1C}" destId="{EADED295-1D7D-4366-95E6-3050B1693C5C}" srcOrd="0" destOrd="0" presId="urn:microsoft.com/office/officeart/2005/8/layout/vList3"/>
    <dgm:cxn modelId="{0669997F-1218-41CC-AA51-EA8E3B1A4371}" type="presParOf" srcId="{1DA0B3E1-C583-4169-9195-26354AFDBF1C}" destId="{4FA5CDD2-889D-4E48-8946-8B05AADCE4A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F64046-1659-4EEB-BBD6-8B4FA2517783}" type="doc">
      <dgm:prSet loTypeId="urn:microsoft.com/office/officeart/2005/8/layout/vList3" loCatId="list" qsTypeId="urn:microsoft.com/office/officeart/2005/8/quickstyle/simple3" qsCatId="simple" csTypeId="urn:microsoft.com/office/officeart/2005/8/colors/accent2_4" csCatId="accent2" phldr="1"/>
      <dgm:spPr/>
      <dgm:t>
        <a:bodyPr/>
        <a:lstStyle/>
        <a:p>
          <a:endParaRPr lang="es-ES"/>
        </a:p>
      </dgm:t>
    </dgm:pt>
    <dgm:pt modelId="{ABEAEBB9-7DE6-4A64-B39A-455935389509}">
      <dgm:prSet phldrT="[Texto]" custT="1"/>
      <dgm:spPr/>
      <dgm:t>
        <a:bodyPr/>
        <a:lstStyle/>
        <a:p>
          <a:pPr algn="just"/>
          <a:r>
            <a:rPr lang="es-419" sz="2000" dirty="0" smtClean="0"/>
            <a:t>Son materiales formados por moléculas muy grandes llamadas polímeros, formadas por largas cadenas de átomos que contienen materiales de origen orgánico y de elevado peso molecular. Están compuestos fundamentalmente de carbono y otros elementos como el hidrógeno, el oxígeno, el nitrógeno o el azufre.</a:t>
          </a:r>
          <a:endParaRPr lang="es-ES" sz="2000" dirty="0"/>
        </a:p>
      </dgm:t>
    </dgm:pt>
    <dgm:pt modelId="{016211FA-8C9F-4473-9529-58355250FA4A}" type="parTrans" cxnId="{96FC3146-A6C6-468C-A7AA-8C6CDB9617A3}">
      <dgm:prSet/>
      <dgm:spPr/>
      <dgm:t>
        <a:bodyPr/>
        <a:lstStyle/>
        <a:p>
          <a:pPr algn="just"/>
          <a:endParaRPr lang="es-ES"/>
        </a:p>
      </dgm:t>
    </dgm:pt>
    <dgm:pt modelId="{74D3C009-D884-4778-84E1-EBC220E82E40}" type="sibTrans" cxnId="{96FC3146-A6C6-468C-A7AA-8C6CDB9617A3}">
      <dgm:prSet/>
      <dgm:spPr/>
      <dgm:t>
        <a:bodyPr/>
        <a:lstStyle/>
        <a:p>
          <a:pPr algn="just"/>
          <a:endParaRPr lang="es-ES"/>
        </a:p>
      </dgm:t>
    </dgm:pt>
    <dgm:pt modelId="{7508851E-1AF0-4B20-A2D2-AFAFB87D902C}" type="pres">
      <dgm:prSet presAssocID="{8DF64046-1659-4EEB-BBD6-8B4FA2517783}" presName="linearFlow" presStyleCnt="0">
        <dgm:presLayoutVars>
          <dgm:dir/>
          <dgm:resizeHandles val="exact"/>
        </dgm:presLayoutVars>
      </dgm:prSet>
      <dgm:spPr/>
      <dgm:t>
        <a:bodyPr/>
        <a:lstStyle/>
        <a:p>
          <a:endParaRPr lang="es-ES"/>
        </a:p>
      </dgm:t>
    </dgm:pt>
    <dgm:pt modelId="{FADDC6E1-04F3-433C-8DB6-575F98393221}" type="pres">
      <dgm:prSet presAssocID="{ABEAEBB9-7DE6-4A64-B39A-455935389509}" presName="composite" presStyleCnt="0"/>
      <dgm:spPr/>
      <dgm:t>
        <a:bodyPr/>
        <a:lstStyle/>
        <a:p>
          <a:endParaRPr lang="es-ES"/>
        </a:p>
      </dgm:t>
    </dgm:pt>
    <dgm:pt modelId="{BC52AC18-3EC9-4CA3-92F8-26AFB638332F}" type="pres">
      <dgm:prSet presAssocID="{ABEAEBB9-7DE6-4A64-B39A-455935389509}" presName="imgShp" presStyleLbl="fgImgPlace1" presStyleIdx="0" presStyleCnt="1"/>
      <dgm:spPr>
        <a:blipFill rotWithShape="1">
          <a:blip xmlns:r="http://schemas.openxmlformats.org/officeDocument/2006/relationships" r:embed="rId1"/>
          <a:stretch>
            <a:fillRect/>
          </a:stretch>
        </a:blipFill>
      </dgm:spPr>
      <dgm:t>
        <a:bodyPr/>
        <a:lstStyle/>
        <a:p>
          <a:endParaRPr lang="es-ES"/>
        </a:p>
      </dgm:t>
    </dgm:pt>
    <dgm:pt modelId="{E01AB3A7-34A7-49F0-940F-4B8310D1EF89}" type="pres">
      <dgm:prSet presAssocID="{ABEAEBB9-7DE6-4A64-B39A-455935389509}" presName="txShp" presStyleLbl="node1" presStyleIdx="0" presStyleCnt="1">
        <dgm:presLayoutVars>
          <dgm:bulletEnabled val="1"/>
        </dgm:presLayoutVars>
      </dgm:prSet>
      <dgm:spPr/>
      <dgm:t>
        <a:bodyPr/>
        <a:lstStyle/>
        <a:p>
          <a:endParaRPr lang="es-ES"/>
        </a:p>
      </dgm:t>
    </dgm:pt>
  </dgm:ptLst>
  <dgm:cxnLst>
    <dgm:cxn modelId="{96FC3146-A6C6-468C-A7AA-8C6CDB9617A3}" srcId="{8DF64046-1659-4EEB-BBD6-8B4FA2517783}" destId="{ABEAEBB9-7DE6-4A64-B39A-455935389509}" srcOrd="0" destOrd="0" parTransId="{016211FA-8C9F-4473-9529-58355250FA4A}" sibTransId="{74D3C009-D884-4778-84E1-EBC220E82E40}"/>
    <dgm:cxn modelId="{AA2E827D-205B-4D84-A5E1-B58D0D7A0FC8}" type="presOf" srcId="{8DF64046-1659-4EEB-BBD6-8B4FA2517783}" destId="{7508851E-1AF0-4B20-A2D2-AFAFB87D902C}" srcOrd="0" destOrd="0" presId="urn:microsoft.com/office/officeart/2005/8/layout/vList3"/>
    <dgm:cxn modelId="{3DD2C67A-2856-4CB5-B3A7-26A7E17ED385}" type="presOf" srcId="{ABEAEBB9-7DE6-4A64-B39A-455935389509}" destId="{E01AB3A7-34A7-49F0-940F-4B8310D1EF89}" srcOrd="0" destOrd="0" presId="urn:microsoft.com/office/officeart/2005/8/layout/vList3"/>
    <dgm:cxn modelId="{4375FC0E-2254-47DB-AC94-B8B965938E5F}" type="presParOf" srcId="{7508851E-1AF0-4B20-A2D2-AFAFB87D902C}" destId="{FADDC6E1-04F3-433C-8DB6-575F98393221}" srcOrd="0" destOrd="0" presId="urn:microsoft.com/office/officeart/2005/8/layout/vList3"/>
    <dgm:cxn modelId="{DFABE79B-4FB6-470F-8FAC-323A656CD90B}" type="presParOf" srcId="{FADDC6E1-04F3-433C-8DB6-575F98393221}" destId="{BC52AC18-3EC9-4CA3-92F8-26AFB638332F}" srcOrd="0" destOrd="0" presId="urn:microsoft.com/office/officeart/2005/8/layout/vList3"/>
    <dgm:cxn modelId="{694D2364-4666-4B3A-948D-2BAC54296B5D}" type="presParOf" srcId="{FADDC6E1-04F3-433C-8DB6-575F98393221}" destId="{E01AB3A7-34A7-49F0-940F-4B8310D1EF8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B0D450-0269-4FED-BD3A-DF6D6B770240}" type="doc">
      <dgm:prSet loTypeId="urn:microsoft.com/office/officeart/2005/8/layout/hierarchy2" loCatId="hierarchy" qsTypeId="urn:microsoft.com/office/officeart/2005/8/quickstyle/simple1" qsCatId="simple" csTypeId="urn:microsoft.com/office/officeart/2005/8/colors/accent3_1" csCatId="accent3" phldr="1"/>
      <dgm:spPr/>
      <dgm:t>
        <a:bodyPr/>
        <a:lstStyle/>
        <a:p>
          <a:endParaRPr lang="es-ES"/>
        </a:p>
      </dgm:t>
    </dgm:pt>
    <dgm:pt modelId="{416196A5-F479-425E-9684-E12AF81609F8}">
      <dgm:prSet phldrT="[Texto]" custT="1"/>
      <dgm:spPr/>
      <dgm:t>
        <a:bodyPr/>
        <a:lstStyle/>
        <a:p>
          <a:pPr algn="ctr"/>
          <a:r>
            <a:rPr lang="es-ES" sz="1800" dirty="0" smtClean="0"/>
            <a:t>Clasificación de Plásticos </a:t>
          </a:r>
          <a:endParaRPr lang="es-ES" sz="1800" dirty="0"/>
        </a:p>
      </dgm:t>
    </dgm:pt>
    <dgm:pt modelId="{6AE785E6-3BBA-4AB1-9A30-A92DED5FD4D7}" type="parTrans" cxnId="{3B377F05-5CDD-49DB-B138-F8383AFAB233}">
      <dgm:prSet/>
      <dgm:spPr/>
      <dgm:t>
        <a:bodyPr/>
        <a:lstStyle/>
        <a:p>
          <a:pPr algn="just"/>
          <a:endParaRPr lang="es-ES"/>
        </a:p>
      </dgm:t>
    </dgm:pt>
    <dgm:pt modelId="{2B0927F7-40C4-4334-84AD-95A733FCDBDE}" type="sibTrans" cxnId="{3B377F05-5CDD-49DB-B138-F8383AFAB233}">
      <dgm:prSet/>
      <dgm:spPr/>
      <dgm:t>
        <a:bodyPr/>
        <a:lstStyle/>
        <a:p>
          <a:pPr algn="just"/>
          <a:endParaRPr lang="es-ES"/>
        </a:p>
      </dgm:t>
    </dgm:pt>
    <dgm:pt modelId="{457AD293-C7EF-4369-A211-99D01B28BBD1}">
      <dgm:prSet phldrT="[Texto]" custT="1"/>
      <dgm:spPr/>
      <dgm:t>
        <a:bodyPr/>
        <a:lstStyle/>
        <a:p>
          <a:pPr algn="ctr"/>
          <a:r>
            <a:rPr lang="es-ES" sz="1800" dirty="0" smtClean="0"/>
            <a:t>Por su naturaleza:</a:t>
          </a:r>
          <a:endParaRPr lang="es-ES" sz="1800" dirty="0"/>
        </a:p>
      </dgm:t>
    </dgm:pt>
    <dgm:pt modelId="{DFBFA003-EEB5-4FAC-9006-77C72882E98A}" type="parTrans" cxnId="{0FBBB545-9617-4C71-8CEA-4CA9D7AC3776}">
      <dgm:prSet/>
      <dgm:spPr/>
      <dgm:t>
        <a:bodyPr/>
        <a:lstStyle/>
        <a:p>
          <a:pPr algn="just"/>
          <a:endParaRPr lang="es-ES"/>
        </a:p>
      </dgm:t>
    </dgm:pt>
    <dgm:pt modelId="{4C105A1D-3133-441D-8D5A-62A9173B67E4}" type="sibTrans" cxnId="{0FBBB545-9617-4C71-8CEA-4CA9D7AC3776}">
      <dgm:prSet/>
      <dgm:spPr/>
      <dgm:t>
        <a:bodyPr/>
        <a:lstStyle/>
        <a:p>
          <a:pPr algn="just"/>
          <a:endParaRPr lang="es-ES"/>
        </a:p>
      </dgm:t>
    </dgm:pt>
    <dgm:pt modelId="{115CE7A0-91C1-4B71-B65A-95188E742E8C}">
      <dgm:prSet phldrT="[Texto]" custT="1"/>
      <dgm:spPr/>
      <dgm:t>
        <a:bodyPr/>
        <a:lstStyle/>
        <a:p>
          <a:pPr algn="just"/>
          <a:r>
            <a:rPr lang="es-ES" sz="1400" b="1" dirty="0" smtClean="0"/>
            <a:t>Sintéticos</a:t>
          </a:r>
          <a:r>
            <a:rPr lang="es-ES" sz="1400" dirty="0" smtClean="0"/>
            <a:t>: </a:t>
          </a:r>
          <a:r>
            <a:rPr lang="es-419" sz="1400" dirty="0" smtClean="0"/>
            <a:t>Los plásticos sintéticos se elaboran a partir de compuestos derivados del petróleo, el gas natural o el carbón. La mayoría de plásticos pertenecen a este grupo.</a:t>
          </a:r>
          <a:endParaRPr lang="es-ES" sz="1400" dirty="0"/>
        </a:p>
      </dgm:t>
    </dgm:pt>
    <dgm:pt modelId="{56608C5E-5694-4EB1-AE68-ED63DDA63AD0}" type="parTrans" cxnId="{4396F8C7-748B-460A-8826-2DC447BF2481}">
      <dgm:prSet/>
      <dgm:spPr/>
      <dgm:t>
        <a:bodyPr/>
        <a:lstStyle/>
        <a:p>
          <a:pPr algn="just"/>
          <a:endParaRPr lang="es-ES"/>
        </a:p>
      </dgm:t>
    </dgm:pt>
    <dgm:pt modelId="{A1C78811-275D-4FC8-93EF-D26C7EBCD52C}" type="sibTrans" cxnId="{4396F8C7-748B-460A-8826-2DC447BF2481}">
      <dgm:prSet/>
      <dgm:spPr/>
      <dgm:t>
        <a:bodyPr/>
        <a:lstStyle/>
        <a:p>
          <a:pPr algn="just"/>
          <a:endParaRPr lang="es-ES"/>
        </a:p>
      </dgm:t>
    </dgm:pt>
    <dgm:pt modelId="{A64ED8B6-51B9-48CA-A6AD-03A810CF5C51}">
      <dgm:prSet phldrT="[Texto]" custT="1"/>
      <dgm:spPr/>
      <dgm:t>
        <a:bodyPr/>
        <a:lstStyle/>
        <a:p>
          <a:pPr algn="just"/>
          <a:r>
            <a:rPr lang="es-ES" sz="1400" b="1" dirty="0" smtClean="0"/>
            <a:t>Naturales</a:t>
          </a:r>
          <a:r>
            <a:rPr lang="es-ES" sz="1400" dirty="0" smtClean="0"/>
            <a:t>:</a:t>
          </a:r>
          <a:r>
            <a:rPr lang="es-419" sz="1400" dirty="0" smtClean="0"/>
            <a:t> Los plásticos naturales se obtienen directamente de materia primas (látex, la caseína de la leche y la celulosa)</a:t>
          </a:r>
          <a:r>
            <a:rPr lang="es-ES" sz="1400" dirty="0" smtClean="0"/>
            <a:t> </a:t>
          </a:r>
          <a:endParaRPr lang="es-ES" sz="1400" dirty="0"/>
        </a:p>
      </dgm:t>
    </dgm:pt>
    <dgm:pt modelId="{9B90EDAC-DBC0-4A15-A0ED-3E46CAE9AF23}" type="parTrans" cxnId="{1E0409ED-6864-4BA8-96C0-373E24525AED}">
      <dgm:prSet/>
      <dgm:spPr/>
      <dgm:t>
        <a:bodyPr/>
        <a:lstStyle/>
        <a:p>
          <a:pPr algn="just"/>
          <a:endParaRPr lang="es-ES"/>
        </a:p>
      </dgm:t>
    </dgm:pt>
    <dgm:pt modelId="{8D68678F-17D3-4F0A-8197-3E51914E2109}" type="sibTrans" cxnId="{1E0409ED-6864-4BA8-96C0-373E24525AED}">
      <dgm:prSet/>
      <dgm:spPr/>
      <dgm:t>
        <a:bodyPr/>
        <a:lstStyle/>
        <a:p>
          <a:pPr algn="just"/>
          <a:endParaRPr lang="es-ES"/>
        </a:p>
      </dgm:t>
    </dgm:pt>
    <dgm:pt modelId="{F300C776-AD03-4AF9-ACFB-C13F9930D930}">
      <dgm:prSet phldrT="[Texto]" custT="1"/>
      <dgm:spPr/>
      <dgm:t>
        <a:bodyPr/>
        <a:lstStyle/>
        <a:p>
          <a:pPr algn="ctr"/>
          <a:r>
            <a:rPr lang="es-ES" sz="1800" dirty="0" smtClean="0"/>
            <a:t>Por su estructura interna</a:t>
          </a:r>
          <a:endParaRPr lang="es-ES" sz="1800" dirty="0"/>
        </a:p>
      </dgm:t>
    </dgm:pt>
    <dgm:pt modelId="{DB9EDBCF-6016-4379-B60E-9B30C57E211B}" type="parTrans" cxnId="{E8087965-49F8-4DD0-A524-505502FF94BD}">
      <dgm:prSet/>
      <dgm:spPr/>
      <dgm:t>
        <a:bodyPr/>
        <a:lstStyle/>
        <a:p>
          <a:pPr algn="just"/>
          <a:endParaRPr lang="es-ES"/>
        </a:p>
      </dgm:t>
    </dgm:pt>
    <dgm:pt modelId="{627DC4BE-76A4-432D-8BF4-4AD5986D3D51}" type="sibTrans" cxnId="{E8087965-49F8-4DD0-A524-505502FF94BD}">
      <dgm:prSet/>
      <dgm:spPr/>
      <dgm:t>
        <a:bodyPr/>
        <a:lstStyle/>
        <a:p>
          <a:pPr algn="just"/>
          <a:endParaRPr lang="es-ES"/>
        </a:p>
      </dgm:t>
    </dgm:pt>
    <dgm:pt modelId="{2F93CDD1-01FD-41B1-B009-86A8FEBD3A7A}">
      <dgm:prSet phldrT="[Texto]" custT="1"/>
      <dgm:spPr/>
      <dgm:t>
        <a:bodyPr/>
        <a:lstStyle/>
        <a:p>
          <a:pPr algn="just"/>
          <a:r>
            <a:rPr lang="es-419" sz="1400" b="1" dirty="0" smtClean="0"/>
            <a:t>Termoplásticos</a:t>
          </a:r>
          <a:r>
            <a:rPr lang="es-419" sz="1400" dirty="0" smtClean="0"/>
            <a:t>: Son aquellos que por su estructura interna, formada por cadenas lineales, se desarman fácilmente con el calor y se reconstruyen al enfriarse, pueden fundirse y volver a fabricarse muchas veces. Tienen buena capacidad para el reciclado.</a:t>
          </a:r>
          <a:r>
            <a:rPr lang="es-ES" sz="1400" dirty="0" smtClean="0"/>
            <a:t>téticos:</a:t>
          </a:r>
          <a:endParaRPr lang="es-ES" sz="1400" dirty="0"/>
        </a:p>
      </dgm:t>
    </dgm:pt>
    <dgm:pt modelId="{822269C6-9E9A-4A9A-9DE3-8FF55EA4C301}" type="parTrans" cxnId="{808F126A-3AAF-4B79-8BA9-E148278850CB}">
      <dgm:prSet/>
      <dgm:spPr/>
      <dgm:t>
        <a:bodyPr/>
        <a:lstStyle/>
        <a:p>
          <a:pPr algn="just"/>
          <a:endParaRPr lang="es-ES"/>
        </a:p>
      </dgm:t>
    </dgm:pt>
    <dgm:pt modelId="{339FE2F9-F8CB-47C1-A65C-8B86D67781DD}" type="sibTrans" cxnId="{808F126A-3AAF-4B79-8BA9-E148278850CB}">
      <dgm:prSet/>
      <dgm:spPr/>
      <dgm:t>
        <a:bodyPr/>
        <a:lstStyle/>
        <a:p>
          <a:pPr algn="just"/>
          <a:endParaRPr lang="es-ES"/>
        </a:p>
      </dgm:t>
    </dgm:pt>
    <dgm:pt modelId="{9C67FCD5-85E6-45D4-8A64-7B012FA0E95F}">
      <dgm:prSet phldrT="[Texto]" custT="1"/>
      <dgm:spPr/>
      <dgm:t>
        <a:bodyPr/>
        <a:lstStyle/>
        <a:p>
          <a:pPr algn="just"/>
          <a:r>
            <a:rPr lang="es-419" sz="1600" b="1" dirty="0" smtClean="0"/>
            <a:t>Termoestables</a:t>
          </a:r>
          <a:r>
            <a:rPr lang="es-419" sz="1600" dirty="0" smtClean="0"/>
            <a:t>: Son aquellos que por su estructura interna, formada por cadenas entrecruzadas, se degradan con el calor antes de que el plástico se funda, solo pueden fundirse y fabricarse una vez. Poca capacidad de reciclado.</a:t>
          </a:r>
          <a:endParaRPr lang="es-ES" sz="1600" dirty="0"/>
        </a:p>
      </dgm:t>
    </dgm:pt>
    <dgm:pt modelId="{9F6D83AD-4C39-4350-915E-6575ADBB56BB}" type="parTrans" cxnId="{BF86B69D-9BA0-4B31-A479-0A051035676C}">
      <dgm:prSet/>
      <dgm:spPr/>
      <dgm:t>
        <a:bodyPr/>
        <a:lstStyle/>
        <a:p>
          <a:pPr algn="just"/>
          <a:endParaRPr lang="es-ES"/>
        </a:p>
      </dgm:t>
    </dgm:pt>
    <dgm:pt modelId="{81DAE985-35E6-4D85-BED6-008E72FDD8AC}" type="sibTrans" cxnId="{BF86B69D-9BA0-4B31-A479-0A051035676C}">
      <dgm:prSet/>
      <dgm:spPr/>
      <dgm:t>
        <a:bodyPr/>
        <a:lstStyle/>
        <a:p>
          <a:pPr algn="just"/>
          <a:endParaRPr lang="es-ES"/>
        </a:p>
      </dgm:t>
    </dgm:pt>
    <dgm:pt modelId="{618C0ED6-696F-4C4D-B7D6-EB3FA6936525}">
      <dgm:prSet phldrT="[Texto]" custT="1"/>
      <dgm:spPr/>
      <dgm:t>
        <a:bodyPr/>
        <a:lstStyle/>
        <a:p>
          <a:pPr algn="just"/>
          <a:r>
            <a:rPr lang="es-419" sz="1600" b="1" dirty="0" smtClean="0"/>
            <a:t>Elastómeros</a:t>
          </a:r>
          <a:r>
            <a:rPr lang="es-419" sz="1600" b="0" dirty="0" smtClean="0"/>
            <a:t>: Son un tipo de termoestables, con lo cual solo pueden fundirse una vez, pero debido a su estructura interna con cadenas ramificadas, presentan un elevado grado de elasticidad.</a:t>
          </a:r>
          <a:endParaRPr lang="es-ES" sz="1600" b="0" dirty="0"/>
        </a:p>
      </dgm:t>
    </dgm:pt>
    <dgm:pt modelId="{D6354B50-441B-4779-969D-0331C69DA463}" type="parTrans" cxnId="{2E7FC98C-2C51-4E1F-A5AF-8F1C07570924}">
      <dgm:prSet/>
      <dgm:spPr/>
      <dgm:t>
        <a:bodyPr/>
        <a:lstStyle/>
        <a:p>
          <a:pPr algn="just"/>
          <a:endParaRPr lang="es-ES"/>
        </a:p>
      </dgm:t>
    </dgm:pt>
    <dgm:pt modelId="{D13DBBAB-3560-4F51-9663-0F68678FAFF7}" type="sibTrans" cxnId="{2E7FC98C-2C51-4E1F-A5AF-8F1C07570924}">
      <dgm:prSet/>
      <dgm:spPr/>
      <dgm:t>
        <a:bodyPr/>
        <a:lstStyle/>
        <a:p>
          <a:pPr algn="just"/>
          <a:endParaRPr lang="es-ES"/>
        </a:p>
      </dgm:t>
    </dgm:pt>
    <dgm:pt modelId="{8753813F-7F42-40ED-A7B5-B7A2D60B9878}" type="pres">
      <dgm:prSet presAssocID="{DDB0D450-0269-4FED-BD3A-DF6D6B770240}" presName="diagram" presStyleCnt="0">
        <dgm:presLayoutVars>
          <dgm:chPref val="1"/>
          <dgm:dir/>
          <dgm:animOne val="branch"/>
          <dgm:animLvl val="lvl"/>
          <dgm:resizeHandles val="exact"/>
        </dgm:presLayoutVars>
      </dgm:prSet>
      <dgm:spPr/>
    </dgm:pt>
    <dgm:pt modelId="{23DB19DC-99F8-46D0-83B2-D8072A776924}" type="pres">
      <dgm:prSet presAssocID="{416196A5-F479-425E-9684-E12AF81609F8}" presName="root1" presStyleCnt="0"/>
      <dgm:spPr/>
    </dgm:pt>
    <dgm:pt modelId="{3BB331E5-711A-4145-9F5A-6F344579CEE6}" type="pres">
      <dgm:prSet presAssocID="{416196A5-F479-425E-9684-E12AF81609F8}" presName="LevelOneTextNode" presStyleLbl="node0" presStyleIdx="0" presStyleCnt="1" custLinFactNeighborX="-17451" custLinFactNeighborY="-1984">
        <dgm:presLayoutVars>
          <dgm:chPref val="3"/>
        </dgm:presLayoutVars>
      </dgm:prSet>
      <dgm:spPr/>
      <dgm:t>
        <a:bodyPr/>
        <a:lstStyle/>
        <a:p>
          <a:endParaRPr lang="es-ES"/>
        </a:p>
      </dgm:t>
    </dgm:pt>
    <dgm:pt modelId="{C426762D-4C9D-48FF-BCF7-76638A0AA2A6}" type="pres">
      <dgm:prSet presAssocID="{416196A5-F479-425E-9684-E12AF81609F8}" presName="level2hierChild" presStyleCnt="0"/>
      <dgm:spPr/>
    </dgm:pt>
    <dgm:pt modelId="{E4B6F316-8818-46F1-8A54-EBECDFDD712C}" type="pres">
      <dgm:prSet presAssocID="{DFBFA003-EEB5-4FAC-9006-77C72882E98A}" presName="conn2-1" presStyleLbl="parChTrans1D2" presStyleIdx="0" presStyleCnt="2"/>
      <dgm:spPr/>
    </dgm:pt>
    <dgm:pt modelId="{FB50D32E-28F9-4902-A0C4-174E175303F7}" type="pres">
      <dgm:prSet presAssocID="{DFBFA003-EEB5-4FAC-9006-77C72882E98A}" presName="connTx" presStyleLbl="parChTrans1D2" presStyleIdx="0" presStyleCnt="2"/>
      <dgm:spPr/>
    </dgm:pt>
    <dgm:pt modelId="{C636BE0A-3F5B-4E16-9F5E-F2A9A63E6585}" type="pres">
      <dgm:prSet presAssocID="{457AD293-C7EF-4369-A211-99D01B28BBD1}" presName="root2" presStyleCnt="0"/>
      <dgm:spPr/>
    </dgm:pt>
    <dgm:pt modelId="{93D91DF0-D233-4443-96B4-1300F5A08EA8}" type="pres">
      <dgm:prSet presAssocID="{457AD293-C7EF-4369-A211-99D01B28BBD1}" presName="LevelTwoTextNode" presStyleLbl="node2" presStyleIdx="0" presStyleCnt="2" custLinFactNeighborX="-27063" custLinFactNeighborY="6165">
        <dgm:presLayoutVars>
          <dgm:chPref val="3"/>
        </dgm:presLayoutVars>
      </dgm:prSet>
      <dgm:spPr/>
      <dgm:t>
        <a:bodyPr/>
        <a:lstStyle/>
        <a:p>
          <a:endParaRPr lang="es-ES"/>
        </a:p>
      </dgm:t>
    </dgm:pt>
    <dgm:pt modelId="{90128FC7-59F0-4917-A479-DBEB0C194AB1}" type="pres">
      <dgm:prSet presAssocID="{457AD293-C7EF-4369-A211-99D01B28BBD1}" presName="level3hierChild" presStyleCnt="0"/>
      <dgm:spPr/>
    </dgm:pt>
    <dgm:pt modelId="{F2CCE4A1-ACC2-45D9-B3F7-22476BBD0B2A}" type="pres">
      <dgm:prSet presAssocID="{56608C5E-5694-4EB1-AE68-ED63DDA63AD0}" presName="conn2-1" presStyleLbl="parChTrans1D3" presStyleIdx="0" presStyleCnt="5"/>
      <dgm:spPr/>
    </dgm:pt>
    <dgm:pt modelId="{6941805D-388A-48AC-9C2C-A214632FD8F1}" type="pres">
      <dgm:prSet presAssocID="{56608C5E-5694-4EB1-AE68-ED63DDA63AD0}" presName="connTx" presStyleLbl="parChTrans1D3" presStyleIdx="0" presStyleCnt="5"/>
      <dgm:spPr/>
    </dgm:pt>
    <dgm:pt modelId="{06AD8496-1201-4E8B-9835-4D419E3108E6}" type="pres">
      <dgm:prSet presAssocID="{115CE7A0-91C1-4B71-B65A-95188E742E8C}" presName="root2" presStyleCnt="0"/>
      <dgm:spPr/>
    </dgm:pt>
    <dgm:pt modelId="{5DCAC186-F03E-449F-A93D-563B20C5F9C0}" type="pres">
      <dgm:prSet presAssocID="{115CE7A0-91C1-4B71-B65A-95188E742E8C}" presName="LevelTwoTextNode" presStyleLbl="node3" presStyleIdx="0" presStyleCnt="5" custScaleX="317601" custScaleY="59915" custLinFactNeighborX="-42718" custLinFactNeighborY="-438">
        <dgm:presLayoutVars>
          <dgm:chPref val="3"/>
        </dgm:presLayoutVars>
      </dgm:prSet>
      <dgm:spPr/>
      <dgm:t>
        <a:bodyPr/>
        <a:lstStyle/>
        <a:p>
          <a:endParaRPr lang="es-ES"/>
        </a:p>
      </dgm:t>
    </dgm:pt>
    <dgm:pt modelId="{5C17CE8E-B71A-46B1-9CFF-72DDB8C501AD}" type="pres">
      <dgm:prSet presAssocID="{115CE7A0-91C1-4B71-B65A-95188E742E8C}" presName="level3hierChild" presStyleCnt="0"/>
      <dgm:spPr/>
    </dgm:pt>
    <dgm:pt modelId="{8668F484-96A9-417D-8091-06F4A3BE51E9}" type="pres">
      <dgm:prSet presAssocID="{9B90EDAC-DBC0-4A15-A0ED-3E46CAE9AF23}" presName="conn2-1" presStyleLbl="parChTrans1D3" presStyleIdx="1" presStyleCnt="5"/>
      <dgm:spPr/>
    </dgm:pt>
    <dgm:pt modelId="{A1C1900A-C4BB-48B0-B6FF-1AD48DF1B434}" type="pres">
      <dgm:prSet presAssocID="{9B90EDAC-DBC0-4A15-A0ED-3E46CAE9AF23}" presName="connTx" presStyleLbl="parChTrans1D3" presStyleIdx="1" presStyleCnt="5"/>
      <dgm:spPr/>
    </dgm:pt>
    <dgm:pt modelId="{BC2F588D-CEF5-4ACE-BD20-74DF3EDA960C}" type="pres">
      <dgm:prSet presAssocID="{A64ED8B6-51B9-48CA-A6AD-03A810CF5C51}" presName="root2" presStyleCnt="0"/>
      <dgm:spPr/>
    </dgm:pt>
    <dgm:pt modelId="{8AAA7628-A084-4E83-A88A-2F6BEE7E693E}" type="pres">
      <dgm:prSet presAssocID="{A64ED8B6-51B9-48CA-A6AD-03A810CF5C51}" presName="LevelTwoTextNode" presStyleLbl="node3" presStyleIdx="1" presStyleCnt="5" custScaleX="316867" custScaleY="55833" custLinFactNeighborX="-42718" custLinFactNeighborY="6257">
        <dgm:presLayoutVars>
          <dgm:chPref val="3"/>
        </dgm:presLayoutVars>
      </dgm:prSet>
      <dgm:spPr/>
      <dgm:t>
        <a:bodyPr/>
        <a:lstStyle/>
        <a:p>
          <a:endParaRPr lang="es-ES"/>
        </a:p>
      </dgm:t>
    </dgm:pt>
    <dgm:pt modelId="{091F8B41-9006-407F-BDA3-085D68A939AA}" type="pres">
      <dgm:prSet presAssocID="{A64ED8B6-51B9-48CA-A6AD-03A810CF5C51}" presName="level3hierChild" presStyleCnt="0"/>
      <dgm:spPr/>
    </dgm:pt>
    <dgm:pt modelId="{C69BCBF1-154B-4CE8-ACD3-6E027624C600}" type="pres">
      <dgm:prSet presAssocID="{DB9EDBCF-6016-4379-B60E-9B30C57E211B}" presName="conn2-1" presStyleLbl="parChTrans1D2" presStyleIdx="1" presStyleCnt="2"/>
      <dgm:spPr/>
    </dgm:pt>
    <dgm:pt modelId="{CE0543FE-BBFA-4946-9378-D1F3BA39A8BE}" type="pres">
      <dgm:prSet presAssocID="{DB9EDBCF-6016-4379-B60E-9B30C57E211B}" presName="connTx" presStyleLbl="parChTrans1D2" presStyleIdx="1" presStyleCnt="2"/>
      <dgm:spPr/>
    </dgm:pt>
    <dgm:pt modelId="{9571CBF6-F0D0-4FAA-8511-C6FA07C7316F}" type="pres">
      <dgm:prSet presAssocID="{F300C776-AD03-4AF9-ACFB-C13F9930D930}" presName="root2" presStyleCnt="0"/>
      <dgm:spPr/>
    </dgm:pt>
    <dgm:pt modelId="{E568ADB5-1291-47B2-8A87-BD0D671FA5C6}" type="pres">
      <dgm:prSet presAssocID="{F300C776-AD03-4AF9-ACFB-C13F9930D930}" presName="LevelTwoTextNode" presStyleLbl="node2" presStyleIdx="1" presStyleCnt="2" custLinFactNeighborX="-26531" custLinFactNeighborY="611">
        <dgm:presLayoutVars>
          <dgm:chPref val="3"/>
        </dgm:presLayoutVars>
      </dgm:prSet>
      <dgm:spPr/>
      <dgm:t>
        <a:bodyPr/>
        <a:lstStyle/>
        <a:p>
          <a:endParaRPr lang="es-ES"/>
        </a:p>
      </dgm:t>
    </dgm:pt>
    <dgm:pt modelId="{043CC291-A2E9-4CE2-8581-5F6059F789DB}" type="pres">
      <dgm:prSet presAssocID="{F300C776-AD03-4AF9-ACFB-C13F9930D930}" presName="level3hierChild" presStyleCnt="0"/>
      <dgm:spPr/>
    </dgm:pt>
    <dgm:pt modelId="{9099EC9C-C259-4328-99E2-083FC94C8837}" type="pres">
      <dgm:prSet presAssocID="{822269C6-9E9A-4A9A-9DE3-8FF55EA4C301}" presName="conn2-1" presStyleLbl="parChTrans1D3" presStyleIdx="2" presStyleCnt="5"/>
      <dgm:spPr/>
    </dgm:pt>
    <dgm:pt modelId="{A2F47911-2B14-4751-A9CB-6E240082E820}" type="pres">
      <dgm:prSet presAssocID="{822269C6-9E9A-4A9A-9DE3-8FF55EA4C301}" presName="connTx" presStyleLbl="parChTrans1D3" presStyleIdx="2" presStyleCnt="5"/>
      <dgm:spPr/>
    </dgm:pt>
    <dgm:pt modelId="{877A0864-86C1-4038-A3C3-B6F1171312A0}" type="pres">
      <dgm:prSet presAssocID="{2F93CDD1-01FD-41B1-B009-86A8FEBD3A7A}" presName="root2" presStyleCnt="0"/>
      <dgm:spPr/>
    </dgm:pt>
    <dgm:pt modelId="{D6F04C33-B7FE-49C4-9ECA-EC406D71F095}" type="pres">
      <dgm:prSet presAssocID="{2F93CDD1-01FD-41B1-B009-86A8FEBD3A7A}" presName="LevelTwoTextNode" presStyleLbl="node3" presStyleIdx="2" presStyleCnt="5" custScaleX="322884" custLinFactNeighborX="-43480" custLinFactNeighborY="7115">
        <dgm:presLayoutVars>
          <dgm:chPref val="3"/>
        </dgm:presLayoutVars>
      </dgm:prSet>
      <dgm:spPr/>
      <dgm:t>
        <a:bodyPr/>
        <a:lstStyle/>
        <a:p>
          <a:endParaRPr lang="es-ES"/>
        </a:p>
      </dgm:t>
    </dgm:pt>
    <dgm:pt modelId="{B2D2AF00-D5ED-4B05-AFA1-3A8175109589}" type="pres">
      <dgm:prSet presAssocID="{2F93CDD1-01FD-41B1-B009-86A8FEBD3A7A}" presName="level3hierChild" presStyleCnt="0"/>
      <dgm:spPr/>
    </dgm:pt>
    <dgm:pt modelId="{95D600E0-E003-466C-BBF2-95251678D739}" type="pres">
      <dgm:prSet presAssocID="{9F6D83AD-4C39-4350-915E-6575ADBB56BB}" presName="conn2-1" presStyleLbl="parChTrans1D3" presStyleIdx="3" presStyleCnt="5"/>
      <dgm:spPr/>
    </dgm:pt>
    <dgm:pt modelId="{4BC8186A-F740-4D8F-9441-8ED2BD3C48EE}" type="pres">
      <dgm:prSet presAssocID="{9F6D83AD-4C39-4350-915E-6575ADBB56BB}" presName="connTx" presStyleLbl="parChTrans1D3" presStyleIdx="3" presStyleCnt="5"/>
      <dgm:spPr/>
    </dgm:pt>
    <dgm:pt modelId="{795C7022-9147-4C2A-B111-A5B1C7D2C826}" type="pres">
      <dgm:prSet presAssocID="{9C67FCD5-85E6-45D4-8A64-7B012FA0E95F}" presName="root2" presStyleCnt="0"/>
      <dgm:spPr/>
    </dgm:pt>
    <dgm:pt modelId="{E684E25F-53B0-49EC-B3DA-799F9499E4A0}" type="pres">
      <dgm:prSet presAssocID="{9C67FCD5-85E6-45D4-8A64-7B012FA0E95F}" presName="LevelTwoTextNode" presStyleLbl="node3" presStyleIdx="3" presStyleCnt="5" custScaleX="325953" custLinFactNeighborX="-41935" custLinFactNeighborY="5020">
        <dgm:presLayoutVars>
          <dgm:chPref val="3"/>
        </dgm:presLayoutVars>
      </dgm:prSet>
      <dgm:spPr/>
      <dgm:t>
        <a:bodyPr/>
        <a:lstStyle/>
        <a:p>
          <a:endParaRPr lang="es-ES"/>
        </a:p>
      </dgm:t>
    </dgm:pt>
    <dgm:pt modelId="{1DE0DBE2-F8D8-435B-88E4-1319DCFD0DC4}" type="pres">
      <dgm:prSet presAssocID="{9C67FCD5-85E6-45D4-8A64-7B012FA0E95F}" presName="level3hierChild" presStyleCnt="0"/>
      <dgm:spPr/>
    </dgm:pt>
    <dgm:pt modelId="{80245046-D908-4F33-8047-2433F99A1D12}" type="pres">
      <dgm:prSet presAssocID="{D6354B50-441B-4779-969D-0331C69DA463}" presName="conn2-1" presStyleLbl="parChTrans1D3" presStyleIdx="4" presStyleCnt="5"/>
      <dgm:spPr/>
    </dgm:pt>
    <dgm:pt modelId="{585BB82E-4965-402F-95CF-B20B98C36A58}" type="pres">
      <dgm:prSet presAssocID="{D6354B50-441B-4779-969D-0331C69DA463}" presName="connTx" presStyleLbl="parChTrans1D3" presStyleIdx="4" presStyleCnt="5"/>
      <dgm:spPr/>
    </dgm:pt>
    <dgm:pt modelId="{B63980DE-6DB7-4716-B557-B52E0B4F43C5}" type="pres">
      <dgm:prSet presAssocID="{618C0ED6-696F-4C4D-B7D6-EB3FA6936525}" presName="root2" presStyleCnt="0"/>
      <dgm:spPr/>
    </dgm:pt>
    <dgm:pt modelId="{7AA3326E-D93B-4C8A-93A2-236802CC6890}" type="pres">
      <dgm:prSet presAssocID="{618C0ED6-696F-4C4D-B7D6-EB3FA6936525}" presName="LevelTwoTextNode" presStyleLbl="node3" presStyleIdx="4" presStyleCnt="5" custScaleX="324908" custLinFactNeighborX="-40212" custLinFactNeighborY="3447">
        <dgm:presLayoutVars>
          <dgm:chPref val="3"/>
        </dgm:presLayoutVars>
      </dgm:prSet>
      <dgm:spPr/>
      <dgm:t>
        <a:bodyPr/>
        <a:lstStyle/>
        <a:p>
          <a:endParaRPr lang="es-ES"/>
        </a:p>
      </dgm:t>
    </dgm:pt>
    <dgm:pt modelId="{90387C1A-0B3F-47D2-A0D4-614F2FC634FA}" type="pres">
      <dgm:prSet presAssocID="{618C0ED6-696F-4C4D-B7D6-EB3FA6936525}" presName="level3hierChild" presStyleCnt="0"/>
      <dgm:spPr/>
    </dgm:pt>
  </dgm:ptLst>
  <dgm:cxnLst>
    <dgm:cxn modelId="{15CC8D5E-2BA5-447A-8C19-D44488DE5E1C}" type="presOf" srcId="{9F6D83AD-4C39-4350-915E-6575ADBB56BB}" destId="{4BC8186A-F740-4D8F-9441-8ED2BD3C48EE}" srcOrd="1" destOrd="0" presId="urn:microsoft.com/office/officeart/2005/8/layout/hierarchy2"/>
    <dgm:cxn modelId="{1E0409ED-6864-4BA8-96C0-373E24525AED}" srcId="{457AD293-C7EF-4369-A211-99D01B28BBD1}" destId="{A64ED8B6-51B9-48CA-A6AD-03A810CF5C51}" srcOrd="1" destOrd="0" parTransId="{9B90EDAC-DBC0-4A15-A0ED-3E46CAE9AF23}" sibTransId="{8D68678F-17D3-4F0A-8197-3E51914E2109}"/>
    <dgm:cxn modelId="{EDF639B4-8A66-4A36-9256-89ECFFDD7CD0}" type="presOf" srcId="{115CE7A0-91C1-4B71-B65A-95188E742E8C}" destId="{5DCAC186-F03E-449F-A93D-563B20C5F9C0}" srcOrd="0" destOrd="0" presId="urn:microsoft.com/office/officeart/2005/8/layout/hierarchy2"/>
    <dgm:cxn modelId="{0565B2DD-9521-4932-91E0-891032CE83A2}" type="presOf" srcId="{822269C6-9E9A-4A9A-9DE3-8FF55EA4C301}" destId="{9099EC9C-C259-4328-99E2-083FC94C8837}" srcOrd="0" destOrd="0" presId="urn:microsoft.com/office/officeart/2005/8/layout/hierarchy2"/>
    <dgm:cxn modelId="{AD524FE4-5ADE-4851-B9A1-02B9CF78DD3A}" type="presOf" srcId="{DDB0D450-0269-4FED-BD3A-DF6D6B770240}" destId="{8753813F-7F42-40ED-A7B5-B7A2D60B9878}" srcOrd="0" destOrd="0" presId="urn:microsoft.com/office/officeart/2005/8/layout/hierarchy2"/>
    <dgm:cxn modelId="{BD3053A3-C876-4819-99C9-4E6C53DB5A19}" type="presOf" srcId="{9B90EDAC-DBC0-4A15-A0ED-3E46CAE9AF23}" destId="{A1C1900A-C4BB-48B0-B6FF-1AD48DF1B434}" srcOrd="1" destOrd="0" presId="urn:microsoft.com/office/officeart/2005/8/layout/hierarchy2"/>
    <dgm:cxn modelId="{AB8CF2C2-728E-4DDF-918D-827D25BEC73F}" type="presOf" srcId="{9B90EDAC-DBC0-4A15-A0ED-3E46CAE9AF23}" destId="{8668F484-96A9-417D-8091-06F4A3BE51E9}" srcOrd="0" destOrd="0" presId="urn:microsoft.com/office/officeart/2005/8/layout/hierarchy2"/>
    <dgm:cxn modelId="{7B87484D-E92E-401E-9D88-A59CCC88B6F1}" type="presOf" srcId="{822269C6-9E9A-4A9A-9DE3-8FF55EA4C301}" destId="{A2F47911-2B14-4751-A9CB-6E240082E820}" srcOrd="1" destOrd="0" presId="urn:microsoft.com/office/officeart/2005/8/layout/hierarchy2"/>
    <dgm:cxn modelId="{808F126A-3AAF-4B79-8BA9-E148278850CB}" srcId="{F300C776-AD03-4AF9-ACFB-C13F9930D930}" destId="{2F93CDD1-01FD-41B1-B009-86A8FEBD3A7A}" srcOrd="0" destOrd="0" parTransId="{822269C6-9E9A-4A9A-9DE3-8FF55EA4C301}" sibTransId="{339FE2F9-F8CB-47C1-A65C-8B86D67781DD}"/>
    <dgm:cxn modelId="{0BC7EA10-AD14-4619-ADA0-DB9F959F341B}" type="presOf" srcId="{A64ED8B6-51B9-48CA-A6AD-03A810CF5C51}" destId="{8AAA7628-A084-4E83-A88A-2F6BEE7E693E}" srcOrd="0" destOrd="0" presId="urn:microsoft.com/office/officeart/2005/8/layout/hierarchy2"/>
    <dgm:cxn modelId="{58DF041B-A9B1-41A1-88A9-FEAA5AA2E605}" type="presOf" srcId="{D6354B50-441B-4779-969D-0331C69DA463}" destId="{585BB82E-4965-402F-95CF-B20B98C36A58}" srcOrd="1" destOrd="0" presId="urn:microsoft.com/office/officeart/2005/8/layout/hierarchy2"/>
    <dgm:cxn modelId="{98059A6D-7149-4E03-B7B0-66257A5C5984}" type="presOf" srcId="{DFBFA003-EEB5-4FAC-9006-77C72882E98A}" destId="{E4B6F316-8818-46F1-8A54-EBECDFDD712C}" srcOrd="0" destOrd="0" presId="urn:microsoft.com/office/officeart/2005/8/layout/hierarchy2"/>
    <dgm:cxn modelId="{27863887-AFA5-4DCA-BCDC-C944144BC798}" type="presOf" srcId="{DB9EDBCF-6016-4379-B60E-9B30C57E211B}" destId="{CE0543FE-BBFA-4946-9378-D1F3BA39A8BE}" srcOrd="1" destOrd="0" presId="urn:microsoft.com/office/officeart/2005/8/layout/hierarchy2"/>
    <dgm:cxn modelId="{A1B3D46A-5F25-46EA-B32C-6F58A8D27A4F}" type="presOf" srcId="{56608C5E-5694-4EB1-AE68-ED63DDA63AD0}" destId="{6941805D-388A-48AC-9C2C-A214632FD8F1}" srcOrd="1" destOrd="0" presId="urn:microsoft.com/office/officeart/2005/8/layout/hierarchy2"/>
    <dgm:cxn modelId="{551E5E02-7625-4E6E-B042-BFF5BB67F396}" type="presOf" srcId="{9F6D83AD-4C39-4350-915E-6575ADBB56BB}" destId="{95D600E0-E003-466C-BBF2-95251678D739}" srcOrd="0" destOrd="0" presId="urn:microsoft.com/office/officeart/2005/8/layout/hierarchy2"/>
    <dgm:cxn modelId="{9E248B99-73A5-4732-8AF7-45522A181382}" type="presOf" srcId="{2F93CDD1-01FD-41B1-B009-86A8FEBD3A7A}" destId="{D6F04C33-B7FE-49C4-9ECA-EC406D71F095}" srcOrd="0" destOrd="0" presId="urn:microsoft.com/office/officeart/2005/8/layout/hierarchy2"/>
    <dgm:cxn modelId="{BF86B69D-9BA0-4B31-A479-0A051035676C}" srcId="{F300C776-AD03-4AF9-ACFB-C13F9930D930}" destId="{9C67FCD5-85E6-45D4-8A64-7B012FA0E95F}" srcOrd="1" destOrd="0" parTransId="{9F6D83AD-4C39-4350-915E-6575ADBB56BB}" sibTransId="{81DAE985-35E6-4D85-BED6-008E72FDD8AC}"/>
    <dgm:cxn modelId="{E6B38201-D303-48D3-90B1-F4A4E12DCE16}" type="presOf" srcId="{56608C5E-5694-4EB1-AE68-ED63DDA63AD0}" destId="{F2CCE4A1-ACC2-45D9-B3F7-22476BBD0B2A}" srcOrd="0" destOrd="0" presId="urn:microsoft.com/office/officeart/2005/8/layout/hierarchy2"/>
    <dgm:cxn modelId="{4396F8C7-748B-460A-8826-2DC447BF2481}" srcId="{457AD293-C7EF-4369-A211-99D01B28BBD1}" destId="{115CE7A0-91C1-4B71-B65A-95188E742E8C}" srcOrd="0" destOrd="0" parTransId="{56608C5E-5694-4EB1-AE68-ED63DDA63AD0}" sibTransId="{A1C78811-275D-4FC8-93EF-D26C7EBCD52C}"/>
    <dgm:cxn modelId="{D2F8F400-0E80-4CF1-A464-8282EE849608}" type="presOf" srcId="{416196A5-F479-425E-9684-E12AF81609F8}" destId="{3BB331E5-711A-4145-9F5A-6F344579CEE6}" srcOrd="0" destOrd="0" presId="urn:microsoft.com/office/officeart/2005/8/layout/hierarchy2"/>
    <dgm:cxn modelId="{EA1BDE14-42CD-42BB-8D88-B715FBB9543B}" type="presOf" srcId="{457AD293-C7EF-4369-A211-99D01B28BBD1}" destId="{93D91DF0-D233-4443-96B4-1300F5A08EA8}" srcOrd="0" destOrd="0" presId="urn:microsoft.com/office/officeart/2005/8/layout/hierarchy2"/>
    <dgm:cxn modelId="{E8087965-49F8-4DD0-A524-505502FF94BD}" srcId="{416196A5-F479-425E-9684-E12AF81609F8}" destId="{F300C776-AD03-4AF9-ACFB-C13F9930D930}" srcOrd="1" destOrd="0" parTransId="{DB9EDBCF-6016-4379-B60E-9B30C57E211B}" sibTransId="{627DC4BE-76A4-432D-8BF4-4AD5986D3D51}"/>
    <dgm:cxn modelId="{0FBBB545-9617-4C71-8CEA-4CA9D7AC3776}" srcId="{416196A5-F479-425E-9684-E12AF81609F8}" destId="{457AD293-C7EF-4369-A211-99D01B28BBD1}" srcOrd="0" destOrd="0" parTransId="{DFBFA003-EEB5-4FAC-9006-77C72882E98A}" sibTransId="{4C105A1D-3133-441D-8D5A-62A9173B67E4}"/>
    <dgm:cxn modelId="{AF8E8179-A08D-462B-91D8-B3D924D4A32E}" type="presOf" srcId="{F300C776-AD03-4AF9-ACFB-C13F9930D930}" destId="{E568ADB5-1291-47B2-8A87-BD0D671FA5C6}" srcOrd="0" destOrd="0" presId="urn:microsoft.com/office/officeart/2005/8/layout/hierarchy2"/>
    <dgm:cxn modelId="{D8E8D17A-8E92-4059-942E-D342D8CDCE70}" type="presOf" srcId="{DFBFA003-EEB5-4FAC-9006-77C72882E98A}" destId="{FB50D32E-28F9-4902-A0C4-174E175303F7}" srcOrd="1" destOrd="0" presId="urn:microsoft.com/office/officeart/2005/8/layout/hierarchy2"/>
    <dgm:cxn modelId="{0C48E858-6C2E-436B-B65E-CCE9C117BAFB}" type="presOf" srcId="{DB9EDBCF-6016-4379-B60E-9B30C57E211B}" destId="{C69BCBF1-154B-4CE8-ACD3-6E027624C600}" srcOrd="0" destOrd="0" presId="urn:microsoft.com/office/officeart/2005/8/layout/hierarchy2"/>
    <dgm:cxn modelId="{B300E73B-78AA-4BB6-A47A-566D5CE9642B}" type="presOf" srcId="{618C0ED6-696F-4C4D-B7D6-EB3FA6936525}" destId="{7AA3326E-D93B-4C8A-93A2-236802CC6890}" srcOrd="0" destOrd="0" presId="urn:microsoft.com/office/officeart/2005/8/layout/hierarchy2"/>
    <dgm:cxn modelId="{2E7FC98C-2C51-4E1F-A5AF-8F1C07570924}" srcId="{F300C776-AD03-4AF9-ACFB-C13F9930D930}" destId="{618C0ED6-696F-4C4D-B7D6-EB3FA6936525}" srcOrd="2" destOrd="0" parTransId="{D6354B50-441B-4779-969D-0331C69DA463}" sibTransId="{D13DBBAB-3560-4F51-9663-0F68678FAFF7}"/>
    <dgm:cxn modelId="{303752EC-6511-4B84-9710-434D20F47F1B}" type="presOf" srcId="{9C67FCD5-85E6-45D4-8A64-7B012FA0E95F}" destId="{E684E25F-53B0-49EC-B3DA-799F9499E4A0}" srcOrd="0" destOrd="0" presId="urn:microsoft.com/office/officeart/2005/8/layout/hierarchy2"/>
    <dgm:cxn modelId="{3B377F05-5CDD-49DB-B138-F8383AFAB233}" srcId="{DDB0D450-0269-4FED-BD3A-DF6D6B770240}" destId="{416196A5-F479-425E-9684-E12AF81609F8}" srcOrd="0" destOrd="0" parTransId="{6AE785E6-3BBA-4AB1-9A30-A92DED5FD4D7}" sibTransId="{2B0927F7-40C4-4334-84AD-95A733FCDBDE}"/>
    <dgm:cxn modelId="{93BB4825-1E9C-49B2-9F17-2781C9E7F0D7}" type="presOf" srcId="{D6354B50-441B-4779-969D-0331C69DA463}" destId="{80245046-D908-4F33-8047-2433F99A1D12}" srcOrd="0" destOrd="0" presId="urn:microsoft.com/office/officeart/2005/8/layout/hierarchy2"/>
    <dgm:cxn modelId="{0F562EE1-D0B2-470B-B196-860F3B6B9FD0}" type="presParOf" srcId="{8753813F-7F42-40ED-A7B5-B7A2D60B9878}" destId="{23DB19DC-99F8-46D0-83B2-D8072A776924}" srcOrd="0" destOrd="0" presId="urn:microsoft.com/office/officeart/2005/8/layout/hierarchy2"/>
    <dgm:cxn modelId="{EC1F9CC5-E5F0-4044-8112-A576756ACBAD}" type="presParOf" srcId="{23DB19DC-99F8-46D0-83B2-D8072A776924}" destId="{3BB331E5-711A-4145-9F5A-6F344579CEE6}" srcOrd="0" destOrd="0" presId="urn:microsoft.com/office/officeart/2005/8/layout/hierarchy2"/>
    <dgm:cxn modelId="{DB92D95D-7943-44A9-A518-94184CAA54C7}" type="presParOf" srcId="{23DB19DC-99F8-46D0-83B2-D8072A776924}" destId="{C426762D-4C9D-48FF-BCF7-76638A0AA2A6}" srcOrd="1" destOrd="0" presId="urn:microsoft.com/office/officeart/2005/8/layout/hierarchy2"/>
    <dgm:cxn modelId="{7047B5FF-09F7-4757-9AB3-32F72F004072}" type="presParOf" srcId="{C426762D-4C9D-48FF-BCF7-76638A0AA2A6}" destId="{E4B6F316-8818-46F1-8A54-EBECDFDD712C}" srcOrd="0" destOrd="0" presId="urn:microsoft.com/office/officeart/2005/8/layout/hierarchy2"/>
    <dgm:cxn modelId="{252D434D-0A57-458E-AC46-0CE385BA8098}" type="presParOf" srcId="{E4B6F316-8818-46F1-8A54-EBECDFDD712C}" destId="{FB50D32E-28F9-4902-A0C4-174E175303F7}" srcOrd="0" destOrd="0" presId="urn:microsoft.com/office/officeart/2005/8/layout/hierarchy2"/>
    <dgm:cxn modelId="{34522333-AA20-4A4D-89F6-353DD1390E4A}" type="presParOf" srcId="{C426762D-4C9D-48FF-BCF7-76638A0AA2A6}" destId="{C636BE0A-3F5B-4E16-9F5E-F2A9A63E6585}" srcOrd="1" destOrd="0" presId="urn:microsoft.com/office/officeart/2005/8/layout/hierarchy2"/>
    <dgm:cxn modelId="{8725A3B8-F415-4FE5-8CA6-B6A4726C57FB}" type="presParOf" srcId="{C636BE0A-3F5B-4E16-9F5E-F2A9A63E6585}" destId="{93D91DF0-D233-4443-96B4-1300F5A08EA8}" srcOrd="0" destOrd="0" presId="urn:microsoft.com/office/officeart/2005/8/layout/hierarchy2"/>
    <dgm:cxn modelId="{51BBC96A-9FD3-4E3B-8B98-8D509C51B0E2}" type="presParOf" srcId="{C636BE0A-3F5B-4E16-9F5E-F2A9A63E6585}" destId="{90128FC7-59F0-4917-A479-DBEB0C194AB1}" srcOrd="1" destOrd="0" presId="urn:microsoft.com/office/officeart/2005/8/layout/hierarchy2"/>
    <dgm:cxn modelId="{F9894563-24FF-4038-9060-0C9E150BB224}" type="presParOf" srcId="{90128FC7-59F0-4917-A479-DBEB0C194AB1}" destId="{F2CCE4A1-ACC2-45D9-B3F7-22476BBD0B2A}" srcOrd="0" destOrd="0" presId="urn:microsoft.com/office/officeart/2005/8/layout/hierarchy2"/>
    <dgm:cxn modelId="{F91ED031-9887-4926-A920-10E6C3A3EA0D}" type="presParOf" srcId="{F2CCE4A1-ACC2-45D9-B3F7-22476BBD0B2A}" destId="{6941805D-388A-48AC-9C2C-A214632FD8F1}" srcOrd="0" destOrd="0" presId="urn:microsoft.com/office/officeart/2005/8/layout/hierarchy2"/>
    <dgm:cxn modelId="{5408AD9C-99B3-48D2-A426-B86B6F75D82B}" type="presParOf" srcId="{90128FC7-59F0-4917-A479-DBEB0C194AB1}" destId="{06AD8496-1201-4E8B-9835-4D419E3108E6}" srcOrd="1" destOrd="0" presId="urn:microsoft.com/office/officeart/2005/8/layout/hierarchy2"/>
    <dgm:cxn modelId="{4875962B-28D6-4775-A009-FB79D5F7B50C}" type="presParOf" srcId="{06AD8496-1201-4E8B-9835-4D419E3108E6}" destId="{5DCAC186-F03E-449F-A93D-563B20C5F9C0}" srcOrd="0" destOrd="0" presId="urn:microsoft.com/office/officeart/2005/8/layout/hierarchy2"/>
    <dgm:cxn modelId="{DFE00352-88D5-4734-B665-2B279680E763}" type="presParOf" srcId="{06AD8496-1201-4E8B-9835-4D419E3108E6}" destId="{5C17CE8E-B71A-46B1-9CFF-72DDB8C501AD}" srcOrd="1" destOrd="0" presId="urn:microsoft.com/office/officeart/2005/8/layout/hierarchy2"/>
    <dgm:cxn modelId="{1BB3AA1C-7386-4399-A842-36BE64D9DEB5}" type="presParOf" srcId="{90128FC7-59F0-4917-A479-DBEB0C194AB1}" destId="{8668F484-96A9-417D-8091-06F4A3BE51E9}" srcOrd="2" destOrd="0" presId="urn:microsoft.com/office/officeart/2005/8/layout/hierarchy2"/>
    <dgm:cxn modelId="{120F2249-62A2-4615-B95A-CE8787C84B7B}" type="presParOf" srcId="{8668F484-96A9-417D-8091-06F4A3BE51E9}" destId="{A1C1900A-C4BB-48B0-B6FF-1AD48DF1B434}" srcOrd="0" destOrd="0" presId="urn:microsoft.com/office/officeart/2005/8/layout/hierarchy2"/>
    <dgm:cxn modelId="{0DA4E562-4C0F-47B9-8BAB-9DBFFF1F3950}" type="presParOf" srcId="{90128FC7-59F0-4917-A479-DBEB0C194AB1}" destId="{BC2F588D-CEF5-4ACE-BD20-74DF3EDA960C}" srcOrd="3" destOrd="0" presId="urn:microsoft.com/office/officeart/2005/8/layout/hierarchy2"/>
    <dgm:cxn modelId="{FD589116-F8A8-49D0-9BE3-3FB075364438}" type="presParOf" srcId="{BC2F588D-CEF5-4ACE-BD20-74DF3EDA960C}" destId="{8AAA7628-A084-4E83-A88A-2F6BEE7E693E}" srcOrd="0" destOrd="0" presId="urn:microsoft.com/office/officeart/2005/8/layout/hierarchy2"/>
    <dgm:cxn modelId="{164317EE-53DB-4EA4-8EB3-8B41A1DDB797}" type="presParOf" srcId="{BC2F588D-CEF5-4ACE-BD20-74DF3EDA960C}" destId="{091F8B41-9006-407F-BDA3-085D68A939AA}" srcOrd="1" destOrd="0" presId="urn:microsoft.com/office/officeart/2005/8/layout/hierarchy2"/>
    <dgm:cxn modelId="{3C9219F8-50CA-441C-B17C-909E1C67EBFE}" type="presParOf" srcId="{C426762D-4C9D-48FF-BCF7-76638A0AA2A6}" destId="{C69BCBF1-154B-4CE8-ACD3-6E027624C600}" srcOrd="2" destOrd="0" presId="urn:microsoft.com/office/officeart/2005/8/layout/hierarchy2"/>
    <dgm:cxn modelId="{DE9AFBA7-D66E-477D-A92A-B337425CE052}" type="presParOf" srcId="{C69BCBF1-154B-4CE8-ACD3-6E027624C600}" destId="{CE0543FE-BBFA-4946-9378-D1F3BA39A8BE}" srcOrd="0" destOrd="0" presId="urn:microsoft.com/office/officeart/2005/8/layout/hierarchy2"/>
    <dgm:cxn modelId="{9550C924-5CD3-40F7-BE42-C0A78732DB87}" type="presParOf" srcId="{C426762D-4C9D-48FF-BCF7-76638A0AA2A6}" destId="{9571CBF6-F0D0-4FAA-8511-C6FA07C7316F}" srcOrd="3" destOrd="0" presId="urn:microsoft.com/office/officeart/2005/8/layout/hierarchy2"/>
    <dgm:cxn modelId="{9C88CAE8-4D77-45DB-B921-09DD6397E0EE}" type="presParOf" srcId="{9571CBF6-F0D0-4FAA-8511-C6FA07C7316F}" destId="{E568ADB5-1291-47B2-8A87-BD0D671FA5C6}" srcOrd="0" destOrd="0" presId="urn:microsoft.com/office/officeart/2005/8/layout/hierarchy2"/>
    <dgm:cxn modelId="{60216563-6562-4048-9D97-50ACEB4CE909}" type="presParOf" srcId="{9571CBF6-F0D0-4FAA-8511-C6FA07C7316F}" destId="{043CC291-A2E9-4CE2-8581-5F6059F789DB}" srcOrd="1" destOrd="0" presId="urn:microsoft.com/office/officeart/2005/8/layout/hierarchy2"/>
    <dgm:cxn modelId="{AB0FDC88-20A0-42C3-934E-41BEEB806EC9}" type="presParOf" srcId="{043CC291-A2E9-4CE2-8581-5F6059F789DB}" destId="{9099EC9C-C259-4328-99E2-083FC94C8837}" srcOrd="0" destOrd="0" presId="urn:microsoft.com/office/officeart/2005/8/layout/hierarchy2"/>
    <dgm:cxn modelId="{1E283EE4-CCE3-4FCC-9BAC-8332E74BAF5D}" type="presParOf" srcId="{9099EC9C-C259-4328-99E2-083FC94C8837}" destId="{A2F47911-2B14-4751-A9CB-6E240082E820}" srcOrd="0" destOrd="0" presId="urn:microsoft.com/office/officeart/2005/8/layout/hierarchy2"/>
    <dgm:cxn modelId="{4379C69E-8EB2-4FB2-95D8-28145296EAEF}" type="presParOf" srcId="{043CC291-A2E9-4CE2-8581-5F6059F789DB}" destId="{877A0864-86C1-4038-A3C3-B6F1171312A0}" srcOrd="1" destOrd="0" presId="urn:microsoft.com/office/officeart/2005/8/layout/hierarchy2"/>
    <dgm:cxn modelId="{D3D379A0-C3BA-48EF-A23D-8E174835F066}" type="presParOf" srcId="{877A0864-86C1-4038-A3C3-B6F1171312A0}" destId="{D6F04C33-B7FE-49C4-9ECA-EC406D71F095}" srcOrd="0" destOrd="0" presId="urn:microsoft.com/office/officeart/2005/8/layout/hierarchy2"/>
    <dgm:cxn modelId="{73333EF9-DAA3-452F-BDEF-C98A0B0C0B14}" type="presParOf" srcId="{877A0864-86C1-4038-A3C3-B6F1171312A0}" destId="{B2D2AF00-D5ED-4B05-AFA1-3A8175109589}" srcOrd="1" destOrd="0" presId="urn:microsoft.com/office/officeart/2005/8/layout/hierarchy2"/>
    <dgm:cxn modelId="{C135FEAA-AFDE-4703-B6B6-64F951BAC55D}" type="presParOf" srcId="{043CC291-A2E9-4CE2-8581-5F6059F789DB}" destId="{95D600E0-E003-466C-BBF2-95251678D739}" srcOrd="2" destOrd="0" presId="urn:microsoft.com/office/officeart/2005/8/layout/hierarchy2"/>
    <dgm:cxn modelId="{1A61CD13-1F04-4DEA-9B1A-6532E7732283}" type="presParOf" srcId="{95D600E0-E003-466C-BBF2-95251678D739}" destId="{4BC8186A-F740-4D8F-9441-8ED2BD3C48EE}" srcOrd="0" destOrd="0" presId="urn:microsoft.com/office/officeart/2005/8/layout/hierarchy2"/>
    <dgm:cxn modelId="{B5488260-9391-4DED-88AA-246E5FB7D48D}" type="presParOf" srcId="{043CC291-A2E9-4CE2-8581-5F6059F789DB}" destId="{795C7022-9147-4C2A-B111-A5B1C7D2C826}" srcOrd="3" destOrd="0" presId="urn:microsoft.com/office/officeart/2005/8/layout/hierarchy2"/>
    <dgm:cxn modelId="{B4D22FEA-DED4-4BA3-8CE0-5F9320EBBE95}" type="presParOf" srcId="{795C7022-9147-4C2A-B111-A5B1C7D2C826}" destId="{E684E25F-53B0-49EC-B3DA-799F9499E4A0}" srcOrd="0" destOrd="0" presId="urn:microsoft.com/office/officeart/2005/8/layout/hierarchy2"/>
    <dgm:cxn modelId="{645BA93C-E30E-4D26-BB7F-83FA268E5DE6}" type="presParOf" srcId="{795C7022-9147-4C2A-B111-A5B1C7D2C826}" destId="{1DE0DBE2-F8D8-435B-88E4-1319DCFD0DC4}" srcOrd="1" destOrd="0" presId="urn:microsoft.com/office/officeart/2005/8/layout/hierarchy2"/>
    <dgm:cxn modelId="{8A1A9AE9-FF31-422B-B7F9-AEA17D7A8226}" type="presParOf" srcId="{043CC291-A2E9-4CE2-8581-5F6059F789DB}" destId="{80245046-D908-4F33-8047-2433F99A1D12}" srcOrd="4" destOrd="0" presId="urn:microsoft.com/office/officeart/2005/8/layout/hierarchy2"/>
    <dgm:cxn modelId="{87416B02-0CF8-4CE4-BB3F-86B34C0834EF}" type="presParOf" srcId="{80245046-D908-4F33-8047-2433F99A1D12}" destId="{585BB82E-4965-402F-95CF-B20B98C36A58}" srcOrd="0" destOrd="0" presId="urn:microsoft.com/office/officeart/2005/8/layout/hierarchy2"/>
    <dgm:cxn modelId="{F69B880E-F139-4A7E-A7A4-ADE5FA9DABF4}" type="presParOf" srcId="{043CC291-A2E9-4CE2-8581-5F6059F789DB}" destId="{B63980DE-6DB7-4716-B557-B52E0B4F43C5}" srcOrd="5" destOrd="0" presId="urn:microsoft.com/office/officeart/2005/8/layout/hierarchy2"/>
    <dgm:cxn modelId="{56B5E6D8-5485-47BF-B1B6-604C2765C8D3}" type="presParOf" srcId="{B63980DE-6DB7-4716-B557-B52E0B4F43C5}" destId="{7AA3326E-D93B-4C8A-93A2-236802CC6890}" srcOrd="0" destOrd="0" presId="urn:microsoft.com/office/officeart/2005/8/layout/hierarchy2"/>
    <dgm:cxn modelId="{F3A376F4-6F1C-4D12-8EAD-401301E94B44}" type="presParOf" srcId="{B63980DE-6DB7-4716-B557-B52E0B4F43C5}" destId="{90387C1A-0B3F-47D2-A0D4-614F2FC634F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76E1D0-7A0F-46F9-914A-8A4A86F073A8}" type="doc">
      <dgm:prSet loTypeId="urn:microsoft.com/office/officeart/2008/layout/SquareAccentList" loCatId="list" qsTypeId="urn:microsoft.com/office/officeart/2005/8/quickstyle/simple1" qsCatId="simple" csTypeId="urn:microsoft.com/office/officeart/2005/8/colors/accent3_4" csCatId="accent3" phldr="1"/>
      <dgm:spPr/>
      <dgm:t>
        <a:bodyPr/>
        <a:lstStyle/>
        <a:p>
          <a:endParaRPr lang="es-ES"/>
        </a:p>
      </dgm:t>
    </dgm:pt>
    <dgm:pt modelId="{AC30C14E-05D4-4534-9576-8C8AE8213D8E}">
      <dgm:prSet phldrT="[Texto]"/>
      <dgm:spPr/>
      <dgm:t>
        <a:bodyPr/>
        <a:lstStyle/>
        <a:p>
          <a:r>
            <a:rPr lang="es-ES" dirty="0" smtClean="0"/>
            <a:t>Termoplásticos</a:t>
          </a:r>
          <a:endParaRPr lang="es-ES" dirty="0"/>
        </a:p>
      </dgm:t>
    </dgm:pt>
    <dgm:pt modelId="{FC0C7FCA-1DA0-416C-B53F-FC7C0282FFBC}" type="parTrans" cxnId="{918EEEEF-5F50-475B-A049-D5987055AD9A}">
      <dgm:prSet/>
      <dgm:spPr/>
      <dgm:t>
        <a:bodyPr/>
        <a:lstStyle/>
        <a:p>
          <a:endParaRPr lang="es-ES"/>
        </a:p>
      </dgm:t>
    </dgm:pt>
    <dgm:pt modelId="{EA30D183-2C8A-456D-8613-826283CBF2C0}" type="sibTrans" cxnId="{918EEEEF-5F50-475B-A049-D5987055AD9A}">
      <dgm:prSet/>
      <dgm:spPr/>
      <dgm:t>
        <a:bodyPr/>
        <a:lstStyle/>
        <a:p>
          <a:endParaRPr lang="es-ES"/>
        </a:p>
      </dgm:t>
    </dgm:pt>
    <dgm:pt modelId="{96C3168E-45BA-446E-BBF9-4CA7B4B0C696}">
      <dgm:prSet phldrT="[Texto]"/>
      <dgm:spPr/>
      <dgm:t>
        <a:bodyPr/>
        <a:lstStyle/>
        <a:p>
          <a:r>
            <a:rPr lang="es-ES" dirty="0" smtClean="0"/>
            <a:t>1. </a:t>
          </a:r>
          <a:r>
            <a:rPr lang="es-ES" dirty="0" err="1" smtClean="0"/>
            <a:t>Polietilentereftelato</a:t>
          </a:r>
          <a:r>
            <a:rPr lang="es-ES" dirty="0" smtClean="0"/>
            <a:t> (PET) </a:t>
          </a:r>
        </a:p>
      </dgm:t>
    </dgm:pt>
    <dgm:pt modelId="{29408D65-CE90-407B-A787-156C3594844C}" type="parTrans" cxnId="{F7577C43-75AF-4B57-8737-357F5D1F7467}">
      <dgm:prSet/>
      <dgm:spPr/>
      <dgm:t>
        <a:bodyPr/>
        <a:lstStyle/>
        <a:p>
          <a:endParaRPr lang="es-ES"/>
        </a:p>
      </dgm:t>
    </dgm:pt>
    <dgm:pt modelId="{E6D35B25-71BD-4D71-9866-175C50EEBA4F}" type="sibTrans" cxnId="{F7577C43-75AF-4B57-8737-357F5D1F7467}">
      <dgm:prSet/>
      <dgm:spPr/>
      <dgm:t>
        <a:bodyPr/>
        <a:lstStyle/>
        <a:p>
          <a:endParaRPr lang="es-ES"/>
        </a:p>
      </dgm:t>
    </dgm:pt>
    <dgm:pt modelId="{4E8892F3-3D53-4617-83A9-9F0DE7E27B21}">
      <dgm:prSet phldrT="[Texto]"/>
      <dgm:spPr/>
      <dgm:t>
        <a:bodyPr/>
        <a:lstStyle/>
        <a:p>
          <a:r>
            <a:rPr lang="es-ES" dirty="0" smtClean="0"/>
            <a:t>2. Polietileno de alta densidad(HDPE) </a:t>
          </a:r>
        </a:p>
      </dgm:t>
    </dgm:pt>
    <dgm:pt modelId="{8C767BE3-C8D1-4018-B44A-1AC55F15EAA3}" type="parTrans" cxnId="{9660C4EC-1F91-436B-850F-B24611FF72BF}">
      <dgm:prSet/>
      <dgm:spPr/>
      <dgm:t>
        <a:bodyPr/>
        <a:lstStyle/>
        <a:p>
          <a:endParaRPr lang="es-ES"/>
        </a:p>
      </dgm:t>
    </dgm:pt>
    <dgm:pt modelId="{30A8DCC7-EEED-413F-920E-A7DD8B1BEB2C}" type="sibTrans" cxnId="{9660C4EC-1F91-436B-850F-B24611FF72BF}">
      <dgm:prSet/>
      <dgm:spPr/>
      <dgm:t>
        <a:bodyPr/>
        <a:lstStyle/>
        <a:p>
          <a:endParaRPr lang="es-ES"/>
        </a:p>
      </dgm:t>
    </dgm:pt>
    <dgm:pt modelId="{EE392115-7BC7-4114-807A-AA31CB4CC798}">
      <dgm:prSet phldrT="[Texto]"/>
      <dgm:spPr/>
      <dgm:t>
        <a:bodyPr/>
        <a:lstStyle/>
        <a:p>
          <a:r>
            <a:rPr lang="es-ES" dirty="0" smtClean="0"/>
            <a:t>3. Cloruro de polivinilo (PVC) </a:t>
          </a:r>
        </a:p>
      </dgm:t>
    </dgm:pt>
    <dgm:pt modelId="{A89C2F0A-38BB-47D1-911B-DB58F9CBDAB3}" type="parTrans" cxnId="{F48CA40C-FEB5-40A9-8935-7F1D51D7773E}">
      <dgm:prSet/>
      <dgm:spPr/>
      <dgm:t>
        <a:bodyPr/>
        <a:lstStyle/>
        <a:p>
          <a:endParaRPr lang="es-ES"/>
        </a:p>
      </dgm:t>
    </dgm:pt>
    <dgm:pt modelId="{3DD2591D-DEC5-4D05-8153-DB8336032695}" type="sibTrans" cxnId="{F48CA40C-FEB5-40A9-8935-7F1D51D7773E}">
      <dgm:prSet/>
      <dgm:spPr/>
      <dgm:t>
        <a:bodyPr/>
        <a:lstStyle/>
        <a:p>
          <a:endParaRPr lang="es-ES"/>
        </a:p>
      </dgm:t>
    </dgm:pt>
    <dgm:pt modelId="{80F99604-8D4C-4C3B-9E18-DC75B3366E9E}">
      <dgm:prSet phldrT="[Texto]"/>
      <dgm:spPr/>
      <dgm:t>
        <a:bodyPr/>
        <a:lstStyle/>
        <a:p>
          <a:r>
            <a:rPr lang="es-ES" dirty="0" smtClean="0"/>
            <a:t>4. Polietileno de baja densidad(LDPE) </a:t>
          </a:r>
        </a:p>
      </dgm:t>
    </dgm:pt>
    <dgm:pt modelId="{33020481-49E8-481D-A903-60797B272E74}" type="parTrans" cxnId="{4B9F48F3-6801-45D8-8623-2A1F13CD695B}">
      <dgm:prSet/>
      <dgm:spPr/>
      <dgm:t>
        <a:bodyPr/>
        <a:lstStyle/>
        <a:p>
          <a:endParaRPr lang="es-ES"/>
        </a:p>
      </dgm:t>
    </dgm:pt>
    <dgm:pt modelId="{BF2256D2-90FA-4BE1-AF33-D597601A98D0}" type="sibTrans" cxnId="{4B9F48F3-6801-45D8-8623-2A1F13CD695B}">
      <dgm:prSet/>
      <dgm:spPr/>
      <dgm:t>
        <a:bodyPr/>
        <a:lstStyle/>
        <a:p>
          <a:endParaRPr lang="es-ES"/>
        </a:p>
      </dgm:t>
    </dgm:pt>
    <dgm:pt modelId="{741F0E03-7098-4980-9851-D9844272796C}">
      <dgm:prSet phldrT="[Texto]"/>
      <dgm:spPr/>
      <dgm:t>
        <a:bodyPr/>
        <a:lstStyle/>
        <a:p>
          <a:r>
            <a:rPr lang="es-ES" dirty="0" smtClean="0"/>
            <a:t>5. Polipropileno (PP) </a:t>
          </a:r>
        </a:p>
      </dgm:t>
    </dgm:pt>
    <dgm:pt modelId="{29AD90B9-23C4-4FB9-A7FD-849F7A485A56}" type="parTrans" cxnId="{B1BAB16A-C0D1-400B-ACF0-98BF6DCCCCF9}">
      <dgm:prSet/>
      <dgm:spPr/>
      <dgm:t>
        <a:bodyPr/>
        <a:lstStyle/>
        <a:p>
          <a:endParaRPr lang="es-ES"/>
        </a:p>
      </dgm:t>
    </dgm:pt>
    <dgm:pt modelId="{83D53329-8EE4-4124-8059-E2B7F8807BC5}" type="sibTrans" cxnId="{B1BAB16A-C0D1-400B-ACF0-98BF6DCCCCF9}">
      <dgm:prSet/>
      <dgm:spPr/>
      <dgm:t>
        <a:bodyPr/>
        <a:lstStyle/>
        <a:p>
          <a:endParaRPr lang="es-ES"/>
        </a:p>
      </dgm:t>
    </dgm:pt>
    <dgm:pt modelId="{C886FFCC-5793-4DEE-B528-E98306D91A30}">
      <dgm:prSet phldrT="[Texto]"/>
      <dgm:spPr/>
      <dgm:t>
        <a:bodyPr/>
        <a:lstStyle/>
        <a:p>
          <a:r>
            <a:rPr lang="es-ES" dirty="0" smtClean="0"/>
            <a:t>6. </a:t>
          </a:r>
          <a:r>
            <a:rPr lang="es-ES" dirty="0" err="1" smtClean="0"/>
            <a:t>Poliestireno</a:t>
          </a:r>
          <a:r>
            <a:rPr lang="es-ES" dirty="0" smtClean="0"/>
            <a:t> (PS) </a:t>
          </a:r>
        </a:p>
      </dgm:t>
    </dgm:pt>
    <dgm:pt modelId="{8A294840-17C4-490D-A7B0-D7A331BAA1A2}" type="parTrans" cxnId="{16A9E6D4-B08D-4F27-9A7C-EC5DBDC3A152}">
      <dgm:prSet/>
      <dgm:spPr/>
      <dgm:t>
        <a:bodyPr/>
        <a:lstStyle/>
        <a:p>
          <a:endParaRPr lang="es-ES"/>
        </a:p>
      </dgm:t>
    </dgm:pt>
    <dgm:pt modelId="{231EF5D3-BD05-4274-8504-7B85AABDF380}" type="sibTrans" cxnId="{16A9E6D4-B08D-4F27-9A7C-EC5DBDC3A152}">
      <dgm:prSet/>
      <dgm:spPr/>
      <dgm:t>
        <a:bodyPr/>
        <a:lstStyle/>
        <a:p>
          <a:endParaRPr lang="es-ES"/>
        </a:p>
      </dgm:t>
    </dgm:pt>
    <dgm:pt modelId="{B585A6F5-DC71-4624-B95D-4A215F5887AF}">
      <dgm:prSet phldrT="[Texto]"/>
      <dgm:spPr/>
      <dgm:t>
        <a:bodyPr/>
        <a:lstStyle/>
        <a:p>
          <a:r>
            <a:rPr lang="es-ES" dirty="0" smtClean="0"/>
            <a:t>7. Otros: Metacrilato, Teflón, Celofán, Nailon o poliamida (PA) </a:t>
          </a:r>
          <a:endParaRPr lang="es-ES" dirty="0"/>
        </a:p>
      </dgm:t>
    </dgm:pt>
    <dgm:pt modelId="{64120C0E-E827-4DAE-983A-8B6AB6990F52}" type="parTrans" cxnId="{38D220C7-1AEB-43DD-B2E6-01B69046C777}">
      <dgm:prSet/>
      <dgm:spPr/>
      <dgm:t>
        <a:bodyPr/>
        <a:lstStyle/>
        <a:p>
          <a:endParaRPr lang="es-ES"/>
        </a:p>
      </dgm:t>
    </dgm:pt>
    <dgm:pt modelId="{5FA83BE9-E63F-4D6B-BCEC-FF2EE2627012}" type="sibTrans" cxnId="{38D220C7-1AEB-43DD-B2E6-01B69046C777}">
      <dgm:prSet/>
      <dgm:spPr/>
      <dgm:t>
        <a:bodyPr/>
        <a:lstStyle/>
        <a:p>
          <a:endParaRPr lang="es-ES"/>
        </a:p>
      </dgm:t>
    </dgm:pt>
    <dgm:pt modelId="{2F7BC65A-F5EE-4F7D-8C24-F1AD12EC4BC7}" type="pres">
      <dgm:prSet presAssocID="{EE76E1D0-7A0F-46F9-914A-8A4A86F073A8}" presName="layout" presStyleCnt="0">
        <dgm:presLayoutVars>
          <dgm:chMax/>
          <dgm:chPref/>
          <dgm:dir/>
          <dgm:resizeHandles/>
        </dgm:presLayoutVars>
      </dgm:prSet>
      <dgm:spPr/>
    </dgm:pt>
    <dgm:pt modelId="{262D5120-1D05-46BC-A849-D80418A15D6A}" type="pres">
      <dgm:prSet presAssocID="{AC30C14E-05D4-4534-9576-8C8AE8213D8E}" presName="root" presStyleCnt="0">
        <dgm:presLayoutVars>
          <dgm:chMax/>
          <dgm:chPref/>
        </dgm:presLayoutVars>
      </dgm:prSet>
      <dgm:spPr/>
    </dgm:pt>
    <dgm:pt modelId="{1AA5D86D-0792-4D25-9EE3-8074A205487D}" type="pres">
      <dgm:prSet presAssocID="{AC30C14E-05D4-4534-9576-8C8AE8213D8E}" presName="rootComposite" presStyleCnt="0">
        <dgm:presLayoutVars/>
      </dgm:prSet>
      <dgm:spPr/>
    </dgm:pt>
    <dgm:pt modelId="{D2740819-B950-4E88-A3F6-905E91408930}" type="pres">
      <dgm:prSet presAssocID="{AC30C14E-05D4-4534-9576-8C8AE8213D8E}" presName="ParentAccent" presStyleLbl="alignNode1" presStyleIdx="0" presStyleCnt="1"/>
      <dgm:spPr/>
    </dgm:pt>
    <dgm:pt modelId="{F19D9E64-063C-463E-840A-1F490AD46309}" type="pres">
      <dgm:prSet presAssocID="{AC30C14E-05D4-4534-9576-8C8AE8213D8E}" presName="ParentSmallAccent" presStyleLbl="fgAcc1" presStyleIdx="0" presStyleCnt="1"/>
      <dgm:spPr/>
    </dgm:pt>
    <dgm:pt modelId="{A686979D-0905-4297-8159-C53D58507210}" type="pres">
      <dgm:prSet presAssocID="{AC30C14E-05D4-4534-9576-8C8AE8213D8E}" presName="Parent" presStyleLbl="revTx" presStyleIdx="0" presStyleCnt="8">
        <dgm:presLayoutVars>
          <dgm:chMax/>
          <dgm:chPref val="4"/>
          <dgm:bulletEnabled val="1"/>
        </dgm:presLayoutVars>
      </dgm:prSet>
      <dgm:spPr/>
      <dgm:t>
        <a:bodyPr/>
        <a:lstStyle/>
        <a:p>
          <a:endParaRPr lang="es-ES"/>
        </a:p>
      </dgm:t>
    </dgm:pt>
    <dgm:pt modelId="{298BA77F-C376-4CAA-AE4C-CB0BACCD5E7C}" type="pres">
      <dgm:prSet presAssocID="{AC30C14E-05D4-4534-9576-8C8AE8213D8E}" presName="childShape" presStyleCnt="0">
        <dgm:presLayoutVars>
          <dgm:chMax val="0"/>
          <dgm:chPref val="0"/>
        </dgm:presLayoutVars>
      </dgm:prSet>
      <dgm:spPr/>
    </dgm:pt>
    <dgm:pt modelId="{0534C36A-2F67-4876-B0C2-C8D922F13DF1}" type="pres">
      <dgm:prSet presAssocID="{96C3168E-45BA-446E-BBF9-4CA7B4B0C696}" presName="childComposite" presStyleCnt="0">
        <dgm:presLayoutVars>
          <dgm:chMax val="0"/>
          <dgm:chPref val="0"/>
        </dgm:presLayoutVars>
      </dgm:prSet>
      <dgm:spPr/>
    </dgm:pt>
    <dgm:pt modelId="{9DA9C858-B124-40AF-A1A0-419DCF96A860}" type="pres">
      <dgm:prSet presAssocID="{96C3168E-45BA-446E-BBF9-4CA7B4B0C696}" presName="ChildAccent" presStyleLbl="solidFgAcc1" presStyleIdx="0" presStyleCnt="7"/>
      <dgm:spPr/>
    </dgm:pt>
    <dgm:pt modelId="{692846AF-B1D6-476C-A2E2-C10FC8AC9F9A}" type="pres">
      <dgm:prSet presAssocID="{96C3168E-45BA-446E-BBF9-4CA7B4B0C696}" presName="Child" presStyleLbl="revTx" presStyleIdx="1" presStyleCnt="8">
        <dgm:presLayoutVars>
          <dgm:chMax val="0"/>
          <dgm:chPref val="0"/>
          <dgm:bulletEnabled val="1"/>
        </dgm:presLayoutVars>
      </dgm:prSet>
      <dgm:spPr/>
      <dgm:t>
        <a:bodyPr/>
        <a:lstStyle/>
        <a:p>
          <a:endParaRPr lang="es-ES"/>
        </a:p>
      </dgm:t>
    </dgm:pt>
    <dgm:pt modelId="{3F04DEF1-80AE-48BC-8BAA-527FEA1BAF19}" type="pres">
      <dgm:prSet presAssocID="{4E8892F3-3D53-4617-83A9-9F0DE7E27B21}" presName="childComposite" presStyleCnt="0">
        <dgm:presLayoutVars>
          <dgm:chMax val="0"/>
          <dgm:chPref val="0"/>
        </dgm:presLayoutVars>
      </dgm:prSet>
      <dgm:spPr/>
    </dgm:pt>
    <dgm:pt modelId="{4DABC283-7250-4A48-BC46-EF70F69E4A47}" type="pres">
      <dgm:prSet presAssocID="{4E8892F3-3D53-4617-83A9-9F0DE7E27B21}" presName="ChildAccent" presStyleLbl="solidFgAcc1" presStyleIdx="1" presStyleCnt="7"/>
      <dgm:spPr/>
    </dgm:pt>
    <dgm:pt modelId="{1DFC4A04-C1D4-485D-868F-4C16C921BBD5}" type="pres">
      <dgm:prSet presAssocID="{4E8892F3-3D53-4617-83A9-9F0DE7E27B21}" presName="Child" presStyleLbl="revTx" presStyleIdx="2" presStyleCnt="8">
        <dgm:presLayoutVars>
          <dgm:chMax val="0"/>
          <dgm:chPref val="0"/>
          <dgm:bulletEnabled val="1"/>
        </dgm:presLayoutVars>
      </dgm:prSet>
      <dgm:spPr/>
      <dgm:t>
        <a:bodyPr/>
        <a:lstStyle/>
        <a:p>
          <a:endParaRPr lang="es-ES"/>
        </a:p>
      </dgm:t>
    </dgm:pt>
    <dgm:pt modelId="{6D5F6D16-AE55-41C8-B1ED-7C4486ADDD6C}" type="pres">
      <dgm:prSet presAssocID="{EE392115-7BC7-4114-807A-AA31CB4CC798}" presName="childComposite" presStyleCnt="0">
        <dgm:presLayoutVars>
          <dgm:chMax val="0"/>
          <dgm:chPref val="0"/>
        </dgm:presLayoutVars>
      </dgm:prSet>
      <dgm:spPr/>
    </dgm:pt>
    <dgm:pt modelId="{C18BF97D-847E-4319-9819-2E58BBAC1371}" type="pres">
      <dgm:prSet presAssocID="{EE392115-7BC7-4114-807A-AA31CB4CC798}" presName="ChildAccent" presStyleLbl="solidFgAcc1" presStyleIdx="2" presStyleCnt="7"/>
      <dgm:spPr/>
    </dgm:pt>
    <dgm:pt modelId="{21F87BCE-FC2C-4813-B568-42D9319DBD0F}" type="pres">
      <dgm:prSet presAssocID="{EE392115-7BC7-4114-807A-AA31CB4CC798}" presName="Child" presStyleLbl="revTx" presStyleIdx="3" presStyleCnt="8">
        <dgm:presLayoutVars>
          <dgm:chMax val="0"/>
          <dgm:chPref val="0"/>
          <dgm:bulletEnabled val="1"/>
        </dgm:presLayoutVars>
      </dgm:prSet>
      <dgm:spPr/>
      <dgm:t>
        <a:bodyPr/>
        <a:lstStyle/>
        <a:p>
          <a:endParaRPr lang="es-ES"/>
        </a:p>
      </dgm:t>
    </dgm:pt>
    <dgm:pt modelId="{06CB4FFA-B2B6-49D6-A4D2-360B1794182D}" type="pres">
      <dgm:prSet presAssocID="{80F99604-8D4C-4C3B-9E18-DC75B3366E9E}" presName="childComposite" presStyleCnt="0">
        <dgm:presLayoutVars>
          <dgm:chMax val="0"/>
          <dgm:chPref val="0"/>
        </dgm:presLayoutVars>
      </dgm:prSet>
      <dgm:spPr/>
    </dgm:pt>
    <dgm:pt modelId="{5D601075-5047-483C-80B6-DD7935BBDF44}" type="pres">
      <dgm:prSet presAssocID="{80F99604-8D4C-4C3B-9E18-DC75B3366E9E}" presName="ChildAccent" presStyleLbl="solidFgAcc1" presStyleIdx="3" presStyleCnt="7"/>
      <dgm:spPr/>
    </dgm:pt>
    <dgm:pt modelId="{482C140B-DC64-4C63-83DD-8DB9F73E3082}" type="pres">
      <dgm:prSet presAssocID="{80F99604-8D4C-4C3B-9E18-DC75B3366E9E}" presName="Child" presStyleLbl="revTx" presStyleIdx="4" presStyleCnt="8">
        <dgm:presLayoutVars>
          <dgm:chMax val="0"/>
          <dgm:chPref val="0"/>
          <dgm:bulletEnabled val="1"/>
        </dgm:presLayoutVars>
      </dgm:prSet>
      <dgm:spPr/>
      <dgm:t>
        <a:bodyPr/>
        <a:lstStyle/>
        <a:p>
          <a:endParaRPr lang="es-ES"/>
        </a:p>
      </dgm:t>
    </dgm:pt>
    <dgm:pt modelId="{DA53A30A-D402-4155-9045-8C432BA5DE98}" type="pres">
      <dgm:prSet presAssocID="{741F0E03-7098-4980-9851-D9844272796C}" presName="childComposite" presStyleCnt="0">
        <dgm:presLayoutVars>
          <dgm:chMax val="0"/>
          <dgm:chPref val="0"/>
        </dgm:presLayoutVars>
      </dgm:prSet>
      <dgm:spPr/>
    </dgm:pt>
    <dgm:pt modelId="{219FF029-4A52-4701-8E4A-C58EB978E137}" type="pres">
      <dgm:prSet presAssocID="{741F0E03-7098-4980-9851-D9844272796C}" presName="ChildAccent" presStyleLbl="solidFgAcc1" presStyleIdx="4" presStyleCnt="7"/>
      <dgm:spPr/>
    </dgm:pt>
    <dgm:pt modelId="{05F4ABC6-7E41-4528-8006-E0C0903DB248}" type="pres">
      <dgm:prSet presAssocID="{741F0E03-7098-4980-9851-D9844272796C}" presName="Child" presStyleLbl="revTx" presStyleIdx="5" presStyleCnt="8">
        <dgm:presLayoutVars>
          <dgm:chMax val="0"/>
          <dgm:chPref val="0"/>
          <dgm:bulletEnabled val="1"/>
        </dgm:presLayoutVars>
      </dgm:prSet>
      <dgm:spPr/>
      <dgm:t>
        <a:bodyPr/>
        <a:lstStyle/>
        <a:p>
          <a:endParaRPr lang="es-ES"/>
        </a:p>
      </dgm:t>
    </dgm:pt>
    <dgm:pt modelId="{F21DECCC-D662-41CC-A565-DDDE63F1EC1E}" type="pres">
      <dgm:prSet presAssocID="{C886FFCC-5793-4DEE-B528-E98306D91A30}" presName="childComposite" presStyleCnt="0">
        <dgm:presLayoutVars>
          <dgm:chMax val="0"/>
          <dgm:chPref val="0"/>
        </dgm:presLayoutVars>
      </dgm:prSet>
      <dgm:spPr/>
    </dgm:pt>
    <dgm:pt modelId="{424E946F-A830-40A6-933C-EEC29664FCEE}" type="pres">
      <dgm:prSet presAssocID="{C886FFCC-5793-4DEE-B528-E98306D91A30}" presName="ChildAccent" presStyleLbl="solidFgAcc1" presStyleIdx="5" presStyleCnt="7"/>
      <dgm:spPr/>
    </dgm:pt>
    <dgm:pt modelId="{094C4CAA-635F-46BC-A19A-10F926B1B1A5}" type="pres">
      <dgm:prSet presAssocID="{C886FFCC-5793-4DEE-B528-E98306D91A30}" presName="Child" presStyleLbl="revTx" presStyleIdx="6" presStyleCnt="8">
        <dgm:presLayoutVars>
          <dgm:chMax val="0"/>
          <dgm:chPref val="0"/>
          <dgm:bulletEnabled val="1"/>
        </dgm:presLayoutVars>
      </dgm:prSet>
      <dgm:spPr/>
      <dgm:t>
        <a:bodyPr/>
        <a:lstStyle/>
        <a:p>
          <a:endParaRPr lang="es-ES"/>
        </a:p>
      </dgm:t>
    </dgm:pt>
    <dgm:pt modelId="{5756B51F-9EEA-4A7A-9C09-5E2787B86C76}" type="pres">
      <dgm:prSet presAssocID="{B585A6F5-DC71-4624-B95D-4A215F5887AF}" presName="childComposite" presStyleCnt="0">
        <dgm:presLayoutVars>
          <dgm:chMax val="0"/>
          <dgm:chPref val="0"/>
        </dgm:presLayoutVars>
      </dgm:prSet>
      <dgm:spPr/>
    </dgm:pt>
    <dgm:pt modelId="{8CB15A94-396F-4F54-807C-E934325BDB91}" type="pres">
      <dgm:prSet presAssocID="{B585A6F5-DC71-4624-B95D-4A215F5887AF}" presName="ChildAccent" presStyleLbl="solidFgAcc1" presStyleIdx="6" presStyleCnt="7"/>
      <dgm:spPr/>
    </dgm:pt>
    <dgm:pt modelId="{5188A35D-30AF-4636-929F-8194658EC54E}" type="pres">
      <dgm:prSet presAssocID="{B585A6F5-DC71-4624-B95D-4A215F5887AF}" presName="Child" presStyleLbl="revTx" presStyleIdx="7" presStyleCnt="8">
        <dgm:presLayoutVars>
          <dgm:chMax val="0"/>
          <dgm:chPref val="0"/>
          <dgm:bulletEnabled val="1"/>
        </dgm:presLayoutVars>
      </dgm:prSet>
      <dgm:spPr/>
      <dgm:t>
        <a:bodyPr/>
        <a:lstStyle/>
        <a:p>
          <a:endParaRPr lang="es-ES"/>
        </a:p>
      </dgm:t>
    </dgm:pt>
  </dgm:ptLst>
  <dgm:cxnLst>
    <dgm:cxn modelId="{4F29D4C4-1FF9-46D3-A7B2-37C0330E23E1}" type="presOf" srcId="{4E8892F3-3D53-4617-83A9-9F0DE7E27B21}" destId="{1DFC4A04-C1D4-485D-868F-4C16C921BBD5}" srcOrd="0" destOrd="0" presId="urn:microsoft.com/office/officeart/2008/layout/SquareAccentList"/>
    <dgm:cxn modelId="{238F326B-E291-4B75-9A60-444A6BEFCDCA}" type="presOf" srcId="{B585A6F5-DC71-4624-B95D-4A215F5887AF}" destId="{5188A35D-30AF-4636-929F-8194658EC54E}" srcOrd="0" destOrd="0" presId="urn:microsoft.com/office/officeart/2008/layout/SquareAccentList"/>
    <dgm:cxn modelId="{AC84874F-AC0B-49A7-BAB1-5D43CAD29E97}" type="presOf" srcId="{80F99604-8D4C-4C3B-9E18-DC75B3366E9E}" destId="{482C140B-DC64-4C63-83DD-8DB9F73E3082}" srcOrd="0" destOrd="0" presId="urn:microsoft.com/office/officeart/2008/layout/SquareAccentList"/>
    <dgm:cxn modelId="{61B4D39F-2CE8-4689-895E-CA95622D7180}" type="presOf" srcId="{96C3168E-45BA-446E-BBF9-4CA7B4B0C696}" destId="{692846AF-B1D6-476C-A2E2-C10FC8AC9F9A}" srcOrd="0" destOrd="0" presId="urn:microsoft.com/office/officeart/2008/layout/SquareAccentList"/>
    <dgm:cxn modelId="{B2C0F5DE-3864-4614-A843-A8D471732548}" type="presOf" srcId="{AC30C14E-05D4-4534-9576-8C8AE8213D8E}" destId="{A686979D-0905-4297-8159-C53D58507210}" srcOrd="0" destOrd="0" presId="urn:microsoft.com/office/officeart/2008/layout/SquareAccentList"/>
    <dgm:cxn modelId="{38D220C7-1AEB-43DD-B2E6-01B69046C777}" srcId="{AC30C14E-05D4-4534-9576-8C8AE8213D8E}" destId="{B585A6F5-DC71-4624-B95D-4A215F5887AF}" srcOrd="6" destOrd="0" parTransId="{64120C0E-E827-4DAE-983A-8B6AB6990F52}" sibTransId="{5FA83BE9-E63F-4D6B-BCEC-FF2EE2627012}"/>
    <dgm:cxn modelId="{9660C4EC-1F91-436B-850F-B24611FF72BF}" srcId="{AC30C14E-05D4-4534-9576-8C8AE8213D8E}" destId="{4E8892F3-3D53-4617-83A9-9F0DE7E27B21}" srcOrd="1" destOrd="0" parTransId="{8C767BE3-C8D1-4018-B44A-1AC55F15EAA3}" sibTransId="{30A8DCC7-EEED-413F-920E-A7DD8B1BEB2C}"/>
    <dgm:cxn modelId="{16A9E6D4-B08D-4F27-9A7C-EC5DBDC3A152}" srcId="{AC30C14E-05D4-4534-9576-8C8AE8213D8E}" destId="{C886FFCC-5793-4DEE-B528-E98306D91A30}" srcOrd="5" destOrd="0" parTransId="{8A294840-17C4-490D-A7B0-D7A331BAA1A2}" sibTransId="{231EF5D3-BD05-4274-8504-7B85AABDF380}"/>
    <dgm:cxn modelId="{918EEEEF-5F50-475B-A049-D5987055AD9A}" srcId="{EE76E1D0-7A0F-46F9-914A-8A4A86F073A8}" destId="{AC30C14E-05D4-4534-9576-8C8AE8213D8E}" srcOrd="0" destOrd="0" parTransId="{FC0C7FCA-1DA0-416C-B53F-FC7C0282FFBC}" sibTransId="{EA30D183-2C8A-456D-8613-826283CBF2C0}"/>
    <dgm:cxn modelId="{F7577C43-75AF-4B57-8737-357F5D1F7467}" srcId="{AC30C14E-05D4-4534-9576-8C8AE8213D8E}" destId="{96C3168E-45BA-446E-BBF9-4CA7B4B0C696}" srcOrd="0" destOrd="0" parTransId="{29408D65-CE90-407B-A787-156C3594844C}" sibTransId="{E6D35B25-71BD-4D71-9866-175C50EEBA4F}"/>
    <dgm:cxn modelId="{F48CA40C-FEB5-40A9-8935-7F1D51D7773E}" srcId="{AC30C14E-05D4-4534-9576-8C8AE8213D8E}" destId="{EE392115-7BC7-4114-807A-AA31CB4CC798}" srcOrd="2" destOrd="0" parTransId="{A89C2F0A-38BB-47D1-911B-DB58F9CBDAB3}" sibTransId="{3DD2591D-DEC5-4D05-8153-DB8336032695}"/>
    <dgm:cxn modelId="{F449468B-DF09-4A56-BCDC-BE9D8B7E9789}" type="presOf" srcId="{741F0E03-7098-4980-9851-D9844272796C}" destId="{05F4ABC6-7E41-4528-8006-E0C0903DB248}" srcOrd="0" destOrd="0" presId="urn:microsoft.com/office/officeart/2008/layout/SquareAccentList"/>
    <dgm:cxn modelId="{3103C04B-DE27-4B6D-AF05-E324F90D9EB3}" type="presOf" srcId="{EE392115-7BC7-4114-807A-AA31CB4CC798}" destId="{21F87BCE-FC2C-4813-B568-42D9319DBD0F}" srcOrd="0" destOrd="0" presId="urn:microsoft.com/office/officeart/2008/layout/SquareAccentList"/>
    <dgm:cxn modelId="{F6EED804-3EA2-4B19-92F5-27DFDE004B78}" type="presOf" srcId="{C886FFCC-5793-4DEE-B528-E98306D91A30}" destId="{094C4CAA-635F-46BC-A19A-10F926B1B1A5}" srcOrd="0" destOrd="0" presId="urn:microsoft.com/office/officeart/2008/layout/SquareAccentList"/>
    <dgm:cxn modelId="{B1BAB16A-C0D1-400B-ACF0-98BF6DCCCCF9}" srcId="{AC30C14E-05D4-4534-9576-8C8AE8213D8E}" destId="{741F0E03-7098-4980-9851-D9844272796C}" srcOrd="4" destOrd="0" parTransId="{29AD90B9-23C4-4FB9-A7FD-849F7A485A56}" sibTransId="{83D53329-8EE4-4124-8059-E2B7F8807BC5}"/>
    <dgm:cxn modelId="{9A7714AE-F5F9-4DA9-AEE4-C17B84156B30}" type="presOf" srcId="{EE76E1D0-7A0F-46F9-914A-8A4A86F073A8}" destId="{2F7BC65A-F5EE-4F7D-8C24-F1AD12EC4BC7}" srcOrd="0" destOrd="0" presId="urn:microsoft.com/office/officeart/2008/layout/SquareAccentList"/>
    <dgm:cxn modelId="{4B9F48F3-6801-45D8-8623-2A1F13CD695B}" srcId="{AC30C14E-05D4-4534-9576-8C8AE8213D8E}" destId="{80F99604-8D4C-4C3B-9E18-DC75B3366E9E}" srcOrd="3" destOrd="0" parTransId="{33020481-49E8-481D-A903-60797B272E74}" sibTransId="{BF2256D2-90FA-4BE1-AF33-D597601A98D0}"/>
    <dgm:cxn modelId="{45DAD196-44F1-4361-AC70-8DD2D9D53748}" type="presParOf" srcId="{2F7BC65A-F5EE-4F7D-8C24-F1AD12EC4BC7}" destId="{262D5120-1D05-46BC-A849-D80418A15D6A}" srcOrd="0" destOrd="0" presId="urn:microsoft.com/office/officeart/2008/layout/SquareAccentList"/>
    <dgm:cxn modelId="{531C7BD0-9412-4AF1-B47D-250820093A4D}" type="presParOf" srcId="{262D5120-1D05-46BC-A849-D80418A15D6A}" destId="{1AA5D86D-0792-4D25-9EE3-8074A205487D}" srcOrd="0" destOrd="0" presId="urn:microsoft.com/office/officeart/2008/layout/SquareAccentList"/>
    <dgm:cxn modelId="{279A9A3B-6590-4DCA-8D32-CCC644D71706}" type="presParOf" srcId="{1AA5D86D-0792-4D25-9EE3-8074A205487D}" destId="{D2740819-B950-4E88-A3F6-905E91408930}" srcOrd="0" destOrd="0" presId="urn:microsoft.com/office/officeart/2008/layout/SquareAccentList"/>
    <dgm:cxn modelId="{88ABBCE5-417A-4B70-BBEA-B00422422652}" type="presParOf" srcId="{1AA5D86D-0792-4D25-9EE3-8074A205487D}" destId="{F19D9E64-063C-463E-840A-1F490AD46309}" srcOrd="1" destOrd="0" presId="urn:microsoft.com/office/officeart/2008/layout/SquareAccentList"/>
    <dgm:cxn modelId="{01577843-EBDC-4762-82F2-F0F58671424D}" type="presParOf" srcId="{1AA5D86D-0792-4D25-9EE3-8074A205487D}" destId="{A686979D-0905-4297-8159-C53D58507210}" srcOrd="2" destOrd="0" presId="urn:microsoft.com/office/officeart/2008/layout/SquareAccentList"/>
    <dgm:cxn modelId="{2E011A2A-9B23-492F-8708-CDDD57FC2906}" type="presParOf" srcId="{262D5120-1D05-46BC-A849-D80418A15D6A}" destId="{298BA77F-C376-4CAA-AE4C-CB0BACCD5E7C}" srcOrd="1" destOrd="0" presId="urn:microsoft.com/office/officeart/2008/layout/SquareAccentList"/>
    <dgm:cxn modelId="{64DDC5E6-C856-4E21-ADA9-1B410FFADAB3}" type="presParOf" srcId="{298BA77F-C376-4CAA-AE4C-CB0BACCD5E7C}" destId="{0534C36A-2F67-4876-B0C2-C8D922F13DF1}" srcOrd="0" destOrd="0" presId="urn:microsoft.com/office/officeart/2008/layout/SquareAccentList"/>
    <dgm:cxn modelId="{E04BA6E2-149B-4213-9236-AC577F796F8E}" type="presParOf" srcId="{0534C36A-2F67-4876-B0C2-C8D922F13DF1}" destId="{9DA9C858-B124-40AF-A1A0-419DCF96A860}" srcOrd="0" destOrd="0" presId="urn:microsoft.com/office/officeart/2008/layout/SquareAccentList"/>
    <dgm:cxn modelId="{2E888654-A6C7-42D8-9494-72874A34F082}" type="presParOf" srcId="{0534C36A-2F67-4876-B0C2-C8D922F13DF1}" destId="{692846AF-B1D6-476C-A2E2-C10FC8AC9F9A}" srcOrd="1" destOrd="0" presId="urn:microsoft.com/office/officeart/2008/layout/SquareAccentList"/>
    <dgm:cxn modelId="{E5627620-B459-4D1D-83DF-053DBE2203BD}" type="presParOf" srcId="{298BA77F-C376-4CAA-AE4C-CB0BACCD5E7C}" destId="{3F04DEF1-80AE-48BC-8BAA-527FEA1BAF19}" srcOrd="1" destOrd="0" presId="urn:microsoft.com/office/officeart/2008/layout/SquareAccentList"/>
    <dgm:cxn modelId="{AEEAD034-393B-48F6-9553-3F9FFCA7D161}" type="presParOf" srcId="{3F04DEF1-80AE-48BC-8BAA-527FEA1BAF19}" destId="{4DABC283-7250-4A48-BC46-EF70F69E4A47}" srcOrd="0" destOrd="0" presId="urn:microsoft.com/office/officeart/2008/layout/SquareAccentList"/>
    <dgm:cxn modelId="{2341F786-3331-4D32-8547-A843FF4F1C6D}" type="presParOf" srcId="{3F04DEF1-80AE-48BC-8BAA-527FEA1BAF19}" destId="{1DFC4A04-C1D4-485D-868F-4C16C921BBD5}" srcOrd="1" destOrd="0" presId="urn:microsoft.com/office/officeart/2008/layout/SquareAccentList"/>
    <dgm:cxn modelId="{20C571CB-8A65-4F56-800A-0E8A6C1F9E11}" type="presParOf" srcId="{298BA77F-C376-4CAA-AE4C-CB0BACCD5E7C}" destId="{6D5F6D16-AE55-41C8-B1ED-7C4486ADDD6C}" srcOrd="2" destOrd="0" presId="urn:microsoft.com/office/officeart/2008/layout/SquareAccentList"/>
    <dgm:cxn modelId="{6354543A-FAA6-4819-8FD3-366A1BBDCDF9}" type="presParOf" srcId="{6D5F6D16-AE55-41C8-B1ED-7C4486ADDD6C}" destId="{C18BF97D-847E-4319-9819-2E58BBAC1371}" srcOrd="0" destOrd="0" presId="urn:microsoft.com/office/officeart/2008/layout/SquareAccentList"/>
    <dgm:cxn modelId="{5B3A1AAF-8579-459C-9B27-ABD24D2BF447}" type="presParOf" srcId="{6D5F6D16-AE55-41C8-B1ED-7C4486ADDD6C}" destId="{21F87BCE-FC2C-4813-B568-42D9319DBD0F}" srcOrd="1" destOrd="0" presId="urn:microsoft.com/office/officeart/2008/layout/SquareAccentList"/>
    <dgm:cxn modelId="{FEBEBF25-64CF-44CF-AD12-F5AAB33E3B8E}" type="presParOf" srcId="{298BA77F-C376-4CAA-AE4C-CB0BACCD5E7C}" destId="{06CB4FFA-B2B6-49D6-A4D2-360B1794182D}" srcOrd="3" destOrd="0" presId="urn:microsoft.com/office/officeart/2008/layout/SquareAccentList"/>
    <dgm:cxn modelId="{2F59737C-77FF-42E1-B05C-ACA8AE47CC47}" type="presParOf" srcId="{06CB4FFA-B2B6-49D6-A4D2-360B1794182D}" destId="{5D601075-5047-483C-80B6-DD7935BBDF44}" srcOrd="0" destOrd="0" presId="urn:microsoft.com/office/officeart/2008/layout/SquareAccentList"/>
    <dgm:cxn modelId="{E13DBEA2-0506-477B-9A0B-70EF7B9FCB74}" type="presParOf" srcId="{06CB4FFA-B2B6-49D6-A4D2-360B1794182D}" destId="{482C140B-DC64-4C63-83DD-8DB9F73E3082}" srcOrd="1" destOrd="0" presId="urn:microsoft.com/office/officeart/2008/layout/SquareAccentList"/>
    <dgm:cxn modelId="{530A0380-426E-43D1-AC1C-9B557AB631B8}" type="presParOf" srcId="{298BA77F-C376-4CAA-AE4C-CB0BACCD5E7C}" destId="{DA53A30A-D402-4155-9045-8C432BA5DE98}" srcOrd="4" destOrd="0" presId="urn:microsoft.com/office/officeart/2008/layout/SquareAccentList"/>
    <dgm:cxn modelId="{C9CDDDA6-07FB-406D-8F55-95EBD66254C8}" type="presParOf" srcId="{DA53A30A-D402-4155-9045-8C432BA5DE98}" destId="{219FF029-4A52-4701-8E4A-C58EB978E137}" srcOrd="0" destOrd="0" presId="urn:microsoft.com/office/officeart/2008/layout/SquareAccentList"/>
    <dgm:cxn modelId="{B9A39E64-6D3C-47B3-83E5-BC21C0EFDB32}" type="presParOf" srcId="{DA53A30A-D402-4155-9045-8C432BA5DE98}" destId="{05F4ABC6-7E41-4528-8006-E0C0903DB248}" srcOrd="1" destOrd="0" presId="urn:microsoft.com/office/officeart/2008/layout/SquareAccentList"/>
    <dgm:cxn modelId="{CC86E2DF-B77A-4E87-B427-6BFD74E834EF}" type="presParOf" srcId="{298BA77F-C376-4CAA-AE4C-CB0BACCD5E7C}" destId="{F21DECCC-D662-41CC-A565-DDDE63F1EC1E}" srcOrd="5" destOrd="0" presId="urn:microsoft.com/office/officeart/2008/layout/SquareAccentList"/>
    <dgm:cxn modelId="{BF8893DE-4B1B-4F58-9C8B-DD9483675BC7}" type="presParOf" srcId="{F21DECCC-D662-41CC-A565-DDDE63F1EC1E}" destId="{424E946F-A830-40A6-933C-EEC29664FCEE}" srcOrd="0" destOrd="0" presId="urn:microsoft.com/office/officeart/2008/layout/SquareAccentList"/>
    <dgm:cxn modelId="{6320F53A-F9E1-4E4E-90A3-02194606245B}" type="presParOf" srcId="{F21DECCC-D662-41CC-A565-DDDE63F1EC1E}" destId="{094C4CAA-635F-46BC-A19A-10F926B1B1A5}" srcOrd="1" destOrd="0" presId="urn:microsoft.com/office/officeart/2008/layout/SquareAccentList"/>
    <dgm:cxn modelId="{4226D1E7-2DB3-4156-9954-C5F08566111E}" type="presParOf" srcId="{298BA77F-C376-4CAA-AE4C-CB0BACCD5E7C}" destId="{5756B51F-9EEA-4A7A-9C09-5E2787B86C76}" srcOrd="6" destOrd="0" presId="urn:microsoft.com/office/officeart/2008/layout/SquareAccentList"/>
    <dgm:cxn modelId="{B8A01147-824D-4DF9-8BE5-8264D8CE4598}" type="presParOf" srcId="{5756B51F-9EEA-4A7A-9C09-5E2787B86C76}" destId="{8CB15A94-396F-4F54-807C-E934325BDB91}" srcOrd="0" destOrd="0" presId="urn:microsoft.com/office/officeart/2008/layout/SquareAccentList"/>
    <dgm:cxn modelId="{861D2550-53AE-436C-9964-A551E89B79E1}" type="presParOf" srcId="{5756B51F-9EEA-4A7A-9C09-5E2787B86C76}" destId="{5188A35D-30AF-4636-929F-8194658EC54E}"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7068F1-4A22-4B1B-A74C-87E84034141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2FBD712A-F588-4D6E-9126-A31CA43CF348}">
      <dgm:prSet phldrT="[Texto]"/>
      <dgm:spPr/>
      <dgm:t>
        <a:bodyPr/>
        <a:lstStyle/>
        <a:p>
          <a:pPr algn="just"/>
          <a:r>
            <a:rPr lang="es-419" dirty="0" smtClean="0"/>
            <a:t>Se ablandan con el calor, pudiéndose moldear con nuevas formas que se conservan al enfriarse. Es debido a que las macromoléculas están unidas por débiles fuerzas que se rompen con el calor.</a:t>
          </a:r>
          <a:endParaRPr lang="es-ES" dirty="0"/>
        </a:p>
      </dgm:t>
    </dgm:pt>
    <dgm:pt modelId="{D769B775-34D5-451C-8065-93B1ACFF4770}" type="parTrans" cxnId="{842534B1-2B7F-43A1-BADA-672984DB16E5}">
      <dgm:prSet/>
      <dgm:spPr/>
      <dgm:t>
        <a:bodyPr/>
        <a:lstStyle/>
        <a:p>
          <a:endParaRPr lang="es-ES"/>
        </a:p>
      </dgm:t>
    </dgm:pt>
    <dgm:pt modelId="{219F3F64-0990-4C53-A5BC-755F3B67A742}" type="sibTrans" cxnId="{842534B1-2B7F-43A1-BADA-672984DB16E5}">
      <dgm:prSet/>
      <dgm:spPr/>
      <dgm:t>
        <a:bodyPr/>
        <a:lstStyle/>
        <a:p>
          <a:endParaRPr lang="es-ES"/>
        </a:p>
      </dgm:t>
    </dgm:pt>
    <dgm:pt modelId="{CEACA254-16B5-4C58-9E99-2FD9FA564C21}" type="pres">
      <dgm:prSet presAssocID="{D07068F1-4A22-4B1B-A74C-87E840341413}" presName="linear" presStyleCnt="0">
        <dgm:presLayoutVars>
          <dgm:animLvl val="lvl"/>
          <dgm:resizeHandles val="exact"/>
        </dgm:presLayoutVars>
      </dgm:prSet>
      <dgm:spPr/>
    </dgm:pt>
    <dgm:pt modelId="{932D0D3C-177D-4422-809D-4ED85085BAD9}" type="pres">
      <dgm:prSet presAssocID="{2FBD712A-F588-4D6E-9126-A31CA43CF348}" presName="parentText" presStyleLbl="node1" presStyleIdx="0" presStyleCnt="1">
        <dgm:presLayoutVars>
          <dgm:chMax val="0"/>
          <dgm:bulletEnabled val="1"/>
        </dgm:presLayoutVars>
      </dgm:prSet>
      <dgm:spPr/>
    </dgm:pt>
  </dgm:ptLst>
  <dgm:cxnLst>
    <dgm:cxn modelId="{842534B1-2B7F-43A1-BADA-672984DB16E5}" srcId="{D07068F1-4A22-4B1B-A74C-87E840341413}" destId="{2FBD712A-F588-4D6E-9126-A31CA43CF348}" srcOrd="0" destOrd="0" parTransId="{D769B775-34D5-451C-8065-93B1ACFF4770}" sibTransId="{219F3F64-0990-4C53-A5BC-755F3B67A742}"/>
    <dgm:cxn modelId="{5FB1B9EB-BB2A-47A9-8D12-F677A896FB24}" type="presOf" srcId="{2FBD712A-F588-4D6E-9126-A31CA43CF348}" destId="{932D0D3C-177D-4422-809D-4ED85085BAD9}" srcOrd="0" destOrd="0" presId="urn:microsoft.com/office/officeart/2005/8/layout/vList2"/>
    <dgm:cxn modelId="{8FD601CC-1404-4476-AFAC-87C5DDB03036}" type="presOf" srcId="{D07068F1-4A22-4B1B-A74C-87E840341413}" destId="{CEACA254-16B5-4C58-9E99-2FD9FA564C21}" srcOrd="0" destOrd="0" presId="urn:microsoft.com/office/officeart/2005/8/layout/vList2"/>
    <dgm:cxn modelId="{690192D9-6BF7-41CB-B65F-99C55A767E46}" type="presParOf" srcId="{CEACA254-16B5-4C58-9E99-2FD9FA564C21}" destId="{932D0D3C-177D-4422-809D-4ED85085BAD9}"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76E1D0-7A0F-46F9-914A-8A4A86F073A8}" type="doc">
      <dgm:prSet loTypeId="urn:microsoft.com/office/officeart/2008/layout/SquareAccentList" loCatId="list" qsTypeId="urn:microsoft.com/office/officeart/2005/8/quickstyle/simple1" qsCatId="simple" csTypeId="urn:microsoft.com/office/officeart/2005/8/colors/accent3_4" csCatId="accent3" phldr="1"/>
      <dgm:spPr/>
      <dgm:t>
        <a:bodyPr/>
        <a:lstStyle/>
        <a:p>
          <a:endParaRPr lang="es-ES"/>
        </a:p>
      </dgm:t>
    </dgm:pt>
    <dgm:pt modelId="{AC30C14E-05D4-4534-9576-8C8AE8213D8E}">
      <dgm:prSet phldrT="[Texto]"/>
      <dgm:spPr/>
      <dgm:t>
        <a:bodyPr/>
        <a:lstStyle/>
        <a:p>
          <a:r>
            <a:rPr lang="es-ES" dirty="0" smtClean="0"/>
            <a:t>Elastómeros</a:t>
          </a:r>
          <a:endParaRPr lang="es-ES" dirty="0"/>
        </a:p>
      </dgm:t>
    </dgm:pt>
    <dgm:pt modelId="{FC0C7FCA-1DA0-416C-B53F-FC7C0282FFBC}" type="parTrans" cxnId="{918EEEEF-5F50-475B-A049-D5987055AD9A}">
      <dgm:prSet/>
      <dgm:spPr/>
      <dgm:t>
        <a:bodyPr/>
        <a:lstStyle/>
        <a:p>
          <a:endParaRPr lang="es-ES"/>
        </a:p>
      </dgm:t>
    </dgm:pt>
    <dgm:pt modelId="{EA30D183-2C8A-456D-8613-826283CBF2C0}" type="sibTrans" cxnId="{918EEEEF-5F50-475B-A049-D5987055AD9A}">
      <dgm:prSet/>
      <dgm:spPr/>
      <dgm:t>
        <a:bodyPr/>
        <a:lstStyle/>
        <a:p>
          <a:endParaRPr lang="es-ES"/>
        </a:p>
      </dgm:t>
    </dgm:pt>
    <dgm:pt modelId="{96C3168E-45BA-446E-BBF9-4CA7B4B0C696}">
      <dgm:prSet phldrT="[Texto]"/>
      <dgm:spPr/>
      <dgm:t>
        <a:bodyPr/>
        <a:lstStyle/>
        <a:p>
          <a:r>
            <a:rPr lang="es-ES" dirty="0" smtClean="0"/>
            <a:t>1. Caucho natural </a:t>
          </a:r>
        </a:p>
      </dgm:t>
    </dgm:pt>
    <dgm:pt modelId="{29408D65-CE90-407B-A787-156C3594844C}" type="parTrans" cxnId="{F7577C43-75AF-4B57-8737-357F5D1F7467}">
      <dgm:prSet/>
      <dgm:spPr/>
      <dgm:t>
        <a:bodyPr/>
        <a:lstStyle/>
        <a:p>
          <a:endParaRPr lang="es-ES"/>
        </a:p>
      </dgm:t>
    </dgm:pt>
    <dgm:pt modelId="{E6D35B25-71BD-4D71-9866-175C50EEBA4F}" type="sibTrans" cxnId="{F7577C43-75AF-4B57-8737-357F5D1F7467}">
      <dgm:prSet/>
      <dgm:spPr/>
      <dgm:t>
        <a:bodyPr/>
        <a:lstStyle/>
        <a:p>
          <a:endParaRPr lang="es-ES"/>
        </a:p>
      </dgm:t>
    </dgm:pt>
    <dgm:pt modelId="{4E8892F3-3D53-4617-83A9-9F0DE7E27B21}">
      <dgm:prSet phldrT="[Texto]"/>
      <dgm:spPr/>
      <dgm:t>
        <a:bodyPr/>
        <a:lstStyle/>
        <a:p>
          <a:r>
            <a:rPr lang="es-ES" dirty="0" smtClean="0"/>
            <a:t>2. Caucho sintético </a:t>
          </a:r>
        </a:p>
      </dgm:t>
    </dgm:pt>
    <dgm:pt modelId="{8C767BE3-C8D1-4018-B44A-1AC55F15EAA3}" type="parTrans" cxnId="{9660C4EC-1F91-436B-850F-B24611FF72BF}">
      <dgm:prSet/>
      <dgm:spPr/>
      <dgm:t>
        <a:bodyPr/>
        <a:lstStyle/>
        <a:p>
          <a:endParaRPr lang="es-ES"/>
        </a:p>
      </dgm:t>
    </dgm:pt>
    <dgm:pt modelId="{30A8DCC7-EEED-413F-920E-A7DD8B1BEB2C}" type="sibTrans" cxnId="{9660C4EC-1F91-436B-850F-B24611FF72BF}">
      <dgm:prSet/>
      <dgm:spPr/>
      <dgm:t>
        <a:bodyPr/>
        <a:lstStyle/>
        <a:p>
          <a:endParaRPr lang="es-ES"/>
        </a:p>
      </dgm:t>
    </dgm:pt>
    <dgm:pt modelId="{EE392115-7BC7-4114-807A-AA31CB4CC798}">
      <dgm:prSet phldrT="[Texto]"/>
      <dgm:spPr/>
      <dgm:t>
        <a:bodyPr/>
        <a:lstStyle/>
        <a:p>
          <a:r>
            <a:rPr lang="es-ES" dirty="0" smtClean="0"/>
            <a:t>3. Neopreno </a:t>
          </a:r>
        </a:p>
      </dgm:t>
    </dgm:pt>
    <dgm:pt modelId="{A89C2F0A-38BB-47D1-911B-DB58F9CBDAB3}" type="parTrans" cxnId="{F48CA40C-FEB5-40A9-8935-7F1D51D7773E}">
      <dgm:prSet/>
      <dgm:spPr/>
      <dgm:t>
        <a:bodyPr/>
        <a:lstStyle/>
        <a:p>
          <a:endParaRPr lang="es-ES"/>
        </a:p>
      </dgm:t>
    </dgm:pt>
    <dgm:pt modelId="{3DD2591D-DEC5-4D05-8153-DB8336032695}" type="sibTrans" cxnId="{F48CA40C-FEB5-40A9-8935-7F1D51D7773E}">
      <dgm:prSet/>
      <dgm:spPr/>
      <dgm:t>
        <a:bodyPr/>
        <a:lstStyle/>
        <a:p>
          <a:endParaRPr lang="es-ES"/>
        </a:p>
      </dgm:t>
    </dgm:pt>
    <dgm:pt modelId="{4E74C90F-CE79-4A69-AEAF-B3BFAE776E35}">
      <dgm:prSet phldrT="[Texto]"/>
      <dgm:spPr/>
      <dgm:t>
        <a:bodyPr/>
        <a:lstStyle/>
        <a:p>
          <a:r>
            <a:rPr lang="es-ES" dirty="0" smtClean="0"/>
            <a:t>Termoestables</a:t>
          </a:r>
          <a:endParaRPr lang="es-ES" dirty="0"/>
        </a:p>
      </dgm:t>
    </dgm:pt>
    <dgm:pt modelId="{D3E0AE16-B748-40DB-BA22-F82176DFCF5E}" type="parTrans" cxnId="{D1A05BE3-7840-4391-818A-EA03FD3D773C}">
      <dgm:prSet/>
      <dgm:spPr/>
      <dgm:t>
        <a:bodyPr/>
        <a:lstStyle/>
        <a:p>
          <a:endParaRPr lang="es-ES"/>
        </a:p>
      </dgm:t>
    </dgm:pt>
    <dgm:pt modelId="{B2B0D969-8EF3-4E74-AF31-3DBF64BDDFAF}" type="sibTrans" cxnId="{D1A05BE3-7840-4391-818A-EA03FD3D773C}">
      <dgm:prSet/>
      <dgm:spPr/>
      <dgm:t>
        <a:bodyPr/>
        <a:lstStyle/>
        <a:p>
          <a:endParaRPr lang="es-ES"/>
        </a:p>
      </dgm:t>
    </dgm:pt>
    <dgm:pt modelId="{96BDE947-F5C7-4ABA-8D9E-EB1B90237EE9}">
      <dgm:prSet phldrT="[Texto]"/>
      <dgm:spPr/>
      <dgm:t>
        <a:bodyPr/>
        <a:lstStyle/>
        <a:p>
          <a:r>
            <a:rPr lang="es-ES" dirty="0" smtClean="0"/>
            <a:t>1. Poliuretano </a:t>
          </a:r>
          <a:endParaRPr lang="es-ES" dirty="0"/>
        </a:p>
      </dgm:t>
    </dgm:pt>
    <dgm:pt modelId="{2A5DC21C-B64A-45C9-BA22-335DEF0D6487}" type="parTrans" cxnId="{2D20B268-72F8-419B-BF23-89599F1676D1}">
      <dgm:prSet/>
      <dgm:spPr/>
      <dgm:t>
        <a:bodyPr/>
        <a:lstStyle/>
        <a:p>
          <a:endParaRPr lang="es-ES"/>
        </a:p>
      </dgm:t>
    </dgm:pt>
    <dgm:pt modelId="{6123CF1A-29F1-464E-B2BE-7B9673EFC68C}" type="sibTrans" cxnId="{2D20B268-72F8-419B-BF23-89599F1676D1}">
      <dgm:prSet/>
      <dgm:spPr/>
      <dgm:t>
        <a:bodyPr/>
        <a:lstStyle/>
        <a:p>
          <a:endParaRPr lang="es-ES"/>
        </a:p>
      </dgm:t>
    </dgm:pt>
    <dgm:pt modelId="{DF8EE4D4-D4EF-4ED6-8E84-DBD2D562884C}">
      <dgm:prSet phldrT="[Texto]"/>
      <dgm:spPr/>
      <dgm:t>
        <a:bodyPr/>
        <a:lstStyle/>
        <a:p>
          <a:r>
            <a:rPr lang="es-ES" smtClean="0"/>
            <a:t>2. Resinas fenólicas </a:t>
          </a:r>
          <a:endParaRPr lang="es-ES" dirty="0"/>
        </a:p>
      </dgm:t>
    </dgm:pt>
    <dgm:pt modelId="{C583A245-D316-41B8-B39F-5D5C92AB5F94}" type="parTrans" cxnId="{1F56922C-F482-4968-95BB-50938896AB64}">
      <dgm:prSet/>
      <dgm:spPr/>
      <dgm:t>
        <a:bodyPr/>
        <a:lstStyle/>
        <a:p>
          <a:endParaRPr lang="es-ES"/>
        </a:p>
      </dgm:t>
    </dgm:pt>
    <dgm:pt modelId="{037007E5-071C-444D-B402-011EC26F3DD3}" type="sibTrans" cxnId="{1F56922C-F482-4968-95BB-50938896AB64}">
      <dgm:prSet/>
      <dgm:spPr/>
      <dgm:t>
        <a:bodyPr/>
        <a:lstStyle/>
        <a:p>
          <a:endParaRPr lang="es-ES"/>
        </a:p>
      </dgm:t>
    </dgm:pt>
    <dgm:pt modelId="{26DC5087-1168-4398-AD6A-DEBBB2EE7777}">
      <dgm:prSet phldrT="[Texto]"/>
      <dgm:spPr/>
      <dgm:t>
        <a:bodyPr/>
        <a:lstStyle/>
        <a:p>
          <a:r>
            <a:rPr lang="es-ES" dirty="0" smtClean="0"/>
            <a:t>3. </a:t>
          </a:r>
          <a:r>
            <a:rPr lang="es-ES" dirty="0" err="1" smtClean="0"/>
            <a:t>Melamina</a:t>
          </a:r>
          <a:r>
            <a:rPr lang="es-ES" dirty="0" smtClean="0"/>
            <a:t> </a:t>
          </a:r>
          <a:endParaRPr lang="es-ES" dirty="0"/>
        </a:p>
      </dgm:t>
    </dgm:pt>
    <dgm:pt modelId="{E03FCFF1-27F9-43BC-9B3F-A8C445EB3583}" type="parTrans" cxnId="{53E58317-DF22-4606-AC28-A8ACC283F0C4}">
      <dgm:prSet/>
      <dgm:spPr/>
      <dgm:t>
        <a:bodyPr/>
        <a:lstStyle/>
        <a:p>
          <a:endParaRPr lang="es-ES"/>
        </a:p>
      </dgm:t>
    </dgm:pt>
    <dgm:pt modelId="{D8CFF889-0A31-4A73-944F-56DC8C8D3A35}" type="sibTrans" cxnId="{53E58317-DF22-4606-AC28-A8ACC283F0C4}">
      <dgm:prSet/>
      <dgm:spPr/>
      <dgm:t>
        <a:bodyPr/>
        <a:lstStyle/>
        <a:p>
          <a:endParaRPr lang="es-ES"/>
        </a:p>
      </dgm:t>
    </dgm:pt>
    <dgm:pt modelId="{2F7BC65A-F5EE-4F7D-8C24-F1AD12EC4BC7}" type="pres">
      <dgm:prSet presAssocID="{EE76E1D0-7A0F-46F9-914A-8A4A86F073A8}" presName="layout" presStyleCnt="0">
        <dgm:presLayoutVars>
          <dgm:chMax/>
          <dgm:chPref/>
          <dgm:dir/>
          <dgm:resizeHandles/>
        </dgm:presLayoutVars>
      </dgm:prSet>
      <dgm:spPr/>
    </dgm:pt>
    <dgm:pt modelId="{262D5120-1D05-46BC-A849-D80418A15D6A}" type="pres">
      <dgm:prSet presAssocID="{AC30C14E-05D4-4534-9576-8C8AE8213D8E}" presName="root" presStyleCnt="0">
        <dgm:presLayoutVars>
          <dgm:chMax/>
          <dgm:chPref/>
        </dgm:presLayoutVars>
      </dgm:prSet>
      <dgm:spPr/>
    </dgm:pt>
    <dgm:pt modelId="{1AA5D86D-0792-4D25-9EE3-8074A205487D}" type="pres">
      <dgm:prSet presAssocID="{AC30C14E-05D4-4534-9576-8C8AE8213D8E}" presName="rootComposite" presStyleCnt="0">
        <dgm:presLayoutVars/>
      </dgm:prSet>
      <dgm:spPr/>
    </dgm:pt>
    <dgm:pt modelId="{D2740819-B950-4E88-A3F6-905E91408930}" type="pres">
      <dgm:prSet presAssocID="{AC30C14E-05D4-4534-9576-8C8AE8213D8E}" presName="ParentAccent" presStyleLbl="alignNode1" presStyleIdx="0" presStyleCnt="2"/>
      <dgm:spPr/>
    </dgm:pt>
    <dgm:pt modelId="{F19D9E64-063C-463E-840A-1F490AD46309}" type="pres">
      <dgm:prSet presAssocID="{AC30C14E-05D4-4534-9576-8C8AE8213D8E}" presName="ParentSmallAccent" presStyleLbl="fgAcc1" presStyleIdx="0" presStyleCnt="2"/>
      <dgm:spPr/>
    </dgm:pt>
    <dgm:pt modelId="{A686979D-0905-4297-8159-C53D58507210}" type="pres">
      <dgm:prSet presAssocID="{AC30C14E-05D4-4534-9576-8C8AE8213D8E}" presName="Parent" presStyleLbl="revTx" presStyleIdx="0" presStyleCnt="8">
        <dgm:presLayoutVars>
          <dgm:chMax/>
          <dgm:chPref val="4"/>
          <dgm:bulletEnabled val="1"/>
        </dgm:presLayoutVars>
      </dgm:prSet>
      <dgm:spPr/>
      <dgm:t>
        <a:bodyPr/>
        <a:lstStyle/>
        <a:p>
          <a:endParaRPr lang="es-ES"/>
        </a:p>
      </dgm:t>
    </dgm:pt>
    <dgm:pt modelId="{298BA77F-C376-4CAA-AE4C-CB0BACCD5E7C}" type="pres">
      <dgm:prSet presAssocID="{AC30C14E-05D4-4534-9576-8C8AE8213D8E}" presName="childShape" presStyleCnt="0">
        <dgm:presLayoutVars>
          <dgm:chMax val="0"/>
          <dgm:chPref val="0"/>
        </dgm:presLayoutVars>
      </dgm:prSet>
      <dgm:spPr/>
    </dgm:pt>
    <dgm:pt modelId="{0534C36A-2F67-4876-B0C2-C8D922F13DF1}" type="pres">
      <dgm:prSet presAssocID="{96C3168E-45BA-446E-BBF9-4CA7B4B0C696}" presName="childComposite" presStyleCnt="0">
        <dgm:presLayoutVars>
          <dgm:chMax val="0"/>
          <dgm:chPref val="0"/>
        </dgm:presLayoutVars>
      </dgm:prSet>
      <dgm:spPr/>
    </dgm:pt>
    <dgm:pt modelId="{9DA9C858-B124-40AF-A1A0-419DCF96A860}" type="pres">
      <dgm:prSet presAssocID="{96C3168E-45BA-446E-BBF9-4CA7B4B0C696}" presName="ChildAccent" presStyleLbl="solidFgAcc1" presStyleIdx="0" presStyleCnt="6"/>
      <dgm:spPr/>
    </dgm:pt>
    <dgm:pt modelId="{692846AF-B1D6-476C-A2E2-C10FC8AC9F9A}" type="pres">
      <dgm:prSet presAssocID="{96C3168E-45BA-446E-BBF9-4CA7B4B0C696}" presName="Child" presStyleLbl="revTx" presStyleIdx="1" presStyleCnt="8">
        <dgm:presLayoutVars>
          <dgm:chMax val="0"/>
          <dgm:chPref val="0"/>
          <dgm:bulletEnabled val="1"/>
        </dgm:presLayoutVars>
      </dgm:prSet>
      <dgm:spPr/>
      <dgm:t>
        <a:bodyPr/>
        <a:lstStyle/>
        <a:p>
          <a:endParaRPr lang="es-ES"/>
        </a:p>
      </dgm:t>
    </dgm:pt>
    <dgm:pt modelId="{3F04DEF1-80AE-48BC-8BAA-527FEA1BAF19}" type="pres">
      <dgm:prSet presAssocID="{4E8892F3-3D53-4617-83A9-9F0DE7E27B21}" presName="childComposite" presStyleCnt="0">
        <dgm:presLayoutVars>
          <dgm:chMax val="0"/>
          <dgm:chPref val="0"/>
        </dgm:presLayoutVars>
      </dgm:prSet>
      <dgm:spPr/>
    </dgm:pt>
    <dgm:pt modelId="{4DABC283-7250-4A48-BC46-EF70F69E4A47}" type="pres">
      <dgm:prSet presAssocID="{4E8892F3-3D53-4617-83A9-9F0DE7E27B21}" presName="ChildAccent" presStyleLbl="solidFgAcc1" presStyleIdx="1" presStyleCnt="6"/>
      <dgm:spPr/>
    </dgm:pt>
    <dgm:pt modelId="{1DFC4A04-C1D4-485D-868F-4C16C921BBD5}" type="pres">
      <dgm:prSet presAssocID="{4E8892F3-3D53-4617-83A9-9F0DE7E27B21}" presName="Child" presStyleLbl="revTx" presStyleIdx="2" presStyleCnt="8">
        <dgm:presLayoutVars>
          <dgm:chMax val="0"/>
          <dgm:chPref val="0"/>
          <dgm:bulletEnabled val="1"/>
        </dgm:presLayoutVars>
      </dgm:prSet>
      <dgm:spPr/>
      <dgm:t>
        <a:bodyPr/>
        <a:lstStyle/>
        <a:p>
          <a:endParaRPr lang="es-ES"/>
        </a:p>
      </dgm:t>
    </dgm:pt>
    <dgm:pt modelId="{6D5F6D16-AE55-41C8-B1ED-7C4486ADDD6C}" type="pres">
      <dgm:prSet presAssocID="{EE392115-7BC7-4114-807A-AA31CB4CC798}" presName="childComposite" presStyleCnt="0">
        <dgm:presLayoutVars>
          <dgm:chMax val="0"/>
          <dgm:chPref val="0"/>
        </dgm:presLayoutVars>
      </dgm:prSet>
      <dgm:spPr/>
    </dgm:pt>
    <dgm:pt modelId="{C18BF97D-847E-4319-9819-2E58BBAC1371}" type="pres">
      <dgm:prSet presAssocID="{EE392115-7BC7-4114-807A-AA31CB4CC798}" presName="ChildAccent" presStyleLbl="solidFgAcc1" presStyleIdx="2" presStyleCnt="6"/>
      <dgm:spPr/>
    </dgm:pt>
    <dgm:pt modelId="{21F87BCE-FC2C-4813-B568-42D9319DBD0F}" type="pres">
      <dgm:prSet presAssocID="{EE392115-7BC7-4114-807A-AA31CB4CC798}" presName="Child" presStyleLbl="revTx" presStyleIdx="3" presStyleCnt="8">
        <dgm:presLayoutVars>
          <dgm:chMax val="0"/>
          <dgm:chPref val="0"/>
          <dgm:bulletEnabled val="1"/>
        </dgm:presLayoutVars>
      </dgm:prSet>
      <dgm:spPr/>
      <dgm:t>
        <a:bodyPr/>
        <a:lstStyle/>
        <a:p>
          <a:endParaRPr lang="es-ES"/>
        </a:p>
      </dgm:t>
    </dgm:pt>
    <dgm:pt modelId="{70B475B7-060F-4884-9CBB-0DCBB0673514}" type="pres">
      <dgm:prSet presAssocID="{4E74C90F-CE79-4A69-AEAF-B3BFAE776E35}" presName="root" presStyleCnt="0">
        <dgm:presLayoutVars>
          <dgm:chMax/>
          <dgm:chPref/>
        </dgm:presLayoutVars>
      </dgm:prSet>
      <dgm:spPr/>
    </dgm:pt>
    <dgm:pt modelId="{2D6A0B90-C10E-4347-AB54-5FFDB60DA9EA}" type="pres">
      <dgm:prSet presAssocID="{4E74C90F-CE79-4A69-AEAF-B3BFAE776E35}" presName="rootComposite" presStyleCnt="0">
        <dgm:presLayoutVars/>
      </dgm:prSet>
      <dgm:spPr/>
    </dgm:pt>
    <dgm:pt modelId="{C58D7F99-9665-4F96-829F-D2E889BB643B}" type="pres">
      <dgm:prSet presAssocID="{4E74C90F-CE79-4A69-AEAF-B3BFAE776E35}" presName="ParentAccent" presStyleLbl="alignNode1" presStyleIdx="1" presStyleCnt="2"/>
      <dgm:spPr/>
    </dgm:pt>
    <dgm:pt modelId="{07303F0B-D2CD-421C-882E-EDFFF84134B3}" type="pres">
      <dgm:prSet presAssocID="{4E74C90F-CE79-4A69-AEAF-B3BFAE776E35}" presName="ParentSmallAccent" presStyleLbl="fgAcc1" presStyleIdx="1" presStyleCnt="2"/>
      <dgm:spPr/>
    </dgm:pt>
    <dgm:pt modelId="{75750F82-DE10-4732-96D7-303547B2E05E}" type="pres">
      <dgm:prSet presAssocID="{4E74C90F-CE79-4A69-AEAF-B3BFAE776E35}" presName="Parent" presStyleLbl="revTx" presStyleIdx="4" presStyleCnt="8">
        <dgm:presLayoutVars>
          <dgm:chMax/>
          <dgm:chPref val="4"/>
          <dgm:bulletEnabled val="1"/>
        </dgm:presLayoutVars>
      </dgm:prSet>
      <dgm:spPr/>
      <dgm:t>
        <a:bodyPr/>
        <a:lstStyle/>
        <a:p>
          <a:endParaRPr lang="es-ES"/>
        </a:p>
      </dgm:t>
    </dgm:pt>
    <dgm:pt modelId="{6A867C34-ABDF-4BDD-B4B0-E986D802FF0F}" type="pres">
      <dgm:prSet presAssocID="{4E74C90F-CE79-4A69-AEAF-B3BFAE776E35}" presName="childShape" presStyleCnt="0">
        <dgm:presLayoutVars>
          <dgm:chMax val="0"/>
          <dgm:chPref val="0"/>
        </dgm:presLayoutVars>
      </dgm:prSet>
      <dgm:spPr/>
    </dgm:pt>
    <dgm:pt modelId="{EFC9D57C-BA43-4547-BA50-B5C1DEEAE1DC}" type="pres">
      <dgm:prSet presAssocID="{96BDE947-F5C7-4ABA-8D9E-EB1B90237EE9}" presName="childComposite" presStyleCnt="0">
        <dgm:presLayoutVars>
          <dgm:chMax val="0"/>
          <dgm:chPref val="0"/>
        </dgm:presLayoutVars>
      </dgm:prSet>
      <dgm:spPr/>
    </dgm:pt>
    <dgm:pt modelId="{E9891C19-9333-490C-B044-D5CC232460D7}" type="pres">
      <dgm:prSet presAssocID="{96BDE947-F5C7-4ABA-8D9E-EB1B90237EE9}" presName="ChildAccent" presStyleLbl="solidFgAcc1" presStyleIdx="3" presStyleCnt="6"/>
      <dgm:spPr/>
    </dgm:pt>
    <dgm:pt modelId="{2140F900-404B-44C9-8F3E-357084837150}" type="pres">
      <dgm:prSet presAssocID="{96BDE947-F5C7-4ABA-8D9E-EB1B90237EE9}" presName="Child" presStyleLbl="revTx" presStyleIdx="5" presStyleCnt="8">
        <dgm:presLayoutVars>
          <dgm:chMax val="0"/>
          <dgm:chPref val="0"/>
          <dgm:bulletEnabled val="1"/>
        </dgm:presLayoutVars>
      </dgm:prSet>
      <dgm:spPr/>
      <dgm:t>
        <a:bodyPr/>
        <a:lstStyle/>
        <a:p>
          <a:endParaRPr lang="es-ES"/>
        </a:p>
      </dgm:t>
    </dgm:pt>
    <dgm:pt modelId="{5A78B164-86AF-4EAB-8906-63186204AD0C}" type="pres">
      <dgm:prSet presAssocID="{DF8EE4D4-D4EF-4ED6-8E84-DBD2D562884C}" presName="childComposite" presStyleCnt="0">
        <dgm:presLayoutVars>
          <dgm:chMax val="0"/>
          <dgm:chPref val="0"/>
        </dgm:presLayoutVars>
      </dgm:prSet>
      <dgm:spPr/>
    </dgm:pt>
    <dgm:pt modelId="{DA4E6962-42BD-4366-B9A6-970FB329FA96}" type="pres">
      <dgm:prSet presAssocID="{DF8EE4D4-D4EF-4ED6-8E84-DBD2D562884C}" presName="ChildAccent" presStyleLbl="solidFgAcc1" presStyleIdx="4" presStyleCnt="6"/>
      <dgm:spPr/>
    </dgm:pt>
    <dgm:pt modelId="{51338FBF-AF8C-49AF-B0D2-C2FCA89FC024}" type="pres">
      <dgm:prSet presAssocID="{DF8EE4D4-D4EF-4ED6-8E84-DBD2D562884C}" presName="Child" presStyleLbl="revTx" presStyleIdx="6" presStyleCnt="8">
        <dgm:presLayoutVars>
          <dgm:chMax val="0"/>
          <dgm:chPref val="0"/>
          <dgm:bulletEnabled val="1"/>
        </dgm:presLayoutVars>
      </dgm:prSet>
      <dgm:spPr/>
      <dgm:t>
        <a:bodyPr/>
        <a:lstStyle/>
        <a:p>
          <a:endParaRPr lang="es-ES"/>
        </a:p>
      </dgm:t>
    </dgm:pt>
    <dgm:pt modelId="{97910249-E04A-437A-AF6A-0BBF6EBA951C}" type="pres">
      <dgm:prSet presAssocID="{26DC5087-1168-4398-AD6A-DEBBB2EE7777}" presName="childComposite" presStyleCnt="0">
        <dgm:presLayoutVars>
          <dgm:chMax val="0"/>
          <dgm:chPref val="0"/>
        </dgm:presLayoutVars>
      </dgm:prSet>
      <dgm:spPr/>
    </dgm:pt>
    <dgm:pt modelId="{1A949052-8CBF-4C44-8780-B03BD518FC1E}" type="pres">
      <dgm:prSet presAssocID="{26DC5087-1168-4398-AD6A-DEBBB2EE7777}" presName="ChildAccent" presStyleLbl="solidFgAcc1" presStyleIdx="5" presStyleCnt="6"/>
      <dgm:spPr/>
    </dgm:pt>
    <dgm:pt modelId="{4A0862D5-D2AA-4194-8736-C3C30B0C8910}" type="pres">
      <dgm:prSet presAssocID="{26DC5087-1168-4398-AD6A-DEBBB2EE7777}" presName="Child" presStyleLbl="revTx" presStyleIdx="7" presStyleCnt="8">
        <dgm:presLayoutVars>
          <dgm:chMax val="0"/>
          <dgm:chPref val="0"/>
          <dgm:bulletEnabled val="1"/>
        </dgm:presLayoutVars>
      </dgm:prSet>
      <dgm:spPr/>
      <dgm:t>
        <a:bodyPr/>
        <a:lstStyle/>
        <a:p>
          <a:endParaRPr lang="es-ES"/>
        </a:p>
      </dgm:t>
    </dgm:pt>
  </dgm:ptLst>
  <dgm:cxnLst>
    <dgm:cxn modelId="{1F56922C-F482-4968-95BB-50938896AB64}" srcId="{4E74C90F-CE79-4A69-AEAF-B3BFAE776E35}" destId="{DF8EE4D4-D4EF-4ED6-8E84-DBD2D562884C}" srcOrd="1" destOrd="0" parTransId="{C583A245-D316-41B8-B39F-5D5C92AB5F94}" sibTransId="{037007E5-071C-444D-B402-011EC26F3DD3}"/>
    <dgm:cxn modelId="{EFB2697A-921B-4F7B-883A-0DC6D061CD4D}" type="presOf" srcId="{EE392115-7BC7-4114-807A-AA31CB4CC798}" destId="{21F87BCE-FC2C-4813-B568-42D9319DBD0F}" srcOrd="0" destOrd="0" presId="urn:microsoft.com/office/officeart/2008/layout/SquareAccentList"/>
    <dgm:cxn modelId="{257F17FC-EAAC-4336-BB67-14F99F89AB61}" type="presOf" srcId="{DF8EE4D4-D4EF-4ED6-8E84-DBD2D562884C}" destId="{51338FBF-AF8C-49AF-B0D2-C2FCA89FC024}" srcOrd="0" destOrd="0" presId="urn:microsoft.com/office/officeart/2008/layout/SquareAccentList"/>
    <dgm:cxn modelId="{06B751F2-5302-4DB8-92B2-9395B104255E}" type="presOf" srcId="{4E74C90F-CE79-4A69-AEAF-B3BFAE776E35}" destId="{75750F82-DE10-4732-96D7-303547B2E05E}" srcOrd="0" destOrd="0" presId="urn:microsoft.com/office/officeart/2008/layout/SquareAccentList"/>
    <dgm:cxn modelId="{53E58317-DF22-4606-AC28-A8ACC283F0C4}" srcId="{4E74C90F-CE79-4A69-AEAF-B3BFAE776E35}" destId="{26DC5087-1168-4398-AD6A-DEBBB2EE7777}" srcOrd="2" destOrd="0" parTransId="{E03FCFF1-27F9-43BC-9B3F-A8C445EB3583}" sibTransId="{D8CFF889-0A31-4A73-944F-56DC8C8D3A35}"/>
    <dgm:cxn modelId="{D54A2387-621A-4CC0-9B09-DC3F1317F5C4}" type="presOf" srcId="{26DC5087-1168-4398-AD6A-DEBBB2EE7777}" destId="{4A0862D5-D2AA-4194-8736-C3C30B0C8910}" srcOrd="0" destOrd="0" presId="urn:microsoft.com/office/officeart/2008/layout/SquareAccentList"/>
    <dgm:cxn modelId="{8FFC49B9-475A-4930-A1BC-9C2E79EEF516}" type="presOf" srcId="{AC30C14E-05D4-4534-9576-8C8AE8213D8E}" destId="{A686979D-0905-4297-8159-C53D58507210}" srcOrd="0" destOrd="0" presId="urn:microsoft.com/office/officeart/2008/layout/SquareAccentList"/>
    <dgm:cxn modelId="{0FD5342B-B842-4411-AA18-7623DD80BFDA}" type="presOf" srcId="{96BDE947-F5C7-4ABA-8D9E-EB1B90237EE9}" destId="{2140F900-404B-44C9-8F3E-357084837150}" srcOrd="0" destOrd="0" presId="urn:microsoft.com/office/officeart/2008/layout/SquareAccentList"/>
    <dgm:cxn modelId="{86C1FA5F-E2E5-430D-8263-6C3B7355D725}" type="presOf" srcId="{4E8892F3-3D53-4617-83A9-9F0DE7E27B21}" destId="{1DFC4A04-C1D4-485D-868F-4C16C921BBD5}" srcOrd="0" destOrd="0" presId="urn:microsoft.com/office/officeart/2008/layout/SquareAccentList"/>
    <dgm:cxn modelId="{2D20B268-72F8-419B-BF23-89599F1676D1}" srcId="{4E74C90F-CE79-4A69-AEAF-B3BFAE776E35}" destId="{96BDE947-F5C7-4ABA-8D9E-EB1B90237EE9}" srcOrd="0" destOrd="0" parTransId="{2A5DC21C-B64A-45C9-BA22-335DEF0D6487}" sibTransId="{6123CF1A-29F1-464E-B2BE-7B9673EFC68C}"/>
    <dgm:cxn modelId="{550DB34D-6050-4A06-8A4B-E6AAE247F485}" type="presOf" srcId="{EE76E1D0-7A0F-46F9-914A-8A4A86F073A8}" destId="{2F7BC65A-F5EE-4F7D-8C24-F1AD12EC4BC7}" srcOrd="0" destOrd="0" presId="urn:microsoft.com/office/officeart/2008/layout/SquareAccentList"/>
    <dgm:cxn modelId="{F7577C43-75AF-4B57-8737-357F5D1F7467}" srcId="{AC30C14E-05D4-4534-9576-8C8AE8213D8E}" destId="{96C3168E-45BA-446E-BBF9-4CA7B4B0C696}" srcOrd="0" destOrd="0" parTransId="{29408D65-CE90-407B-A787-156C3594844C}" sibTransId="{E6D35B25-71BD-4D71-9866-175C50EEBA4F}"/>
    <dgm:cxn modelId="{9660C4EC-1F91-436B-850F-B24611FF72BF}" srcId="{AC30C14E-05D4-4534-9576-8C8AE8213D8E}" destId="{4E8892F3-3D53-4617-83A9-9F0DE7E27B21}" srcOrd="1" destOrd="0" parTransId="{8C767BE3-C8D1-4018-B44A-1AC55F15EAA3}" sibTransId="{30A8DCC7-EEED-413F-920E-A7DD8B1BEB2C}"/>
    <dgm:cxn modelId="{F48CA40C-FEB5-40A9-8935-7F1D51D7773E}" srcId="{AC30C14E-05D4-4534-9576-8C8AE8213D8E}" destId="{EE392115-7BC7-4114-807A-AA31CB4CC798}" srcOrd="2" destOrd="0" parTransId="{A89C2F0A-38BB-47D1-911B-DB58F9CBDAB3}" sibTransId="{3DD2591D-DEC5-4D05-8153-DB8336032695}"/>
    <dgm:cxn modelId="{0C3DEE9F-8647-4BC3-9F0C-1874C5D2D3F7}" type="presOf" srcId="{96C3168E-45BA-446E-BBF9-4CA7B4B0C696}" destId="{692846AF-B1D6-476C-A2E2-C10FC8AC9F9A}" srcOrd="0" destOrd="0" presId="urn:microsoft.com/office/officeart/2008/layout/SquareAccentList"/>
    <dgm:cxn modelId="{D1A05BE3-7840-4391-818A-EA03FD3D773C}" srcId="{EE76E1D0-7A0F-46F9-914A-8A4A86F073A8}" destId="{4E74C90F-CE79-4A69-AEAF-B3BFAE776E35}" srcOrd="1" destOrd="0" parTransId="{D3E0AE16-B748-40DB-BA22-F82176DFCF5E}" sibTransId="{B2B0D969-8EF3-4E74-AF31-3DBF64BDDFAF}"/>
    <dgm:cxn modelId="{918EEEEF-5F50-475B-A049-D5987055AD9A}" srcId="{EE76E1D0-7A0F-46F9-914A-8A4A86F073A8}" destId="{AC30C14E-05D4-4534-9576-8C8AE8213D8E}" srcOrd="0" destOrd="0" parTransId="{FC0C7FCA-1DA0-416C-B53F-FC7C0282FFBC}" sibTransId="{EA30D183-2C8A-456D-8613-826283CBF2C0}"/>
    <dgm:cxn modelId="{96ED0B8D-3C90-4278-8318-9A97FEFFB39E}" type="presParOf" srcId="{2F7BC65A-F5EE-4F7D-8C24-F1AD12EC4BC7}" destId="{262D5120-1D05-46BC-A849-D80418A15D6A}" srcOrd="0" destOrd="0" presId="urn:microsoft.com/office/officeart/2008/layout/SquareAccentList"/>
    <dgm:cxn modelId="{9CBE94ED-BF97-4094-95E0-B1B40BB99FD4}" type="presParOf" srcId="{262D5120-1D05-46BC-A849-D80418A15D6A}" destId="{1AA5D86D-0792-4D25-9EE3-8074A205487D}" srcOrd="0" destOrd="0" presId="urn:microsoft.com/office/officeart/2008/layout/SquareAccentList"/>
    <dgm:cxn modelId="{6E47279E-4062-4B62-AE21-4196F6F64FD7}" type="presParOf" srcId="{1AA5D86D-0792-4D25-9EE3-8074A205487D}" destId="{D2740819-B950-4E88-A3F6-905E91408930}" srcOrd="0" destOrd="0" presId="urn:microsoft.com/office/officeart/2008/layout/SquareAccentList"/>
    <dgm:cxn modelId="{7D7F19E9-F472-45E8-A72B-D737DA284CB2}" type="presParOf" srcId="{1AA5D86D-0792-4D25-9EE3-8074A205487D}" destId="{F19D9E64-063C-463E-840A-1F490AD46309}" srcOrd="1" destOrd="0" presId="urn:microsoft.com/office/officeart/2008/layout/SquareAccentList"/>
    <dgm:cxn modelId="{095711A1-AFC5-44F2-AEBA-3D5E0DA999EC}" type="presParOf" srcId="{1AA5D86D-0792-4D25-9EE3-8074A205487D}" destId="{A686979D-0905-4297-8159-C53D58507210}" srcOrd="2" destOrd="0" presId="urn:microsoft.com/office/officeart/2008/layout/SquareAccentList"/>
    <dgm:cxn modelId="{5A79D4BC-09A1-4D20-AF0E-C9C2551C237D}" type="presParOf" srcId="{262D5120-1D05-46BC-A849-D80418A15D6A}" destId="{298BA77F-C376-4CAA-AE4C-CB0BACCD5E7C}" srcOrd="1" destOrd="0" presId="urn:microsoft.com/office/officeart/2008/layout/SquareAccentList"/>
    <dgm:cxn modelId="{EB52AD5B-361D-4D6E-8624-3D7FAC2681E3}" type="presParOf" srcId="{298BA77F-C376-4CAA-AE4C-CB0BACCD5E7C}" destId="{0534C36A-2F67-4876-B0C2-C8D922F13DF1}" srcOrd="0" destOrd="0" presId="urn:microsoft.com/office/officeart/2008/layout/SquareAccentList"/>
    <dgm:cxn modelId="{4910A903-DA19-427D-A7A3-B1270125B3D4}" type="presParOf" srcId="{0534C36A-2F67-4876-B0C2-C8D922F13DF1}" destId="{9DA9C858-B124-40AF-A1A0-419DCF96A860}" srcOrd="0" destOrd="0" presId="urn:microsoft.com/office/officeart/2008/layout/SquareAccentList"/>
    <dgm:cxn modelId="{512470C4-2ED2-46D7-92AB-C39C56072398}" type="presParOf" srcId="{0534C36A-2F67-4876-B0C2-C8D922F13DF1}" destId="{692846AF-B1D6-476C-A2E2-C10FC8AC9F9A}" srcOrd="1" destOrd="0" presId="urn:microsoft.com/office/officeart/2008/layout/SquareAccentList"/>
    <dgm:cxn modelId="{0FA56934-8932-4976-954A-524729B3C5D6}" type="presParOf" srcId="{298BA77F-C376-4CAA-AE4C-CB0BACCD5E7C}" destId="{3F04DEF1-80AE-48BC-8BAA-527FEA1BAF19}" srcOrd="1" destOrd="0" presId="urn:microsoft.com/office/officeart/2008/layout/SquareAccentList"/>
    <dgm:cxn modelId="{C93761E3-DEFB-4EC8-BB37-6077B633C93E}" type="presParOf" srcId="{3F04DEF1-80AE-48BC-8BAA-527FEA1BAF19}" destId="{4DABC283-7250-4A48-BC46-EF70F69E4A47}" srcOrd="0" destOrd="0" presId="urn:microsoft.com/office/officeart/2008/layout/SquareAccentList"/>
    <dgm:cxn modelId="{5B472EEC-B80A-45B9-9E30-F07912F69928}" type="presParOf" srcId="{3F04DEF1-80AE-48BC-8BAA-527FEA1BAF19}" destId="{1DFC4A04-C1D4-485D-868F-4C16C921BBD5}" srcOrd="1" destOrd="0" presId="urn:microsoft.com/office/officeart/2008/layout/SquareAccentList"/>
    <dgm:cxn modelId="{DA884F14-96F5-4A59-A2C7-D35810BF93F9}" type="presParOf" srcId="{298BA77F-C376-4CAA-AE4C-CB0BACCD5E7C}" destId="{6D5F6D16-AE55-41C8-B1ED-7C4486ADDD6C}" srcOrd="2" destOrd="0" presId="urn:microsoft.com/office/officeart/2008/layout/SquareAccentList"/>
    <dgm:cxn modelId="{5C3C5BB6-0F2B-4288-93B4-34EBB86B001B}" type="presParOf" srcId="{6D5F6D16-AE55-41C8-B1ED-7C4486ADDD6C}" destId="{C18BF97D-847E-4319-9819-2E58BBAC1371}" srcOrd="0" destOrd="0" presId="urn:microsoft.com/office/officeart/2008/layout/SquareAccentList"/>
    <dgm:cxn modelId="{06D122AE-C711-4D9C-B282-EFA70055C635}" type="presParOf" srcId="{6D5F6D16-AE55-41C8-B1ED-7C4486ADDD6C}" destId="{21F87BCE-FC2C-4813-B568-42D9319DBD0F}" srcOrd="1" destOrd="0" presId="urn:microsoft.com/office/officeart/2008/layout/SquareAccentList"/>
    <dgm:cxn modelId="{55C1CFE3-B622-4329-BCD2-18B8F2DEFE2C}" type="presParOf" srcId="{2F7BC65A-F5EE-4F7D-8C24-F1AD12EC4BC7}" destId="{70B475B7-060F-4884-9CBB-0DCBB0673514}" srcOrd="1" destOrd="0" presId="urn:microsoft.com/office/officeart/2008/layout/SquareAccentList"/>
    <dgm:cxn modelId="{72E9F0B4-284A-4937-A8B2-5D7668744A80}" type="presParOf" srcId="{70B475B7-060F-4884-9CBB-0DCBB0673514}" destId="{2D6A0B90-C10E-4347-AB54-5FFDB60DA9EA}" srcOrd="0" destOrd="0" presId="urn:microsoft.com/office/officeart/2008/layout/SquareAccentList"/>
    <dgm:cxn modelId="{54880D5A-CD01-4469-A784-64E6F3B2C7C5}" type="presParOf" srcId="{2D6A0B90-C10E-4347-AB54-5FFDB60DA9EA}" destId="{C58D7F99-9665-4F96-829F-D2E889BB643B}" srcOrd="0" destOrd="0" presId="urn:microsoft.com/office/officeart/2008/layout/SquareAccentList"/>
    <dgm:cxn modelId="{48C200A2-5223-4604-AFE8-50FDAB7475FC}" type="presParOf" srcId="{2D6A0B90-C10E-4347-AB54-5FFDB60DA9EA}" destId="{07303F0B-D2CD-421C-882E-EDFFF84134B3}" srcOrd="1" destOrd="0" presId="urn:microsoft.com/office/officeart/2008/layout/SquareAccentList"/>
    <dgm:cxn modelId="{35792072-EC28-49A8-8B16-42D5B559C030}" type="presParOf" srcId="{2D6A0B90-C10E-4347-AB54-5FFDB60DA9EA}" destId="{75750F82-DE10-4732-96D7-303547B2E05E}" srcOrd="2" destOrd="0" presId="urn:microsoft.com/office/officeart/2008/layout/SquareAccentList"/>
    <dgm:cxn modelId="{34F78772-33CD-4F42-B128-32FC30068195}" type="presParOf" srcId="{70B475B7-060F-4884-9CBB-0DCBB0673514}" destId="{6A867C34-ABDF-4BDD-B4B0-E986D802FF0F}" srcOrd="1" destOrd="0" presId="urn:microsoft.com/office/officeart/2008/layout/SquareAccentList"/>
    <dgm:cxn modelId="{54D7C84F-2FE7-4E96-88AE-46EF3590FFCE}" type="presParOf" srcId="{6A867C34-ABDF-4BDD-B4B0-E986D802FF0F}" destId="{EFC9D57C-BA43-4547-BA50-B5C1DEEAE1DC}" srcOrd="0" destOrd="0" presId="urn:microsoft.com/office/officeart/2008/layout/SquareAccentList"/>
    <dgm:cxn modelId="{E2E3C013-419A-4035-B403-080C06F8796A}" type="presParOf" srcId="{EFC9D57C-BA43-4547-BA50-B5C1DEEAE1DC}" destId="{E9891C19-9333-490C-B044-D5CC232460D7}" srcOrd="0" destOrd="0" presId="urn:microsoft.com/office/officeart/2008/layout/SquareAccentList"/>
    <dgm:cxn modelId="{E7D58CB2-49F1-4C33-B438-433E60D96EED}" type="presParOf" srcId="{EFC9D57C-BA43-4547-BA50-B5C1DEEAE1DC}" destId="{2140F900-404B-44C9-8F3E-357084837150}" srcOrd="1" destOrd="0" presId="urn:microsoft.com/office/officeart/2008/layout/SquareAccentList"/>
    <dgm:cxn modelId="{053835B6-CF16-4CF4-B357-2143276DB37A}" type="presParOf" srcId="{6A867C34-ABDF-4BDD-B4B0-E986D802FF0F}" destId="{5A78B164-86AF-4EAB-8906-63186204AD0C}" srcOrd="1" destOrd="0" presId="urn:microsoft.com/office/officeart/2008/layout/SquareAccentList"/>
    <dgm:cxn modelId="{118F4259-8695-49DD-8178-E133673EC58E}" type="presParOf" srcId="{5A78B164-86AF-4EAB-8906-63186204AD0C}" destId="{DA4E6962-42BD-4366-B9A6-970FB329FA96}" srcOrd="0" destOrd="0" presId="urn:microsoft.com/office/officeart/2008/layout/SquareAccentList"/>
    <dgm:cxn modelId="{113AF5F7-6469-412B-B0C6-720832711656}" type="presParOf" srcId="{5A78B164-86AF-4EAB-8906-63186204AD0C}" destId="{51338FBF-AF8C-49AF-B0D2-C2FCA89FC024}" srcOrd="1" destOrd="0" presId="urn:microsoft.com/office/officeart/2008/layout/SquareAccentList"/>
    <dgm:cxn modelId="{1DE1A6A1-0DAD-43E1-86CA-DB625FC63898}" type="presParOf" srcId="{6A867C34-ABDF-4BDD-B4B0-E986D802FF0F}" destId="{97910249-E04A-437A-AF6A-0BBF6EBA951C}" srcOrd="2" destOrd="0" presId="urn:microsoft.com/office/officeart/2008/layout/SquareAccentList"/>
    <dgm:cxn modelId="{2BFE5F46-C391-4B03-983F-D08C9E105C87}" type="presParOf" srcId="{97910249-E04A-437A-AF6A-0BBF6EBA951C}" destId="{1A949052-8CBF-4C44-8780-B03BD518FC1E}" srcOrd="0" destOrd="0" presId="urn:microsoft.com/office/officeart/2008/layout/SquareAccentList"/>
    <dgm:cxn modelId="{CD67092C-AAD9-486C-AC57-06CE045A3CF7}" type="presParOf" srcId="{97910249-E04A-437A-AF6A-0BBF6EBA951C}" destId="{4A0862D5-D2AA-4194-8736-C3C30B0C8910}"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7068F1-4A22-4B1B-A74C-87E84034141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2FBD712A-F588-4D6E-9126-A31CA43CF348}">
      <dgm:prSet phldrT="[Texto]"/>
      <dgm:spPr/>
      <dgm:t>
        <a:bodyPr/>
        <a:lstStyle/>
        <a:p>
          <a:pPr algn="just"/>
          <a:r>
            <a:rPr lang="es-419" dirty="0" smtClean="0"/>
            <a:t>Con el calor se descomponen antes de llegar a fundir, por lo que no se les puede moldear. Son frágiles y rígidos. Es debido a que los polímeros están muy entrelazados. </a:t>
          </a:r>
          <a:endParaRPr lang="es-ES" dirty="0"/>
        </a:p>
      </dgm:t>
    </dgm:pt>
    <dgm:pt modelId="{D769B775-34D5-451C-8065-93B1ACFF4770}" type="parTrans" cxnId="{842534B1-2B7F-43A1-BADA-672984DB16E5}">
      <dgm:prSet/>
      <dgm:spPr/>
      <dgm:t>
        <a:bodyPr/>
        <a:lstStyle/>
        <a:p>
          <a:endParaRPr lang="es-ES"/>
        </a:p>
      </dgm:t>
    </dgm:pt>
    <dgm:pt modelId="{219F3F64-0990-4C53-A5BC-755F3B67A742}" type="sibTrans" cxnId="{842534B1-2B7F-43A1-BADA-672984DB16E5}">
      <dgm:prSet/>
      <dgm:spPr/>
      <dgm:t>
        <a:bodyPr/>
        <a:lstStyle/>
        <a:p>
          <a:endParaRPr lang="es-ES"/>
        </a:p>
      </dgm:t>
    </dgm:pt>
    <dgm:pt modelId="{CEACA254-16B5-4C58-9E99-2FD9FA564C21}" type="pres">
      <dgm:prSet presAssocID="{D07068F1-4A22-4B1B-A74C-87E840341413}" presName="linear" presStyleCnt="0">
        <dgm:presLayoutVars>
          <dgm:animLvl val="lvl"/>
          <dgm:resizeHandles val="exact"/>
        </dgm:presLayoutVars>
      </dgm:prSet>
      <dgm:spPr/>
    </dgm:pt>
    <dgm:pt modelId="{932D0D3C-177D-4422-809D-4ED85085BAD9}" type="pres">
      <dgm:prSet presAssocID="{2FBD712A-F588-4D6E-9126-A31CA43CF348}" presName="parentText" presStyleLbl="node1" presStyleIdx="0" presStyleCnt="1" custLinFactNeighborX="14449" custLinFactNeighborY="-9894">
        <dgm:presLayoutVars>
          <dgm:chMax val="0"/>
          <dgm:bulletEnabled val="1"/>
        </dgm:presLayoutVars>
      </dgm:prSet>
      <dgm:spPr/>
      <dgm:t>
        <a:bodyPr/>
        <a:lstStyle/>
        <a:p>
          <a:endParaRPr lang="es-ES"/>
        </a:p>
      </dgm:t>
    </dgm:pt>
  </dgm:ptLst>
  <dgm:cxnLst>
    <dgm:cxn modelId="{C7E0246A-D2D9-4CC2-836F-402A6200C7F2}" type="presOf" srcId="{D07068F1-4A22-4B1B-A74C-87E840341413}" destId="{CEACA254-16B5-4C58-9E99-2FD9FA564C21}" srcOrd="0" destOrd="0" presId="urn:microsoft.com/office/officeart/2005/8/layout/vList2"/>
    <dgm:cxn modelId="{FCE57C70-8E2C-43FD-847E-51DB5D906980}" type="presOf" srcId="{2FBD712A-F588-4D6E-9126-A31CA43CF348}" destId="{932D0D3C-177D-4422-809D-4ED85085BAD9}" srcOrd="0" destOrd="0" presId="urn:microsoft.com/office/officeart/2005/8/layout/vList2"/>
    <dgm:cxn modelId="{842534B1-2B7F-43A1-BADA-672984DB16E5}" srcId="{D07068F1-4A22-4B1B-A74C-87E840341413}" destId="{2FBD712A-F588-4D6E-9126-A31CA43CF348}" srcOrd="0" destOrd="0" parTransId="{D769B775-34D5-451C-8065-93B1ACFF4770}" sibTransId="{219F3F64-0990-4C53-A5BC-755F3B67A742}"/>
    <dgm:cxn modelId="{D42ED5AA-0DED-47FF-8D4A-B8872E4DEAB9}" type="presParOf" srcId="{CEACA254-16B5-4C58-9E99-2FD9FA564C21}" destId="{932D0D3C-177D-4422-809D-4ED85085BAD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7068F1-4A22-4B1B-A74C-87E84034141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S"/>
        </a:p>
      </dgm:t>
    </dgm:pt>
    <dgm:pt modelId="{2FBD712A-F588-4D6E-9126-A31CA43CF348}">
      <dgm:prSet phldrT="[Texto]"/>
      <dgm:spPr/>
      <dgm:t>
        <a:bodyPr/>
        <a:lstStyle/>
        <a:p>
          <a:pPr algn="just"/>
          <a:r>
            <a:rPr lang="es-419" dirty="0" smtClean="0"/>
            <a:t>Plásticos que se caracterizan por su gran elasticidad, adherencia y baja dureza. Estructuralmente son intermedios entre los termoplásticos y los termoestables. </a:t>
          </a:r>
          <a:endParaRPr lang="es-ES" dirty="0"/>
        </a:p>
      </dgm:t>
    </dgm:pt>
    <dgm:pt modelId="{D769B775-34D5-451C-8065-93B1ACFF4770}" type="parTrans" cxnId="{842534B1-2B7F-43A1-BADA-672984DB16E5}">
      <dgm:prSet/>
      <dgm:spPr/>
      <dgm:t>
        <a:bodyPr/>
        <a:lstStyle/>
        <a:p>
          <a:endParaRPr lang="es-ES"/>
        </a:p>
      </dgm:t>
    </dgm:pt>
    <dgm:pt modelId="{219F3F64-0990-4C53-A5BC-755F3B67A742}" type="sibTrans" cxnId="{842534B1-2B7F-43A1-BADA-672984DB16E5}">
      <dgm:prSet/>
      <dgm:spPr/>
      <dgm:t>
        <a:bodyPr/>
        <a:lstStyle/>
        <a:p>
          <a:endParaRPr lang="es-ES"/>
        </a:p>
      </dgm:t>
    </dgm:pt>
    <dgm:pt modelId="{CEACA254-16B5-4C58-9E99-2FD9FA564C21}" type="pres">
      <dgm:prSet presAssocID="{D07068F1-4A22-4B1B-A74C-87E840341413}" presName="linear" presStyleCnt="0">
        <dgm:presLayoutVars>
          <dgm:animLvl val="lvl"/>
          <dgm:resizeHandles val="exact"/>
        </dgm:presLayoutVars>
      </dgm:prSet>
      <dgm:spPr/>
    </dgm:pt>
    <dgm:pt modelId="{932D0D3C-177D-4422-809D-4ED85085BAD9}" type="pres">
      <dgm:prSet presAssocID="{2FBD712A-F588-4D6E-9126-A31CA43CF348}" presName="parentText" presStyleLbl="node1" presStyleIdx="0" presStyleCnt="1" custLinFactX="-116456" custLinFactNeighborX="-200000" custLinFactNeighborY="-19726">
        <dgm:presLayoutVars>
          <dgm:chMax val="0"/>
          <dgm:bulletEnabled val="1"/>
        </dgm:presLayoutVars>
      </dgm:prSet>
      <dgm:spPr/>
      <dgm:t>
        <a:bodyPr/>
        <a:lstStyle/>
        <a:p>
          <a:endParaRPr lang="es-ES"/>
        </a:p>
      </dgm:t>
    </dgm:pt>
  </dgm:ptLst>
  <dgm:cxnLst>
    <dgm:cxn modelId="{842534B1-2B7F-43A1-BADA-672984DB16E5}" srcId="{D07068F1-4A22-4B1B-A74C-87E840341413}" destId="{2FBD712A-F588-4D6E-9126-A31CA43CF348}" srcOrd="0" destOrd="0" parTransId="{D769B775-34D5-451C-8065-93B1ACFF4770}" sibTransId="{219F3F64-0990-4C53-A5BC-755F3B67A742}"/>
    <dgm:cxn modelId="{100E64FC-9A79-4404-ABCC-80123D4658F4}" type="presOf" srcId="{2FBD712A-F588-4D6E-9126-A31CA43CF348}" destId="{932D0D3C-177D-4422-809D-4ED85085BAD9}" srcOrd="0" destOrd="0" presId="urn:microsoft.com/office/officeart/2005/8/layout/vList2"/>
    <dgm:cxn modelId="{93722A2B-ECC6-488A-8C0B-F40515096E36}" type="presOf" srcId="{D07068F1-4A22-4B1B-A74C-87E840341413}" destId="{CEACA254-16B5-4C58-9E99-2FD9FA564C21}" srcOrd="0" destOrd="0" presId="urn:microsoft.com/office/officeart/2005/8/layout/vList2"/>
    <dgm:cxn modelId="{58F88C09-1991-443E-8AC9-0D1CD6E7BB70}" type="presParOf" srcId="{CEACA254-16B5-4C58-9E99-2FD9FA564C21}" destId="{932D0D3C-177D-4422-809D-4ED85085BAD9}"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AB3A7-34A7-49F0-940F-4B8310D1EF89}">
      <dsp:nvSpPr>
        <dsp:cNvPr id="0" name=""/>
        <dsp:cNvSpPr/>
      </dsp:nvSpPr>
      <dsp:spPr>
        <a:xfrm rot="10800000">
          <a:off x="2196312" y="370"/>
          <a:ext cx="6902946" cy="1830402"/>
        </a:xfrm>
        <a:prstGeom prst="homePlate">
          <a:avLst/>
        </a:prstGeom>
        <a:gradFill rotWithShape="0">
          <a:gsLst>
            <a:gs pos="0">
              <a:schemeClr val="accent2">
                <a:shade val="50000"/>
                <a:hueOff val="0"/>
                <a:satOff val="0"/>
                <a:lumOff val="0"/>
                <a:alphaOff val="0"/>
                <a:tint val="65000"/>
                <a:lumMod val="110000"/>
              </a:schemeClr>
            </a:gs>
            <a:gs pos="88000">
              <a:schemeClr val="accent2">
                <a:shade val="5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7156" tIns="68580" rIns="128016" bIns="68580" numCol="1" spcCol="1270" anchor="ctr" anchorCtr="0">
          <a:noAutofit/>
        </a:bodyPr>
        <a:lstStyle/>
        <a:p>
          <a:pPr lvl="0" algn="just" defTabSz="800100">
            <a:lnSpc>
              <a:spcPct val="90000"/>
            </a:lnSpc>
            <a:spcBef>
              <a:spcPct val="0"/>
            </a:spcBef>
            <a:spcAft>
              <a:spcPct val="35000"/>
            </a:spcAft>
          </a:pPr>
          <a:r>
            <a:rPr lang="es-419" sz="1800" kern="1200" dirty="0" smtClean="0"/>
            <a:t>El plástico es el primer material sintético creado por el hombre. Antes de la aparición del primer plástico sintético, el hombre ya utilizaba algunas resinas naturales, como el betún, la goma y el ámbar, con los que podían fabricar productos útiles y lograr aplicaciones diversas. </a:t>
          </a:r>
          <a:endParaRPr lang="es-ES" sz="1800" kern="1200" dirty="0"/>
        </a:p>
      </dsp:txBody>
      <dsp:txXfrm rot="10800000">
        <a:off x="2653912" y="370"/>
        <a:ext cx="6445346" cy="1830402"/>
      </dsp:txXfrm>
    </dsp:sp>
    <dsp:sp modelId="{BC52AC18-3EC9-4CA3-92F8-26AFB638332F}">
      <dsp:nvSpPr>
        <dsp:cNvPr id="0" name=""/>
        <dsp:cNvSpPr/>
      </dsp:nvSpPr>
      <dsp:spPr>
        <a:xfrm>
          <a:off x="1281111" y="370"/>
          <a:ext cx="1830402" cy="1830402"/>
        </a:xfrm>
        <a:prstGeom prst="ellipse">
          <a:avLst/>
        </a:prstGeom>
        <a:blipFill rotWithShape="1">
          <a:blip xmlns:r="http://schemas.openxmlformats.org/officeDocument/2006/relationships" r:embed="rId1"/>
          <a:stretch>
            <a:fillRect/>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4FA5CDD2-889D-4E48-8946-8B05AADCE4A9}">
      <dsp:nvSpPr>
        <dsp:cNvPr id="0" name=""/>
        <dsp:cNvSpPr/>
      </dsp:nvSpPr>
      <dsp:spPr>
        <a:xfrm rot="10800000">
          <a:off x="2196312" y="2377160"/>
          <a:ext cx="6902946" cy="1830402"/>
        </a:xfrm>
        <a:prstGeom prst="homePlate">
          <a:avLst/>
        </a:prstGeom>
        <a:gradFill rotWithShape="0">
          <a:gsLst>
            <a:gs pos="0">
              <a:schemeClr val="accent2">
                <a:shade val="50000"/>
                <a:hueOff val="579469"/>
                <a:satOff val="-24095"/>
                <a:lumOff val="49934"/>
                <a:alphaOff val="0"/>
                <a:tint val="65000"/>
                <a:lumMod val="110000"/>
              </a:schemeClr>
            </a:gs>
            <a:gs pos="88000">
              <a:schemeClr val="accent2">
                <a:shade val="50000"/>
                <a:hueOff val="579469"/>
                <a:satOff val="-24095"/>
                <a:lumOff val="4993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7156" tIns="76200" rIns="142240" bIns="76200" numCol="1" spcCol="1270" anchor="ctr" anchorCtr="0">
          <a:noAutofit/>
        </a:bodyPr>
        <a:lstStyle/>
        <a:p>
          <a:pPr lvl="0" algn="just" defTabSz="889000">
            <a:lnSpc>
              <a:spcPct val="90000"/>
            </a:lnSpc>
            <a:spcBef>
              <a:spcPct val="0"/>
            </a:spcBef>
            <a:spcAft>
              <a:spcPct val="35000"/>
            </a:spcAft>
          </a:pPr>
          <a:r>
            <a:rPr lang="es-419" sz="2000" kern="1200" dirty="0" smtClean="0"/>
            <a:t>Se tienen referencias de que éstas se utilizaban en Egipto, Babilonia, India, Grecia y China, para una variedad de aplicaciones desde el modelo básico de artículos rituales hasta la impregnación de los muertos para su momificación.</a:t>
          </a:r>
          <a:endParaRPr lang="es-ES" sz="2000" kern="1200" dirty="0"/>
        </a:p>
      </dsp:txBody>
      <dsp:txXfrm rot="10800000">
        <a:off x="2653912" y="2377160"/>
        <a:ext cx="6445346" cy="1830402"/>
      </dsp:txXfrm>
    </dsp:sp>
    <dsp:sp modelId="{EADED295-1D7D-4366-95E6-3050B1693C5C}">
      <dsp:nvSpPr>
        <dsp:cNvPr id="0" name=""/>
        <dsp:cNvSpPr/>
      </dsp:nvSpPr>
      <dsp:spPr>
        <a:xfrm>
          <a:off x="1281111" y="2377160"/>
          <a:ext cx="1830402" cy="1830402"/>
        </a:xfrm>
        <a:prstGeom prst="ellipse">
          <a:avLst/>
        </a:prstGeom>
        <a:blipFill rotWithShape="1">
          <a:blip xmlns:r="http://schemas.openxmlformats.org/officeDocument/2006/relationships" r:embed="rId2"/>
          <a:stretch>
            <a:fillRect/>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AB3A7-34A7-49F0-940F-4B8310D1EF89}">
      <dsp:nvSpPr>
        <dsp:cNvPr id="0" name=""/>
        <dsp:cNvSpPr/>
      </dsp:nvSpPr>
      <dsp:spPr>
        <a:xfrm rot="10800000">
          <a:off x="2525582" y="0"/>
          <a:ext cx="7622361" cy="2422659"/>
        </a:xfrm>
        <a:prstGeom prst="homePlate">
          <a:avLst/>
        </a:prstGeom>
        <a:gradFill rotWithShape="0">
          <a:gsLst>
            <a:gs pos="0">
              <a:schemeClr val="accent2">
                <a:shade val="50000"/>
                <a:hueOff val="0"/>
                <a:satOff val="0"/>
                <a:lumOff val="0"/>
                <a:alphaOff val="0"/>
                <a:tint val="65000"/>
                <a:lumMod val="110000"/>
              </a:schemeClr>
            </a:gs>
            <a:gs pos="88000">
              <a:schemeClr val="accent2">
                <a:shade val="5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8325" tIns="76200" rIns="142240" bIns="76200" numCol="1" spcCol="1270" anchor="ctr" anchorCtr="0">
          <a:noAutofit/>
        </a:bodyPr>
        <a:lstStyle/>
        <a:p>
          <a:pPr lvl="0" algn="just" defTabSz="889000">
            <a:lnSpc>
              <a:spcPct val="90000"/>
            </a:lnSpc>
            <a:spcBef>
              <a:spcPct val="0"/>
            </a:spcBef>
            <a:spcAft>
              <a:spcPct val="35000"/>
            </a:spcAft>
          </a:pPr>
          <a:r>
            <a:rPr lang="es-419" sz="2000" kern="1200" dirty="0" smtClean="0"/>
            <a:t>Son materiales formados por moléculas muy grandes llamadas polímeros, formadas por largas cadenas de átomos que contienen materiales de origen orgánico y de elevado peso molecular. Están compuestos fundamentalmente de carbono y otros elementos como el hidrógeno, el oxígeno, el nitrógeno o el azufre.</a:t>
          </a:r>
          <a:endParaRPr lang="es-ES" sz="2000" kern="1200" dirty="0"/>
        </a:p>
      </dsp:txBody>
      <dsp:txXfrm rot="10800000">
        <a:off x="3131247" y="0"/>
        <a:ext cx="7016696" cy="2422659"/>
      </dsp:txXfrm>
    </dsp:sp>
    <dsp:sp modelId="{BC52AC18-3EC9-4CA3-92F8-26AFB638332F}">
      <dsp:nvSpPr>
        <dsp:cNvPr id="0" name=""/>
        <dsp:cNvSpPr/>
      </dsp:nvSpPr>
      <dsp:spPr>
        <a:xfrm>
          <a:off x="1314253" y="0"/>
          <a:ext cx="2422659" cy="2422659"/>
        </a:xfrm>
        <a:prstGeom prst="ellipse">
          <a:avLst/>
        </a:prstGeom>
        <a:blipFill rotWithShape="1">
          <a:blip xmlns:r="http://schemas.openxmlformats.org/officeDocument/2006/relationships" r:embed="rId1"/>
          <a:stretch>
            <a:fillRect/>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331E5-711A-4145-9F5A-6F344579CEE6}">
      <dsp:nvSpPr>
        <dsp:cNvPr id="0" name=""/>
        <dsp:cNvSpPr/>
      </dsp:nvSpPr>
      <dsp:spPr>
        <a:xfrm>
          <a:off x="0" y="2093027"/>
          <a:ext cx="1867795" cy="933897"/>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Clasificación de Plásticos </a:t>
          </a:r>
          <a:endParaRPr lang="es-ES" sz="1800" kern="1200" dirty="0"/>
        </a:p>
      </dsp:txBody>
      <dsp:txXfrm>
        <a:off x="27353" y="2120380"/>
        <a:ext cx="1813089" cy="879191"/>
      </dsp:txXfrm>
    </dsp:sp>
    <dsp:sp modelId="{E4B6F316-8818-46F1-8A54-EBECDFDD712C}">
      <dsp:nvSpPr>
        <dsp:cNvPr id="0" name=""/>
        <dsp:cNvSpPr/>
      </dsp:nvSpPr>
      <dsp:spPr>
        <a:xfrm rot="16980799">
          <a:off x="1442470" y="2011335"/>
          <a:ext cx="1097863" cy="27614"/>
        </a:xfrm>
        <a:custGeom>
          <a:avLst/>
          <a:gdLst/>
          <a:ahLst/>
          <a:cxnLst/>
          <a:rect l="0" t="0" r="0" b="0"/>
          <a:pathLst>
            <a:path>
              <a:moveTo>
                <a:pt x="0" y="13807"/>
              </a:moveTo>
              <a:lnTo>
                <a:pt x="1097863" y="1380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es-ES" sz="500" kern="1200"/>
        </a:p>
      </dsp:txBody>
      <dsp:txXfrm>
        <a:off x="1963955" y="1997695"/>
        <a:ext cx="54893" cy="54893"/>
      </dsp:txXfrm>
    </dsp:sp>
    <dsp:sp modelId="{93D91DF0-D233-4443-96B4-1300F5A08EA8}">
      <dsp:nvSpPr>
        <dsp:cNvPr id="0" name=""/>
        <dsp:cNvSpPr/>
      </dsp:nvSpPr>
      <dsp:spPr>
        <a:xfrm>
          <a:off x="2115009" y="1023359"/>
          <a:ext cx="1867795" cy="933897"/>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Por su naturaleza:</a:t>
          </a:r>
          <a:endParaRPr lang="es-ES" sz="1800" kern="1200" dirty="0"/>
        </a:p>
      </dsp:txBody>
      <dsp:txXfrm>
        <a:off x="2142362" y="1050712"/>
        <a:ext cx="1813089" cy="879191"/>
      </dsp:txXfrm>
    </dsp:sp>
    <dsp:sp modelId="{F2CCE4A1-ACC2-45D9-B3F7-22476BBD0B2A}">
      <dsp:nvSpPr>
        <dsp:cNvPr id="0" name=""/>
        <dsp:cNvSpPr/>
      </dsp:nvSpPr>
      <dsp:spPr>
        <a:xfrm rot="19152347">
          <a:off x="3909845" y="1280291"/>
          <a:ext cx="600631" cy="27614"/>
        </a:xfrm>
        <a:custGeom>
          <a:avLst/>
          <a:gdLst/>
          <a:ahLst/>
          <a:cxnLst/>
          <a:rect l="0" t="0" r="0" b="0"/>
          <a:pathLst>
            <a:path>
              <a:moveTo>
                <a:pt x="0" y="13807"/>
              </a:moveTo>
              <a:lnTo>
                <a:pt x="600631" y="13807"/>
              </a:lnTo>
            </a:path>
          </a:pathLst>
        </a:custGeom>
        <a:noFill/>
        <a:ln w="1905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es-ES" sz="500" kern="1200"/>
        </a:p>
      </dsp:txBody>
      <dsp:txXfrm>
        <a:off x="4195145" y="1279083"/>
        <a:ext cx="30031" cy="30031"/>
      </dsp:txXfrm>
    </dsp:sp>
    <dsp:sp modelId="{5DCAC186-F03E-449F-A93D-563B20C5F9C0}">
      <dsp:nvSpPr>
        <dsp:cNvPr id="0" name=""/>
        <dsp:cNvSpPr/>
      </dsp:nvSpPr>
      <dsp:spPr>
        <a:xfrm>
          <a:off x="4437518" y="818117"/>
          <a:ext cx="5932135" cy="559544"/>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S" sz="1400" b="1" kern="1200" dirty="0" smtClean="0"/>
            <a:t>Sintéticos</a:t>
          </a:r>
          <a:r>
            <a:rPr lang="es-ES" sz="1400" kern="1200" dirty="0" smtClean="0"/>
            <a:t>: </a:t>
          </a:r>
          <a:r>
            <a:rPr lang="es-419" sz="1400" kern="1200" dirty="0" smtClean="0"/>
            <a:t>Los plásticos sintéticos se elaboran a partir de compuestos derivados del petróleo, el gas natural o el carbón. La mayoría de plásticos pertenecen a este grupo.</a:t>
          </a:r>
          <a:endParaRPr lang="es-ES" sz="1400" kern="1200" dirty="0"/>
        </a:p>
      </dsp:txBody>
      <dsp:txXfrm>
        <a:off x="4453906" y="834505"/>
        <a:ext cx="5899359" cy="526768"/>
      </dsp:txXfrm>
    </dsp:sp>
    <dsp:sp modelId="{8668F484-96A9-417D-8091-06F4A3BE51E9}">
      <dsp:nvSpPr>
        <dsp:cNvPr id="0" name=""/>
        <dsp:cNvSpPr/>
      </dsp:nvSpPr>
      <dsp:spPr>
        <a:xfrm rot="2258354">
          <a:off x="3923047" y="1651838"/>
          <a:ext cx="574227" cy="27614"/>
        </a:xfrm>
        <a:custGeom>
          <a:avLst/>
          <a:gdLst/>
          <a:ahLst/>
          <a:cxnLst/>
          <a:rect l="0" t="0" r="0" b="0"/>
          <a:pathLst>
            <a:path>
              <a:moveTo>
                <a:pt x="0" y="13807"/>
              </a:moveTo>
              <a:lnTo>
                <a:pt x="574227" y="13807"/>
              </a:lnTo>
            </a:path>
          </a:pathLst>
        </a:custGeom>
        <a:noFill/>
        <a:ln w="1905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es-ES" sz="500" kern="1200"/>
        </a:p>
      </dsp:txBody>
      <dsp:txXfrm>
        <a:off x="4195805" y="1651289"/>
        <a:ext cx="28711" cy="28711"/>
      </dsp:txXfrm>
    </dsp:sp>
    <dsp:sp modelId="{8AAA7628-A084-4E83-A88A-2F6BEE7E693E}">
      <dsp:nvSpPr>
        <dsp:cNvPr id="0" name=""/>
        <dsp:cNvSpPr/>
      </dsp:nvSpPr>
      <dsp:spPr>
        <a:xfrm>
          <a:off x="4437518" y="1580270"/>
          <a:ext cx="5918425" cy="521422"/>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S" sz="1400" b="1" kern="1200" dirty="0" smtClean="0"/>
            <a:t>Naturales</a:t>
          </a:r>
          <a:r>
            <a:rPr lang="es-ES" sz="1400" kern="1200" dirty="0" smtClean="0"/>
            <a:t>:</a:t>
          </a:r>
          <a:r>
            <a:rPr lang="es-419" sz="1400" kern="1200" dirty="0" smtClean="0"/>
            <a:t> Los plásticos naturales se obtienen directamente de materia primas (látex, la caseína de la leche y la celulosa)</a:t>
          </a:r>
          <a:r>
            <a:rPr lang="es-ES" sz="1400" kern="1200" dirty="0" smtClean="0"/>
            <a:t> </a:t>
          </a:r>
          <a:endParaRPr lang="es-ES" sz="1400" kern="1200" dirty="0"/>
        </a:p>
      </dsp:txBody>
      <dsp:txXfrm>
        <a:off x="4452790" y="1595542"/>
        <a:ext cx="5887881" cy="490878"/>
      </dsp:txXfrm>
    </dsp:sp>
    <dsp:sp modelId="{C69BCBF1-154B-4CE8-ACD3-6E027624C600}">
      <dsp:nvSpPr>
        <dsp:cNvPr id="0" name=""/>
        <dsp:cNvSpPr/>
      </dsp:nvSpPr>
      <dsp:spPr>
        <a:xfrm rot="4656256">
          <a:off x="1397404" y="3131171"/>
          <a:ext cx="1197931" cy="27614"/>
        </a:xfrm>
        <a:custGeom>
          <a:avLst/>
          <a:gdLst/>
          <a:ahLst/>
          <a:cxnLst/>
          <a:rect l="0" t="0" r="0" b="0"/>
          <a:pathLst>
            <a:path>
              <a:moveTo>
                <a:pt x="0" y="13807"/>
              </a:moveTo>
              <a:lnTo>
                <a:pt x="1197931" y="1380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es-ES" sz="500" kern="1200"/>
        </a:p>
      </dsp:txBody>
      <dsp:txXfrm>
        <a:off x="1966422" y="3115030"/>
        <a:ext cx="59896" cy="59896"/>
      </dsp:txXfrm>
    </dsp:sp>
    <dsp:sp modelId="{E568ADB5-1291-47B2-8A87-BD0D671FA5C6}">
      <dsp:nvSpPr>
        <dsp:cNvPr id="0" name=""/>
        <dsp:cNvSpPr/>
      </dsp:nvSpPr>
      <dsp:spPr>
        <a:xfrm>
          <a:off x="2124945" y="3263032"/>
          <a:ext cx="1867795" cy="933897"/>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Por su estructura interna</a:t>
          </a:r>
          <a:endParaRPr lang="es-ES" sz="1800" kern="1200" dirty="0"/>
        </a:p>
      </dsp:txBody>
      <dsp:txXfrm>
        <a:off x="2152298" y="3290385"/>
        <a:ext cx="1813089" cy="879191"/>
      </dsp:txXfrm>
    </dsp:sp>
    <dsp:sp modelId="{9099EC9C-C259-4328-99E2-083FC94C8837}">
      <dsp:nvSpPr>
        <dsp:cNvPr id="0" name=""/>
        <dsp:cNvSpPr/>
      </dsp:nvSpPr>
      <dsp:spPr>
        <a:xfrm rot="17581293">
          <a:off x="3657552" y="3209553"/>
          <a:ext cx="1100921" cy="27614"/>
        </a:xfrm>
        <a:custGeom>
          <a:avLst/>
          <a:gdLst/>
          <a:ahLst/>
          <a:cxnLst/>
          <a:rect l="0" t="0" r="0" b="0"/>
          <a:pathLst>
            <a:path>
              <a:moveTo>
                <a:pt x="0" y="13807"/>
              </a:moveTo>
              <a:lnTo>
                <a:pt x="1100921" y="13807"/>
              </a:lnTo>
            </a:path>
          </a:pathLst>
        </a:custGeom>
        <a:noFill/>
        <a:ln w="1905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es-ES" sz="500" kern="1200"/>
        </a:p>
      </dsp:txBody>
      <dsp:txXfrm>
        <a:off x="4180490" y="3195837"/>
        <a:ext cx="55046" cy="55046"/>
      </dsp:txXfrm>
    </dsp:sp>
    <dsp:sp modelId="{D6F04C33-B7FE-49C4-9ECA-EC406D71F095}">
      <dsp:nvSpPr>
        <dsp:cNvPr id="0" name=""/>
        <dsp:cNvSpPr/>
      </dsp:nvSpPr>
      <dsp:spPr>
        <a:xfrm>
          <a:off x="4423286" y="2249791"/>
          <a:ext cx="6030811" cy="933897"/>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419" sz="1400" b="1" kern="1200" dirty="0" smtClean="0"/>
            <a:t>Termoplásticos</a:t>
          </a:r>
          <a:r>
            <a:rPr lang="es-419" sz="1400" kern="1200" dirty="0" smtClean="0"/>
            <a:t>: Son aquellos que por su estructura interna, formada por cadenas lineales, se desarman fácilmente con el calor y se reconstruyen al enfriarse, pueden fundirse y volver a fabricarse muchas veces. Tienen buena capacidad para el reciclado.</a:t>
          </a:r>
          <a:r>
            <a:rPr lang="es-ES" sz="1400" kern="1200" dirty="0" smtClean="0"/>
            <a:t>téticos:</a:t>
          </a:r>
          <a:endParaRPr lang="es-ES" sz="1400" kern="1200" dirty="0"/>
        </a:p>
      </dsp:txBody>
      <dsp:txXfrm>
        <a:off x="4450639" y="2277144"/>
        <a:ext cx="5976105" cy="879191"/>
      </dsp:txXfrm>
    </dsp:sp>
    <dsp:sp modelId="{95D600E0-E003-466C-BBF2-95251678D739}">
      <dsp:nvSpPr>
        <dsp:cNvPr id="0" name=""/>
        <dsp:cNvSpPr/>
      </dsp:nvSpPr>
      <dsp:spPr>
        <a:xfrm rot="307299">
          <a:off x="3991820" y="3736762"/>
          <a:ext cx="461244" cy="27614"/>
        </a:xfrm>
        <a:custGeom>
          <a:avLst/>
          <a:gdLst/>
          <a:ahLst/>
          <a:cxnLst/>
          <a:rect l="0" t="0" r="0" b="0"/>
          <a:pathLst>
            <a:path>
              <a:moveTo>
                <a:pt x="0" y="13807"/>
              </a:moveTo>
              <a:lnTo>
                <a:pt x="461244" y="13807"/>
              </a:lnTo>
            </a:path>
          </a:pathLst>
        </a:custGeom>
        <a:noFill/>
        <a:ln w="1905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es-ES" sz="500" kern="1200"/>
        </a:p>
      </dsp:txBody>
      <dsp:txXfrm>
        <a:off x="4210911" y="3739038"/>
        <a:ext cx="23062" cy="23062"/>
      </dsp:txXfrm>
    </dsp:sp>
    <dsp:sp modelId="{E684E25F-53B0-49EC-B3DA-799F9499E4A0}">
      <dsp:nvSpPr>
        <dsp:cNvPr id="0" name=""/>
        <dsp:cNvSpPr/>
      </dsp:nvSpPr>
      <dsp:spPr>
        <a:xfrm>
          <a:off x="4452143" y="3304208"/>
          <a:ext cx="6088133" cy="933897"/>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419" sz="1600" b="1" kern="1200" dirty="0" smtClean="0"/>
            <a:t>Termoestables</a:t>
          </a:r>
          <a:r>
            <a:rPr lang="es-419" sz="1600" kern="1200" dirty="0" smtClean="0"/>
            <a:t>: Son aquellos que por su estructura interna, formada por cadenas entrecruzadas, se degradan con el calor antes de que el plástico se funda, solo pueden fundirse y fabricarse una vez. Poca capacidad de reciclado.</a:t>
          </a:r>
          <a:endParaRPr lang="es-ES" sz="1600" kern="1200" dirty="0"/>
        </a:p>
      </dsp:txBody>
      <dsp:txXfrm>
        <a:off x="4479496" y="3331561"/>
        <a:ext cx="6033427" cy="879191"/>
      </dsp:txXfrm>
    </dsp:sp>
    <dsp:sp modelId="{80245046-D908-4F33-8047-2433F99A1D12}">
      <dsp:nvSpPr>
        <dsp:cNvPr id="0" name=""/>
        <dsp:cNvSpPr/>
      </dsp:nvSpPr>
      <dsp:spPr>
        <a:xfrm rot="3955765">
          <a:off x="3635896" y="4266408"/>
          <a:ext cx="1205273" cy="27614"/>
        </a:xfrm>
        <a:custGeom>
          <a:avLst/>
          <a:gdLst/>
          <a:ahLst/>
          <a:cxnLst/>
          <a:rect l="0" t="0" r="0" b="0"/>
          <a:pathLst>
            <a:path>
              <a:moveTo>
                <a:pt x="0" y="13807"/>
              </a:moveTo>
              <a:lnTo>
                <a:pt x="1205273" y="13807"/>
              </a:lnTo>
            </a:path>
          </a:pathLst>
        </a:custGeom>
        <a:noFill/>
        <a:ln w="1905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es-ES" sz="500" kern="1200"/>
        </a:p>
      </dsp:txBody>
      <dsp:txXfrm>
        <a:off x="4208401" y="4250083"/>
        <a:ext cx="60263" cy="60263"/>
      </dsp:txXfrm>
    </dsp:sp>
    <dsp:sp modelId="{7AA3326E-D93B-4C8A-93A2-236802CC6890}">
      <dsp:nvSpPr>
        <dsp:cNvPr id="0" name=""/>
        <dsp:cNvSpPr/>
      </dsp:nvSpPr>
      <dsp:spPr>
        <a:xfrm>
          <a:off x="4484325" y="4363500"/>
          <a:ext cx="6068615" cy="933897"/>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419" sz="1600" b="1" kern="1200" dirty="0" smtClean="0"/>
            <a:t>Elastómeros</a:t>
          </a:r>
          <a:r>
            <a:rPr lang="es-419" sz="1600" b="0" kern="1200" dirty="0" smtClean="0"/>
            <a:t>: Son un tipo de termoestables, con lo cual solo pueden fundirse una vez, pero debido a su estructura interna con cadenas ramificadas, presentan un elevado grado de elasticidad.</a:t>
          </a:r>
          <a:endParaRPr lang="es-ES" sz="1600" b="0" kern="1200" dirty="0"/>
        </a:p>
      </dsp:txBody>
      <dsp:txXfrm>
        <a:off x="4511678" y="4390853"/>
        <a:ext cx="6013909" cy="879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40819-B950-4E88-A3F6-905E91408930}">
      <dsp:nvSpPr>
        <dsp:cNvPr id="0" name=""/>
        <dsp:cNvSpPr/>
      </dsp:nvSpPr>
      <dsp:spPr>
        <a:xfrm>
          <a:off x="1455085" y="592558"/>
          <a:ext cx="2803770" cy="329855"/>
        </a:xfrm>
        <a:prstGeom prst="rect">
          <a:avLst/>
        </a:prstGeom>
        <a:solidFill>
          <a:schemeClr val="accent3">
            <a:shade val="50000"/>
            <a:hueOff val="0"/>
            <a:satOff val="0"/>
            <a:lumOff val="0"/>
            <a:alphaOff val="0"/>
          </a:schemeClr>
        </a:solidFill>
        <a:ln w="19050" cap="rnd"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9D9E64-063C-463E-840A-1F490AD46309}">
      <dsp:nvSpPr>
        <dsp:cNvPr id="0" name=""/>
        <dsp:cNvSpPr/>
      </dsp:nvSpPr>
      <dsp:spPr>
        <a:xfrm>
          <a:off x="1455085" y="716439"/>
          <a:ext cx="205975" cy="205975"/>
        </a:xfrm>
        <a:prstGeom prst="rect">
          <a:avLst/>
        </a:prstGeom>
        <a:solidFill>
          <a:schemeClr val="lt1">
            <a:alpha val="90000"/>
            <a:hueOff val="0"/>
            <a:satOff val="0"/>
            <a:lumOff val="0"/>
            <a:alphaOff val="0"/>
          </a:schemeClr>
        </a:solidFill>
        <a:ln w="19050" cap="rnd"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86979D-0905-4297-8159-C53D58507210}">
      <dsp:nvSpPr>
        <dsp:cNvPr id="0" name=""/>
        <dsp:cNvSpPr/>
      </dsp:nvSpPr>
      <dsp:spPr>
        <a:xfrm>
          <a:off x="1455085" y="0"/>
          <a:ext cx="2803770" cy="592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55" tIns="39370" rIns="59055" bIns="39370" numCol="1" spcCol="1270" anchor="ctr" anchorCtr="0">
          <a:noAutofit/>
        </a:bodyPr>
        <a:lstStyle/>
        <a:p>
          <a:pPr lvl="0" algn="l" defTabSz="1377950">
            <a:lnSpc>
              <a:spcPct val="90000"/>
            </a:lnSpc>
            <a:spcBef>
              <a:spcPct val="0"/>
            </a:spcBef>
            <a:spcAft>
              <a:spcPct val="35000"/>
            </a:spcAft>
          </a:pPr>
          <a:r>
            <a:rPr lang="es-ES" sz="3100" kern="1200" dirty="0" smtClean="0"/>
            <a:t>Termoplásticos</a:t>
          </a:r>
          <a:endParaRPr lang="es-ES" sz="3100" kern="1200" dirty="0"/>
        </a:p>
      </dsp:txBody>
      <dsp:txXfrm>
        <a:off x="1455085" y="0"/>
        <a:ext cx="2803770" cy="592558"/>
      </dsp:txXfrm>
    </dsp:sp>
    <dsp:sp modelId="{9DA9C858-B124-40AF-A1A0-419DCF96A860}">
      <dsp:nvSpPr>
        <dsp:cNvPr id="0" name=""/>
        <dsp:cNvSpPr/>
      </dsp:nvSpPr>
      <dsp:spPr>
        <a:xfrm>
          <a:off x="1455085" y="1196560"/>
          <a:ext cx="205970" cy="205970"/>
        </a:xfrm>
        <a:prstGeom prst="rect">
          <a:avLst/>
        </a:prstGeom>
        <a:solidFill>
          <a:schemeClr val="lt1">
            <a:hueOff val="0"/>
            <a:satOff val="0"/>
            <a:lumOff val="0"/>
            <a:alphaOff val="0"/>
          </a:schemeClr>
        </a:solidFill>
        <a:ln w="19050" cap="rnd"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846AF-B1D6-476C-A2E2-C10FC8AC9F9A}">
      <dsp:nvSpPr>
        <dsp:cNvPr id="0" name=""/>
        <dsp:cNvSpPr/>
      </dsp:nvSpPr>
      <dsp:spPr>
        <a:xfrm>
          <a:off x="1651349" y="1059487"/>
          <a:ext cx="2607506" cy="48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s-ES" sz="1100" kern="1200" dirty="0" smtClean="0"/>
            <a:t>1. </a:t>
          </a:r>
          <a:r>
            <a:rPr lang="es-ES" sz="1100" kern="1200" dirty="0" err="1" smtClean="0"/>
            <a:t>Polietilentereftelato</a:t>
          </a:r>
          <a:r>
            <a:rPr lang="es-ES" sz="1100" kern="1200" dirty="0" smtClean="0"/>
            <a:t> (PET) </a:t>
          </a:r>
        </a:p>
      </dsp:txBody>
      <dsp:txXfrm>
        <a:off x="1651349" y="1059487"/>
        <a:ext cx="2607506" cy="480116"/>
      </dsp:txXfrm>
    </dsp:sp>
    <dsp:sp modelId="{4DABC283-7250-4A48-BC46-EF70F69E4A47}">
      <dsp:nvSpPr>
        <dsp:cNvPr id="0" name=""/>
        <dsp:cNvSpPr/>
      </dsp:nvSpPr>
      <dsp:spPr>
        <a:xfrm>
          <a:off x="1455085" y="1676677"/>
          <a:ext cx="205970" cy="205970"/>
        </a:xfrm>
        <a:prstGeom prst="rect">
          <a:avLst/>
        </a:prstGeom>
        <a:solidFill>
          <a:schemeClr val="lt1">
            <a:hueOff val="0"/>
            <a:satOff val="0"/>
            <a:lumOff val="0"/>
            <a:alphaOff val="0"/>
          </a:schemeClr>
        </a:solidFill>
        <a:ln w="19050" cap="rnd" cmpd="sng" algn="ctr">
          <a:solidFill>
            <a:schemeClr val="accent3">
              <a:shade val="50000"/>
              <a:hueOff val="-110544"/>
              <a:satOff val="-1339"/>
              <a:lumOff val="12134"/>
              <a:alphaOff val="0"/>
            </a:schemeClr>
          </a:solidFill>
          <a:prstDash val="solid"/>
        </a:ln>
        <a:effectLst/>
      </dsp:spPr>
      <dsp:style>
        <a:lnRef idx="2">
          <a:scrgbClr r="0" g="0" b="0"/>
        </a:lnRef>
        <a:fillRef idx="1">
          <a:scrgbClr r="0" g="0" b="0"/>
        </a:fillRef>
        <a:effectRef idx="0">
          <a:scrgbClr r="0" g="0" b="0"/>
        </a:effectRef>
        <a:fontRef idx="minor"/>
      </dsp:style>
    </dsp:sp>
    <dsp:sp modelId="{1DFC4A04-C1D4-485D-868F-4C16C921BBD5}">
      <dsp:nvSpPr>
        <dsp:cNvPr id="0" name=""/>
        <dsp:cNvSpPr/>
      </dsp:nvSpPr>
      <dsp:spPr>
        <a:xfrm>
          <a:off x="1651349" y="1539604"/>
          <a:ext cx="2607506" cy="48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s-ES" sz="1100" kern="1200" dirty="0" smtClean="0"/>
            <a:t>2. Polietileno de alta densidad(HDPE) </a:t>
          </a:r>
        </a:p>
      </dsp:txBody>
      <dsp:txXfrm>
        <a:off x="1651349" y="1539604"/>
        <a:ext cx="2607506" cy="480116"/>
      </dsp:txXfrm>
    </dsp:sp>
    <dsp:sp modelId="{C18BF97D-847E-4319-9819-2E58BBAC1371}">
      <dsp:nvSpPr>
        <dsp:cNvPr id="0" name=""/>
        <dsp:cNvSpPr/>
      </dsp:nvSpPr>
      <dsp:spPr>
        <a:xfrm>
          <a:off x="1455085" y="2156794"/>
          <a:ext cx="205970" cy="205970"/>
        </a:xfrm>
        <a:prstGeom prst="rect">
          <a:avLst/>
        </a:prstGeom>
        <a:solidFill>
          <a:schemeClr val="lt1">
            <a:hueOff val="0"/>
            <a:satOff val="0"/>
            <a:lumOff val="0"/>
            <a:alphaOff val="0"/>
          </a:schemeClr>
        </a:solidFill>
        <a:ln w="19050" cap="rnd" cmpd="sng" algn="ctr">
          <a:solidFill>
            <a:schemeClr val="accent3">
              <a:shade val="50000"/>
              <a:hueOff val="-221089"/>
              <a:satOff val="-2679"/>
              <a:lumOff val="24269"/>
              <a:alphaOff val="0"/>
            </a:schemeClr>
          </a:solidFill>
          <a:prstDash val="solid"/>
        </a:ln>
        <a:effectLst/>
      </dsp:spPr>
      <dsp:style>
        <a:lnRef idx="2">
          <a:scrgbClr r="0" g="0" b="0"/>
        </a:lnRef>
        <a:fillRef idx="1">
          <a:scrgbClr r="0" g="0" b="0"/>
        </a:fillRef>
        <a:effectRef idx="0">
          <a:scrgbClr r="0" g="0" b="0"/>
        </a:effectRef>
        <a:fontRef idx="minor"/>
      </dsp:style>
    </dsp:sp>
    <dsp:sp modelId="{21F87BCE-FC2C-4813-B568-42D9319DBD0F}">
      <dsp:nvSpPr>
        <dsp:cNvPr id="0" name=""/>
        <dsp:cNvSpPr/>
      </dsp:nvSpPr>
      <dsp:spPr>
        <a:xfrm>
          <a:off x="1651349" y="2019720"/>
          <a:ext cx="2607506" cy="48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s-ES" sz="1100" kern="1200" dirty="0" smtClean="0"/>
            <a:t>3. Cloruro de polivinilo (PVC) </a:t>
          </a:r>
        </a:p>
      </dsp:txBody>
      <dsp:txXfrm>
        <a:off x="1651349" y="2019720"/>
        <a:ext cx="2607506" cy="480116"/>
      </dsp:txXfrm>
    </dsp:sp>
    <dsp:sp modelId="{5D601075-5047-483C-80B6-DD7935BBDF44}">
      <dsp:nvSpPr>
        <dsp:cNvPr id="0" name=""/>
        <dsp:cNvSpPr/>
      </dsp:nvSpPr>
      <dsp:spPr>
        <a:xfrm>
          <a:off x="1455085" y="2636910"/>
          <a:ext cx="205970" cy="205970"/>
        </a:xfrm>
        <a:prstGeom prst="rect">
          <a:avLst/>
        </a:prstGeom>
        <a:solidFill>
          <a:schemeClr val="lt1">
            <a:hueOff val="0"/>
            <a:satOff val="0"/>
            <a:lumOff val="0"/>
            <a:alphaOff val="0"/>
          </a:schemeClr>
        </a:solidFill>
        <a:ln w="19050" cap="rnd" cmpd="sng" algn="ctr">
          <a:solidFill>
            <a:schemeClr val="accent3">
              <a:shade val="50000"/>
              <a:hueOff val="-331633"/>
              <a:satOff val="-4018"/>
              <a:lumOff val="36403"/>
              <a:alphaOff val="0"/>
            </a:schemeClr>
          </a:solidFill>
          <a:prstDash val="solid"/>
        </a:ln>
        <a:effectLst/>
      </dsp:spPr>
      <dsp:style>
        <a:lnRef idx="2">
          <a:scrgbClr r="0" g="0" b="0"/>
        </a:lnRef>
        <a:fillRef idx="1">
          <a:scrgbClr r="0" g="0" b="0"/>
        </a:fillRef>
        <a:effectRef idx="0">
          <a:scrgbClr r="0" g="0" b="0"/>
        </a:effectRef>
        <a:fontRef idx="minor"/>
      </dsp:style>
    </dsp:sp>
    <dsp:sp modelId="{482C140B-DC64-4C63-83DD-8DB9F73E3082}">
      <dsp:nvSpPr>
        <dsp:cNvPr id="0" name=""/>
        <dsp:cNvSpPr/>
      </dsp:nvSpPr>
      <dsp:spPr>
        <a:xfrm>
          <a:off x="1651349" y="2499837"/>
          <a:ext cx="2607506" cy="48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s-ES" sz="1100" kern="1200" dirty="0" smtClean="0"/>
            <a:t>4. Polietileno de baja densidad(LDPE) </a:t>
          </a:r>
        </a:p>
      </dsp:txBody>
      <dsp:txXfrm>
        <a:off x="1651349" y="2499837"/>
        <a:ext cx="2607506" cy="480116"/>
      </dsp:txXfrm>
    </dsp:sp>
    <dsp:sp modelId="{219FF029-4A52-4701-8E4A-C58EB978E137}">
      <dsp:nvSpPr>
        <dsp:cNvPr id="0" name=""/>
        <dsp:cNvSpPr/>
      </dsp:nvSpPr>
      <dsp:spPr>
        <a:xfrm>
          <a:off x="1455085" y="3117027"/>
          <a:ext cx="205970" cy="205970"/>
        </a:xfrm>
        <a:prstGeom prst="rect">
          <a:avLst/>
        </a:prstGeom>
        <a:solidFill>
          <a:schemeClr val="lt1">
            <a:hueOff val="0"/>
            <a:satOff val="0"/>
            <a:lumOff val="0"/>
            <a:alphaOff val="0"/>
          </a:schemeClr>
        </a:solidFill>
        <a:ln w="19050" cap="rnd" cmpd="sng" algn="ctr">
          <a:solidFill>
            <a:schemeClr val="accent3">
              <a:shade val="50000"/>
              <a:hueOff val="-331633"/>
              <a:satOff val="-4018"/>
              <a:lumOff val="36403"/>
              <a:alphaOff val="0"/>
            </a:schemeClr>
          </a:solidFill>
          <a:prstDash val="solid"/>
        </a:ln>
        <a:effectLst/>
      </dsp:spPr>
      <dsp:style>
        <a:lnRef idx="2">
          <a:scrgbClr r="0" g="0" b="0"/>
        </a:lnRef>
        <a:fillRef idx="1">
          <a:scrgbClr r="0" g="0" b="0"/>
        </a:fillRef>
        <a:effectRef idx="0">
          <a:scrgbClr r="0" g="0" b="0"/>
        </a:effectRef>
        <a:fontRef idx="minor"/>
      </dsp:style>
    </dsp:sp>
    <dsp:sp modelId="{05F4ABC6-7E41-4528-8006-E0C0903DB248}">
      <dsp:nvSpPr>
        <dsp:cNvPr id="0" name=""/>
        <dsp:cNvSpPr/>
      </dsp:nvSpPr>
      <dsp:spPr>
        <a:xfrm>
          <a:off x="1651349" y="2979953"/>
          <a:ext cx="2607506" cy="48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s-ES" sz="1100" kern="1200" dirty="0" smtClean="0"/>
            <a:t>5. Polipropileno (PP) </a:t>
          </a:r>
        </a:p>
      </dsp:txBody>
      <dsp:txXfrm>
        <a:off x="1651349" y="2979953"/>
        <a:ext cx="2607506" cy="480116"/>
      </dsp:txXfrm>
    </dsp:sp>
    <dsp:sp modelId="{424E946F-A830-40A6-933C-EEC29664FCEE}">
      <dsp:nvSpPr>
        <dsp:cNvPr id="0" name=""/>
        <dsp:cNvSpPr/>
      </dsp:nvSpPr>
      <dsp:spPr>
        <a:xfrm>
          <a:off x="1455085" y="3597143"/>
          <a:ext cx="205970" cy="205970"/>
        </a:xfrm>
        <a:prstGeom prst="rect">
          <a:avLst/>
        </a:prstGeom>
        <a:solidFill>
          <a:schemeClr val="lt1">
            <a:hueOff val="0"/>
            <a:satOff val="0"/>
            <a:lumOff val="0"/>
            <a:alphaOff val="0"/>
          </a:schemeClr>
        </a:solidFill>
        <a:ln w="19050" cap="rnd" cmpd="sng" algn="ctr">
          <a:solidFill>
            <a:schemeClr val="accent3">
              <a:shade val="50000"/>
              <a:hueOff val="-221089"/>
              <a:satOff val="-2679"/>
              <a:lumOff val="24269"/>
              <a:alphaOff val="0"/>
            </a:schemeClr>
          </a:solidFill>
          <a:prstDash val="solid"/>
        </a:ln>
        <a:effectLst/>
      </dsp:spPr>
      <dsp:style>
        <a:lnRef idx="2">
          <a:scrgbClr r="0" g="0" b="0"/>
        </a:lnRef>
        <a:fillRef idx="1">
          <a:scrgbClr r="0" g="0" b="0"/>
        </a:fillRef>
        <a:effectRef idx="0">
          <a:scrgbClr r="0" g="0" b="0"/>
        </a:effectRef>
        <a:fontRef idx="minor"/>
      </dsp:style>
    </dsp:sp>
    <dsp:sp modelId="{094C4CAA-635F-46BC-A19A-10F926B1B1A5}">
      <dsp:nvSpPr>
        <dsp:cNvPr id="0" name=""/>
        <dsp:cNvSpPr/>
      </dsp:nvSpPr>
      <dsp:spPr>
        <a:xfrm>
          <a:off x="1651349" y="3460070"/>
          <a:ext cx="2607506" cy="48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s-ES" sz="1100" kern="1200" dirty="0" smtClean="0"/>
            <a:t>6. </a:t>
          </a:r>
          <a:r>
            <a:rPr lang="es-ES" sz="1100" kern="1200" dirty="0" err="1" smtClean="0"/>
            <a:t>Poliestireno</a:t>
          </a:r>
          <a:r>
            <a:rPr lang="es-ES" sz="1100" kern="1200" dirty="0" smtClean="0"/>
            <a:t> (PS) </a:t>
          </a:r>
        </a:p>
      </dsp:txBody>
      <dsp:txXfrm>
        <a:off x="1651349" y="3460070"/>
        <a:ext cx="2607506" cy="480116"/>
      </dsp:txXfrm>
    </dsp:sp>
    <dsp:sp modelId="{8CB15A94-396F-4F54-807C-E934325BDB91}">
      <dsp:nvSpPr>
        <dsp:cNvPr id="0" name=""/>
        <dsp:cNvSpPr/>
      </dsp:nvSpPr>
      <dsp:spPr>
        <a:xfrm>
          <a:off x="1455085" y="4077260"/>
          <a:ext cx="205970" cy="205970"/>
        </a:xfrm>
        <a:prstGeom prst="rect">
          <a:avLst/>
        </a:prstGeom>
        <a:solidFill>
          <a:schemeClr val="lt1">
            <a:hueOff val="0"/>
            <a:satOff val="0"/>
            <a:lumOff val="0"/>
            <a:alphaOff val="0"/>
          </a:schemeClr>
        </a:solidFill>
        <a:ln w="19050" cap="rnd" cmpd="sng" algn="ctr">
          <a:solidFill>
            <a:schemeClr val="accent3">
              <a:shade val="50000"/>
              <a:hueOff val="-110544"/>
              <a:satOff val="-1339"/>
              <a:lumOff val="12134"/>
              <a:alphaOff val="0"/>
            </a:schemeClr>
          </a:solidFill>
          <a:prstDash val="solid"/>
        </a:ln>
        <a:effectLst/>
      </dsp:spPr>
      <dsp:style>
        <a:lnRef idx="2">
          <a:scrgbClr r="0" g="0" b="0"/>
        </a:lnRef>
        <a:fillRef idx="1">
          <a:scrgbClr r="0" g="0" b="0"/>
        </a:fillRef>
        <a:effectRef idx="0">
          <a:scrgbClr r="0" g="0" b="0"/>
        </a:effectRef>
        <a:fontRef idx="minor"/>
      </dsp:style>
    </dsp:sp>
    <dsp:sp modelId="{5188A35D-30AF-4636-929F-8194658EC54E}">
      <dsp:nvSpPr>
        <dsp:cNvPr id="0" name=""/>
        <dsp:cNvSpPr/>
      </dsp:nvSpPr>
      <dsp:spPr>
        <a:xfrm>
          <a:off x="1651349" y="3940187"/>
          <a:ext cx="2607506" cy="48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s-ES" sz="1100" kern="1200" dirty="0" smtClean="0"/>
            <a:t>7. Otros: Metacrilato, Teflón, Celofán, Nailon o poliamida (PA) </a:t>
          </a:r>
          <a:endParaRPr lang="es-ES" sz="1100" kern="1200" dirty="0"/>
        </a:p>
      </dsp:txBody>
      <dsp:txXfrm>
        <a:off x="1651349" y="3940187"/>
        <a:ext cx="2607506" cy="480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D0D3C-177D-4422-809D-4ED85085BAD9}">
      <dsp:nvSpPr>
        <dsp:cNvPr id="0" name=""/>
        <dsp:cNvSpPr/>
      </dsp:nvSpPr>
      <dsp:spPr>
        <a:xfrm>
          <a:off x="0" y="82669"/>
          <a:ext cx="3625677" cy="1474199"/>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419" sz="1500" kern="1200" dirty="0" smtClean="0"/>
            <a:t>Se ablandan con el calor, pudiéndose moldear con nuevas formas que se conservan al enfriarse. Es debido a que las macromoléculas están unidas por débiles fuerzas que se rompen con el calor.</a:t>
          </a:r>
          <a:endParaRPr lang="es-ES" sz="1500" kern="1200" dirty="0"/>
        </a:p>
      </dsp:txBody>
      <dsp:txXfrm>
        <a:off x="71964" y="154633"/>
        <a:ext cx="3481749" cy="13302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40819-B950-4E88-A3F6-905E91408930}">
      <dsp:nvSpPr>
        <dsp:cNvPr id="0" name=""/>
        <dsp:cNvSpPr/>
      </dsp:nvSpPr>
      <dsp:spPr>
        <a:xfrm>
          <a:off x="4112" y="705719"/>
          <a:ext cx="3339203" cy="392847"/>
        </a:xfrm>
        <a:prstGeom prst="rect">
          <a:avLst/>
        </a:prstGeom>
        <a:solidFill>
          <a:schemeClr val="accent3">
            <a:shade val="50000"/>
            <a:hueOff val="0"/>
            <a:satOff val="0"/>
            <a:lumOff val="0"/>
            <a:alphaOff val="0"/>
          </a:schemeClr>
        </a:solidFill>
        <a:ln w="19050" cap="rnd"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9D9E64-063C-463E-840A-1F490AD46309}">
      <dsp:nvSpPr>
        <dsp:cNvPr id="0" name=""/>
        <dsp:cNvSpPr/>
      </dsp:nvSpPr>
      <dsp:spPr>
        <a:xfrm>
          <a:off x="4112" y="853256"/>
          <a:ext cx="245309" cy="245309"/>
        </a:xfrm>
        <a:prstGeom prst="rect">
          <a:avLst/>
        </a:prstGeom>
        <a:solidFill>
          <a:schemeClr val="lt1">
            <a:alpha val="90000"/>
            <a:hueOff val="0"/>
            <a:satOff val="0"/>
            <a:lumOff val="0"/>
            <a:alphaOff val="0"/>
          </a:schemeClr>
        </a:solidFill>
        <a:ln w="19050" cap="rnd"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86979D-0905-4297-8159-C53D58507210}">
      <dsp:nvSpPr>
        <dsp:cNvPr id="0" name=""/>
        <dsp:cNvSpPr/>
      </dsp:nvSpPr>
      <dsp:spPr>
        <a:xfrm>
          <a:off x="4112" y="0"/>
          <a:ext cx="3339203" cy="705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5" tIns="49530" rIns="74295" bIns="49530" numCol="1" spcCol="1270" anchor="ctr" anchorCtr="0">
          <a:noAutofit/>
        </a:bodyPr>
        <a:lstStyle/>
        <a:p>
          <a:pPr lvl="0" algn="l" defTabSz="1733550">
            <a:lnSpc>
              <a:spcPct val="90000"/>
            </a:lnSpc>
            <a:spcBef>
              <a:spcPct val="0"/>
            </a:spcBef>
            <a:spcAft>
              <a:spcPct val="35000"/>
            </a:spcAft>
          </a:pPr>
          <a:r>
            <a:rPr lang="es-ES" sz="3900" kern="1200" dirty="0" smtClean="0"/>
            <a:t>Elastómeros</a:t>
          </a:r>
          <a:endParaRPr lang="es-ES" sz="3900" kern="1200" dirty="0"/>
        </a:p>
      </dsp:txBody>
      <dsp:txXfrm>
        <a:off x="4112" y="0"/>
        <a:ext cx="3339203" cy="705719"/>
      </dsp:txXfrm>
    </dsp:sp>
    <dsp:sp modelId="{9DA9C858-B124-40AF-A1A0-419DCF96A860}">
      <dsp:nvSpPr>
        <dsp:cNvPr id="0" name=""/>
        <dsp:cNvSpPr/>
      </dsp:nvSpPr>
      <dsp:spPr>
        <a:xfrm>
          <a:off x="4112" y="1425066"/>
          <a:ext cx="245303" cy="245303"/>
        </a:xfrm>
        <a:prstGeom prst="rect">
          <a:avLst/>
        </a:prstGeom>
        <a:solidFill>
          <a:schemeClr val="lt1">
            <a:hueOff val="0"/>
            <a:satOff val="0"/>
            <a:lumOff val="0"/>
            <a:alphaOff val="0"/>
          </a:schemeClr>
        </a:solidFill>
        <a:ln w="19050" cap="rnd"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846AF-B1D6-476C-A2E2-C10FC8AC9F9A}">
      <dsp:nvSpPr>
        <dsp:cNvPr id="0" name=""/>
        <dsp:cNvSpPr/>
      </dsp:nvSpPr>
      <dsp:spPr>
        <a:xfrm>
          <a:off x="237856" y="1261816"/>
          <a:ext cx="3105459" cy="571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1. Caucho natural </a:t>
          </a:r>
        </a:p>
      </dsp:txBody>
      <dsp:txXfrm>
        <a:off x="237856" y="1261816"/>
        <a:ext cx="3105459" cy="571804"/>
      </dsp:txXfrm>
    </dsp:sp>
    <dsp:sp modelId="{4DABC283-7250-4A48-BC46-EF70F69E4A47}">
      <dsp:nvSpPr>
        <dsp:cNvPr id="0" name=""/>
        <dsp:cNvSpPr/>
      </dsp:nvSpPr>
      <dsp:spPr>
        <a:xfrm>
          <a:off x="4112" y="1996870"/>
          <a:ext cx="245303" cy="245303"/>
        </a:xfrm>
        <a:prstGeom prst="rect">
          <a:avLst/>
        </a:prstGeom>
        <a:solidFill>
          <a:schemeClr val="lt1">
            <a:hueOff val="0"/>
            <a:satOff val="0"/>
            <a:lumOff val="0"/>
            <a:alphaOff val="0"/>
          </a:schemeClr>
        </a:solidFill>
        <a:ln w="19050" cap="rnd" cmpd="sng" algn="ctr">
          <a:solidFill>
            <a:schemeClr val="accent3">
              <a:shade val="50000"/>
              <a:hueOff val="-128969"/>
              <a:satOff val="-1563"/>
              <a:lumOff val="14157"/>
              <a:alphaOff val="0"/>
            </a:schemeClr>
          </a:solidFill>
          <a:prstDash val="solid"/>
        </a:ln>
        <a:effectLst/>
      </dsp:spPr>
      <dsp:style>
        <a:lnRef idx="2">
          <a:scrgbClr r="0" g="0" b="0"/>
        </a:lnRef>
        <a:fillRef idx="1">
          <a:scrgbClr r="0" g="0" b="0"/>
        </a:fillRef>
        <a:effectRef idx="0">
          <a:scrgbClr r="0" g="0" b="0"/>
        </a:effectRef>
        <a:fontRef idx="minor"/>
      </dsp:style>
    </dsp:sp>
    <dsp:sp modelId="{1DFC4A04-C1D4-485D-868F-4C16C921BBD5}">
      <dsp:nvSpPr>
        <dsp:cNvPr id="0" name=""/>
        <dsp:cNvSpPr/>
      </dsp:nvSpPr>
      <dsp:spPr>
        <a:xfrm>
          <a:off x="237856" y="1833620"/>
          <a:ext cx="3105459" cy="571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2. Caucho sintético </a:t>
          </a:r>
        </a:p>
      </dsp:txBody>
      <dsp:txXfrm>
        <a:off x="237856" y="1833620"/>
        <a:ext cx="3105459" cy="571804"/>
      </dsp:txXfrm>
    </dsp:sp>
    <dsp:sp modelId="{C18BF97D-847E-4319-9819-2E58BBAC1371}">
      <dsp:nvSpPr>
        <dsp:cNvPr id="0" name=""/>
        <dsp:cNvSpPr/>
      </dsp:nvSpPr>
      <dsp:spPr>
        <a:xfrm>
          <a:off x="4112" y="2568674"/>
          <a:ext cx="245303" cy="245303"/>
        </a:xfrm>
        <a:prstGeom prst="rect">
          <a:avLst/>
        </a:prstGeom>
        <a:solidFill>
          <a:schemeClr val="lt1">
            <a:hueOff val="0"/>
            <a:satOff val="0"/>
            <a:lumOff val="0"/>
            <a:alphaOff val="0"/>
          </a:schemeClr>
        </a:solidFill>
        <a:ln w="19050" cap="rnd" cmpd="sng" algn="ctr">
          <a:solidFill>
            <a:schemeClr val="accent3">
              <a:shade val="50000"/>
              <a:hueOff val="-257937"/>
              <a:satOff val="-3125"/>
              <a:lumOff val="28313"/>
              <a:alphaOff val="0"/>
            </a:schemeClr>
          </a:solidFill>
          <a:prstDash val="solid"/>
        </a:ln>
        <a:effectLst/>
      </dsp:spPr>
      <dsp:style>
        <a:lnRef idx="2">
          <a:scrgbClr r="0" g="0" b="0"/>
        </a:lnRef>
        <a:fillRef idx="1">
          <a:scrgbClr r="0" g="0" b="0"/>
        </a:fillRef>
        <a:effectRef idx="0">
          <a:scrgbClr r="0" g="0" b="0"/>
        </a:effectRef>
        <a:fontRef idx="minor"/>
      </dsp:style>
    </dsp:sp>
    <dsp:sp modelId="{21F87BCE-FC2C-4813-B568-42D9319DBD0F}">
      <dsp:nvSpPr>
        <dsp:cNvPr id="0" name=""/>
        <dsp:cNvSpPr/>
      </dsp:nvSpPr>
      <dsp:spPr>
        <a:xfrm>
          <a:off x="237856" y="2405424"/>
          <a:ext cx="3105459" cy="571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3. Neopreno </a:t>
          </a:r>
        </a:p>
      </dsp:txBody>
      <dsp:txXfrm>
        <a:off x="237856" y="2405424"/>
        <a:ext cx="3105459" cy="571804"/>
      </dsp:txXfrm>
    </dsp:sp>
    <dsp:sp modelId="{C58D7F99-9665-4F96-829F-D2E889BB643B}">
      <dsp:nvSpPr>
        <dsp:cNvPr id="0" name=""/>
        <dsp:cNvSpPr/>
      </dsp:nvSpPr>
      <dsp:spPr>
        <a:xfrm>
          <a:off x="3510276" y="705719"/>
          <a:ext cx="3339203" cy="392847"/>
        </a:xfrm>
        <a:prstGeom prst="rect">
          <a:avLst/>
        </a:prstGeom>
        <a:solidFill>
          <a:schemeClr val="accent3">
            <a:shade val="50000"/>
            <a:hueOff val="-386906"/>
            <a:satOff val="-4688"/>
            <a:lumOff val="42470"/>
            <a:alphaOff val="0"/>
          </a:schemeClr>
        </a:solidFill>
        <a:ln w="19050" cap="rnd" cmpd="sng" algn="ctr">
          <a:solidFill>
            <a:schemeClr val="accent3">
              <a:shade val="50000"/>
              <a:hueOff val="-386906"/>
              <a:satOff val="-4688"/>
              <a:lumOff val="424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303F0B-D2CD-421C-882E-EDFFF84134B3}">
      <dsp:nvSpPr>
        <dsp:cNvPr id="0" name=""/>
        <dsp:cNvSpPr/>
      </dsp:nvSpPr>
      <dsp:spPr>
        <a:xfrm>
          <a:off x="3510276" y="853256"/>
          <a:ext cx="245309" cy="245309"/>
        </a:xfrm>
        <a:prstGeom prst="rect">
          <a:avLst/>
        </a:prstGeom>
        <a:solidFill>
          <a:schemeClr val="lt1">
            <a:alpha val="90000"/>
            <a:hueOff val="0"/>
            <a:satOff val="0"/>
            <a:lumOff val="0"/>
            <a:alphaOff val="0"/>
          </a:schemeClr>
        </a:solidFill>
        <a:ln w="19050" cap="rnd" cmpd="sng" algn="ctr">
          <a:solidFill>
            <a:schemeClr val="accent3">
              <a:shade val="50000"/>
              <a:hueOff val="-386906"/>
              <a:satOff val="-4688"/>
              <a:lumOff val="42470"/>
              <a:alphaOff val="0"/>
            </a:schemeClr>
          </a:solidFill>
          <a:prstDash val="solid"/>
        </a:ln>
        <a:effectLst/>
      </dsp:spPr>
      <dsp:style>
        <a:lnRef idx="2">
          <a:scrgbClr r="0" g="0" b="0"/>
        </a:lnRef>
        <a:fillRef idx="1">
          <a:scrgbClr r="0" g="0" b="0"/>
        </a:fillRef>
        <a:effectRef idx="0">
          <a:scrgbClr r="0" g="0" b="0"/>
        </a:effectRef>
        <a:fontRef idx="minor"/>
      </dsp:style>
    </dsp:sp>
    <dsp:sp modelId="{75750F82-DE10-4732-96D7-303547B2E05E}">
      <dsp:nvSpPr>
        <dsp:cNvPr id="0" name=""/>
        <dsp:cNvSpPr/>
      </dsp:nvSpPr>
      <dsp:spPr>
        <a:xfrm>
          <a:off x="3510276" y="0"/>
          <a:ext cx="3339203" cy="705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5" tIns="49530" rIns="74295" bIns="49530" numCol="1" spcCol="1270" anchor="ctr" anchorCtr="0">
          <a:noAutofit/>
        </a:bodyPr>
        <a:lstStyle/>
        <a:p>
          <a:pPr lvl="0" algn="l" defTabSz="1733550">
            <a:lnSpc>
              <a:spcPct val="90000"/>
            </a:lnSpc>
            <a:spcBef>
              <a:spcPct val="0"/>
            </a:spcBef>
            <a:spcAft>
              <a:spcPct val="35000"/>
            </a:spcAft>
          </a:pPr>
          <a:r>
            <a:rPr lang="es-ES" sz="3900" kern="1200" dirty="0" smtClean="0"/>
            <a:t>Termoestables</a:t>
          </a:r>
          <a:endParaRPr lang="es-ES" sz="3900" kern="1200" dirty="0"/>
        </a:p>
      </dsp:txBody>
      <dsp:txXfrm>
        <a:off x="3510276" y="0"/>
        <a:ext cx="3339203" cy="705719"/>
      </dsp:txXfrm>
    </dsp:sp>
    <dsp:sp modelId="{E9891C19-9333-490C-B044-D5CC232460D7}">
      <dsp:nvSpPr>
        <dsp:cNvPr id="0" name=""/>
        <dsp:cNvSpPr/>
      </dsp:nvSpPr>
      <dsp:spPr>
        <a:xfrm>
          <a:off x="3510276" y="1425066"/>
          <a:ext cx="245303" cy="245303"/>
        </a:xfrm>
        <a:prstGeom prst="rect">
          <a:avLst/>
        </a:prstGeom>
        <a:solidFill>
          <a:schemeClr val="lt1">
            <a:hueOff val="0"/>
            <a:satOff val="0"/>
            <a:lumOff val="0"/>
            <a:alphaOff val="0"/>
          </a:schemeClr>
        </a:solidFill>
        <a:ln w="19050" cap="rnd" cmpd="sng" algn="ctr">
          <a:solidFill>
            <a:schemeClr val="accent3">
              <a:shade val="50000"/>
              <a:hueOff val="-386906"/>
              <a:satOff val="-4688"/>
              <a:lumOff val="42470"/>
              <a:alphaOff val="0"/>
            </a:schemeClr>
          </a:solidFill>
          <a:prstDash val="solid"/>
        </a:ln>
        <a:effectLst/>
      </dsp:spPr>
      <dsp:style>
        <a:lnRef idx="2">
          <a:scrgbClr r="0" g="0" b="0"/>
        </a:lnRef>
        <a:fillRef idx="1">
          <a:scrgbClr r="0" g="0" b="0"/>
        </a:fillRef>
        <a:effectRef idx="0">
          <a:scrgbClr r="0" g="0" b="0"/>
        </a:effectRef>
        <a:fontRef idx="minor"/>
      </dsp:style>
    </dsp:sp>
    <dsp:sp modelId="{2140F900-404B-44C9-8F3E-357084837150}">
      <dsp:nvSpPr>
        <dsp:cNvPr id="0" name=""/>
        <dsp:cNvSpPr/>
      </dsp:nvSpPr>
      <dsp:spPr>
        <a:xfrm>
          <a:off x="3744020" y="1261816"/>
          <a:ext cx="3105459" cy="571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1. Poliuretano </a:t>
          </a:r>
          <a:endParaRPr lang="es-ES" sz="2000" kern="1200" dirty="0"/>
        </a:p>
      </dsp:txBody>
      <dsp:txXfrm>
        <a:off x="3744020" y="1261816"/>
        <a:ext cx="3105459" cy="571804"/>
      </dsp:txXfrm>
    </dsp:sp>
    <dsp:sp modelId="{DA4E6962-42BD-4366-B9A6-970FB329FA96}">
      <dsp:nvSpPr>
        <dsp:cNvPr id="0" name=""/>
        <dsp:cNvSpPr/>
      </dsp:nvSpPr>
      <dsp:spPr>
        <a:xfrm>
          <a:off x="3510276" y="1996870"/>
          <a:ext cx="245303" cy="245303"/>
        </a:xfrm>
        <a:prstGeom prst="rect">
          <a:avLst/>
        </a:prstGeom>
        <a:solidFill>
          <a:schemeClr val="lt1">
            <a:hueOff val="0"/>
            <a:satOff val="0"/>
            <a:lumOff val="0"/>
            <a:alphaOff val="0"/>
          </a:schemeClr>
        </a:solidFill>
        <a:ln w="19050" cap="rnd" cmpd="sng" algn="ctr">
          <a:solidFill>
            <a:schemeClr val="accent3">
              <a:shade val="50000"/>
              <a:hueOff val="-257937"/>
              <a:satOff val="-3125"/>
              <a:lumOff val="28313"/>
              <a:alphaOff val="0"/>
            </a:schemeClr>
          </a:solidFill>
          <a:prstDash val="solid"/>
        </a:ln>
        <a:effectLst/>
      </dsp:spPr>
      <dsp:style>
        <a:lnRef idx="2">
          <a:scrgbClr r="0" g="0" b="0"/>
        </a:lnRef>
        <a:fillRef idx="1">
          <a:scrgbClr r="0" g="0" b="0"/>
        </a:fillRef>
        <a:effectRef idx="0">
          <a:scrgbClr r="0" g="0" b="0"/>
        </a:effectRef>
        <a:fontRef idx="minor"/>
      </dsp:style>
    </dsp:sp>
    <dsp:sp modelId="{51338FBF-AF8C-49AF-B0D2-C2FCA89FC024}">
      <dsp:nvSpPr>
        <dsp:cNvPr id="0" name=""/>
        <dsp:cNvSpPr/>
      </dsp:nvSpPr>
      <dsp:spPr>
        <a:xfrm>
          <a:off x="3744020" y="1833620"/>
          <a:ext cx="3105459" cy="571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smtClean="0"/>
            <a:t>2. Resinas fenólicas </a:t>
          </a:r>
          <a:endParaRPr lang="es-ES" sz="2000" kern="1200" dirty="0"/>
        </a:p>
      </dsp:txBody>
      <dsp:txXfrm>
        <a:off x="3744020" y="1833620"/>
        <a:ext cx="3105459" cy="571804"/>
      </dsp:txXfrm>
    </dsp:sp>
    <dsp:sp modelId="{1A949052-8CBF-4C44-8780-B03BD518FC1E}">
      <dsp:nvSpPr>
        <dsp:cNvPr id="0" name=""/>
        <dsp:cNvSpPr/>
      </dsp:nvSpPr>
      <dsp:spPr>
        <a:xfrm>
          <a:off x="3510276" y="2568674"/>
          <a:ext cx="245303" cy="245303"/>
        </a:xfrm>
        <a:prstGeom prst="rect">
          <a:avLst/>
        </a:prstGeom>
        <a:solidFill>
          <a:schemeClr val="lt1">
            <a:hueOff val="0"/>
            <a:satOff val="0"/>
            <a:lumOff val="0"/>
            <a:alphaOff val="0"/>
          </a:schemeClr>
        </a:solidFill>
        <a:ln w="19050" cap="rnd" cmpd="sng" algn="ctr">
          <a:solidFill>
            <a:schemeClr val="accent3">
              <a:shade val="50000"/>
              <a:hueOff val="-128969"/>
              <a:satOff val="-1563"/>
              <a:lumOff val="14157"/>
              <a:alphaOff val="0"/>
            </a:schemeClr>
          </a:solidFill>
          <a:prstDash val="solid"/>
        </a:ln>
        <a:effectLst/>
      </dsp:spPr>
      <dsp:style>
        <a:lnRef idx="2">
          <a:scrgbClr r="0" g="0" b="0"/>
        </a:lnRef>
        <a:fillRef idx="1">
          <a:scrgbClr r="0" g="0" b="0"/>
        </a:fillRef>
        <a:effectRef idx="0">
          <a:scrgbClr r="0" g="0" b="0"/>
        </a:effectRef>
        <a:fontRef idx="minor"/>
      </dsp:style>
    </dsp:sp>
    <dsp:sp modelId="{4A0862D5-D2AA-4194-8736-C3C30B0C8910}">
      <dsp:nvSpPr>
        <dsp:cNvPr id="0" name=""/>
        <dsp:cNvSpPr/>
      </dsp:nvSpPr>
      <dsp:spPr>
        <a:xfrm>
          <a:off x="3744020" y="2405424"/>
          <a:ext cx="3105459" cy="571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3. </a:t>
          </a:r>
          <a:r>
            <a:rPr lang="es-ES" sz="2000" kern="1200" dirty="0" err="1" smtClean="0"/>
            <a:t>Melamina</a:t>
          </a:r>
          <a:r>
            <a:rPr lang="es-ES" sz="2000" kern="1200" dirty="0" smtClean="0"/>
            <a:t> </a:t>
          </a:r>
          <a:endParaRPr lang="es-ES" sz="2000" kern="1200" dirty="0"/>
        </a:p>
      </dsp:txBody>
      <dsp:txXfrm>
        <a:off x="3744020" y="2405424"/>
        <a:ext cx="3105459" cy="5718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D0D3C-177D-4422-809D-4ED85085BAD9}">
      <dsp:nvSpPr>
        <dsp:cNvPr id="0" name=""/>
        <dsp:cNvSpPr/>
      </dsp:nvSpPr>
      <dsp:spPr>
        <a:xfrm>
          <a:off x="0" y="0"/>
          <a:ext cx="2257426" cy="17690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419" sz="1400" kern="1200" dirty="0" smtClean="0"/>
            <a:t>Con el calor se descomponen antes de llegar a fundir, por lo que no se les puede moldear. Son frágiles y rígidos. Es debido a que los polímeros están muy entrelazados. </a:t>
          </a:r>
          <a:endParaRPr lang="es-ES" sz="1400" kern="1200" dirty="0"/>
        </a:p>
      </dsp:txBody>
      <dsp:txXfrm>
        <a:off x="86357" y="86357"/>
        <a:ext cx="2084712" cy="15963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D0D3C-177D-4422-809D-4ED85085BAD9}">
      <dsp:nvSpPr>
        <dsp:cNvPr id="0" name=""/>
        <dsp:cNvSpPr/>
      </dsp:nvSpPr>
      <dsp:spPr>
        <a:xfrm>
          <a:off x="0" y="0"/>
          <a:ext cx="2257426" cy="176904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419" sz="1400" kern="1200" dirty="0" smtClean="0"/>
            <a:t>Plásticos que se caracterizan por su gran elasticidad, adherencia y baja dureza. Estructuralmente son intermedios entre los termoplásticos y los termoestables. </a:t>
          </a:r>
          <a:endParaRPr lang="es-ES" sz="1400" kern="1200" dirty="0"/>
        </a:p>
      </dsp:txBody>
      <dsp:txXfrm>
        <a:off x="86357" y="86357"/>
        <a:ext cx="2084712" cy="159632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7/6/2021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7/6/2021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du.xunta.gal/centros/iessantomefreixeiro/system/files/plastico.pdf" TargetMode="External"/><Relationship Id="rId2" Type="http://schemas.openxmlformats.org/officeDocument/2006/relationships/hyperlink" Target="https://www.mavalle.com/proceso-industrial-de-extraccion-y-transformacion-de-caucho-natural-para-la-fabricacion-de-llantas/" TargetMode="External"/><Relationship Id="rId1" Type="http://schemas.openxmlformats.org/officeDocument/2006/relationships/slideLayout" Target="../slideLayouts/slideLayout2.xml"/><Relationship Id="rId4" Type="http://schemas.openxmlformats.org/officeDocument/2006/relationships/hyperlink" Target="http://aliso.pntic.mec.es/cmal0029/PLASTICOS/fabricacion.html"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Layout" Target="../diagrams/layout4.xml"/><Relationship Id="rId7" Type="http://schemas.openxmlformats.org/officeDocument/2006/relationships/image" Target="../media/image6.png"/><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18158" y="734095"/>
            <a:ext cx="9182398" cy="998544"/>
          </a:xfrm>
        </p:spPr>
        <p:txBody>
          <a:bodyPr/>
          <a:lstStyle/>
          <a:p>
            <a:pPr algn="l"/>
            <a:r>
              <a:rPr lang="es-ES" dirty="0" smtClean="0"/>
              <a:t>PROCESOS PETROQUÍMICOS </a:t>
            </a:r>
            <a:endParaRPr lang="es-ES" dirty="0"/>
          </a:p>
        </p:txBody>
      </p:sp>
      <p:sp>
        <p:nvSpPr>
          <p:cNvPr id="3" name="Subtítulo 2"/>
          <p:cNvSpPr>
            <a:spLocks noGrp="1"/>
          </p:cNvSpPr>
          <p:nvPr>
            <p:ph type="subTitle" idx="1"/>
          </p:nvPr>
        </p:nvSpPr>
        <p:spPr>
          <a:xfrm>
            <a:off x="1120462" y="1732639"/>
            <a:ext cx="7226262" cy="1096899"/>
          </a:xfrm>
        </p:spPr>
        <p:txBody>
          <a:bodyPr>
            <a:normAutofit/>
          </a:bodyPr>
          <a:lstStyle/>
          <a:p>
            <a:pPr algn="l"/>
            <a:r>
              <a:rPr lang="es-ES" sz="2800" dirty="0" smtClean="0"/>
              <a:t>UNIDAD 2 </a:t>
            </a:r>
            <a:endParaRPr lang="es-ES" sz="3600" dirty="0"/>
          </a:p>
        </p:txBody>
      </p:sp>
      <p:pic>
        <p:nvPicPr>
          <p:cNvPr id="1026" name="Picture 2" descr="Ingeniería Petroquímica: Qué es, campo laboral, materias y má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723" y="1912944"/>
            <a:ext cx="60960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16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smtClean="0"/>
              <a:t>PROCESO PRODUCTIVO DEL </a:t>
            </a:r>
            <a:r>
              <a:rPr lang="es-ES" dirty="0" smtClean="0"/>
              <a:t>PLÁSTICO</a:t>
            </a:r>
            <a:endParaRPr lang="es-ES" dirty="0"/>
          </a:p>
        </p:txBody>
      </p:sp>
      <p:sp>
        <p:nvSpPr>
          <p:cNvPr id="3" name="Rectángulo 2"/>
          <p:cNvSpPr/>
          <p:nvPr/>
        </p:nvSpPr>
        <p:spPr>
          <a:xfrm>
            <a:off x="677334" y="1270000"/>
            <a:ext cx="4384534" cy="369332"/>
          </a:xfrm>
          <a:prstGeom prst="rect">
            <a:avLst/>
          </a:prstGeom>
        </p:spPr>
        <p:txBody>
          <a:bodyPr wrap="none">
            <a:spAutoFit/>
          </a:bodyPr>
          <a:lstStyle/>
          <a:p>
            <a:r>
              <a:rPr lang="es-419" dirty="0" smtClean="0"/>
              <a:t>TÉCNICAS DE MOLDEO DE LOS PLÁSTICOS</a:t>
            </a:r>
            <a:endParaRPr lang="es-419" dirty="0"/>
          </a:p>
        </p:txBody>
      </p:sp>
      <p:sp>
        <p:nvSpPr>
          <p:cNvPr id="5" name="Rectángulo 4"/>
          <p:cNvSpPr/>
          <p:nvPr/>
        </p:nvSpPr>
        <p:spPr>
          <a:xfrm>
            <a:off x="506327" y="1707441"/>
            <a:ext cx="4726547" cy="3970318"/>
          </a:xfrm>
          <a:prstGeom prst="rect">
            <a:avLst/>
          </a:prstGeom>
        </p:spPr>
        <p:txBody>
          <a:bodyPr wrap="square">
            <a:spAutoFit/>
          </a:bodyPr>
          <a:lstStyle/>
          <a:p>
            <a:pPr algn="just"/>
            <a:r>
              <a:rPr lang="es-419" dirty="0"/>
              <a:t>II) Moldeo </a:t>
            </a:r>
            <a:endParaRPr lang="es-419" dirty="0" smtClean="0"/>
          </a:p>
          <a:p>
            <a:pPr algn="just"/>
            <a:endParaRPr lang="es-419" dirty="0"/>
          </a:p>
          <a:p>
            <a:pPr marL="342900" indent="-342900" algn="just">
              <a:buAutoNum type="alphaLcParenR"/>
            </a:pPr>
            <a:r>
              <a:rPr lang="es-419" dirty="0" smtClean="0"/>
              <a:t>Por </a:t>
            </a:r>
            <a:r>
              <a:rPr lang="es-419" dirty="0"/>
              <a:t>compresión: </a:t>
            </a:r>
            <a:endParaRPr lang="es-419" dirty="0" smtClean="0"/>
          </a:p>
          <a:p>
            <a:pPr marL="342900" indent="-342900" algn="just">
              <a:buAutoNum type="alphaLcParenR"/>
            </a:pPr>
            <a:endParaRPr lang="es-419" dirty="0"/>
          </a:p>
          <a:p>
            <a:pPr algn="just"/>
            <a:r>
              <a:rPr lang="es-419" dirty="0" smtClean="0"/>
              <a:t>Se </a:t>
            </a:r>
            <a:r>
              <a:rPr lang="es-419" dirty="0"/>
              <a:t>emplean polímeros termoestables.En el moldeado por compresión, el material se coloca en el molde abierto. Un taco calentado aplica suficiente calor y presión para ablandar el polímero termoestable y llenar la cavidad del molde. Las cadenas del polímero se entrecruzan rápidamente y el plástico se endurece tomando su forma permanente, pudiendo ser retirado del molde.</a:t>
            </a:r>
            <a:endParaRPr lang="es-ES" dirty="0"/>
          </a:p>
        </p:txBody>
      </p:sp>
      <p:pic>
        <p:nvPicPr>
          <p:cNvPr id="4" name="Imagen 3"/>
          <p:cNvPicPr>
            <a:picLocks noChangeAspect="1"/>
          </p:cNvPicPr>
          <p:nvPr/>
        </p:nvPicPr>
        <p:blipFill>
          <a:blip r:embed="rId2"/>
          <a:stretch>
            <a:fillRect/>
          </a:stretch>
        </p:blipFill>
        <p:spPr>
          <a:xfrm>
            <a:off x="5429787" y="2070547"/>
            <a:ext cx="5067300" cy="3695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788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smtClean="0"/>
              <a:t>PROCESO PRODUCTIVO DEL </a:t>
            </a:r>
            <a:r>
              <a:rPr lang="es-ES" dirty="0" smtClean="0"/>
              <a:t>PLÁSTICO</a:t>
            </a:r>
            <a:endParaRPr lang="es-ES" dirty="0"/>
          </a:p>
        </p:txBody>
      </p:sp>
      <p:sp>
        <p:nvSpPr>
          <p:cNvPr id="3" name="Rectángulo 2"/>
          <p:cNvSpPr/>
          <p:nvPr/>
        </p:nvSpPr>
        <p:spPr>
          <a:xfrm>
            <a:off x="677334" y="1270000"/>
            <a:ext cx="4384534" cy="369332"/>
          </a:xfrm>
          <a:prstGeom prst="rect">
            <a:avLst/>
          </a:prstGeom>
        </p:spPr>
        <p:txBody>
          <a:bodyPr wrap="none">
            <a:spAutoFit/>
          </a:bodyPr>
          <a:lstStyle/>
          <a:p>
            <a:r>
              <a:rPr lang="es-419" dirty="0" smtClean="0"/>
              <a:t>TÉCNICAS DE MOLDEO DE LOS PLÁSTICOS</a:t>
            </a:r>
            <a:endParaRPr lang="es-419" dirty="0"/>
          </a:p>
        </p:txBody>
      </p:sp>
      <p:sp>
        <p:nvSpPr>
          <p:cNvPr id="5" name="Rectángulo 4"/>
          <p:cNvSpPr/>
          <p:nvPr/>
        </p:nvSpPr>
        <p:spPr>
          <a:xfrm>
            <a:off x="544964" y="1930400"/>
            <a:ext cx="4683859" cy="3139321"/>
          </a:xfrm>
          <a:prstGeom prst="rect">
            <a:avLst/>
          </a:prstGeom>
        </p:spPr>
        <p:txBody>
          <a:bodyPr wrap="square">
            <a:spAutoFit/>
          </a:bodyPr>
          <a:lstStyle/>
          <a:p>
            <a:pPr algn="just"/>
            <a:r>
              <a:rPr lang="es-419" dirty="0"/>
              <a:t>II) Moldeo </a:t>
            </a:r>
            <a:endParaRPr lang="es-419" dirty="0" smtClean="0"/>
          </a:p>
          <a:p>
            <a:pPr algn="just"/>
            <a:endParaRPr lang="es-419" dirty="0"/>
          </a:p>
          <a:p>
            <a:pPr algn="just"/>
            <a:r>
              <a:rPr lang="es-419" dirty="0"/>
              <a:t>b) El moldeo por soplado: </a:t>
            </a:r>
            <a:endParaRPr lang="es-419" dirty="0" smtClean="0"/>
          </a:p>
          <a:p>
            <a:pPr algn="just"/>
            <a:endParaRPr lang="es-419" dirty="0"/>
          </a:p>
          <a:p>
            <a:pPr algn="just"/>
            <a:r>
              <a:rPr lang="es-419" dirty="0"/>
              <a:t>S</a:t>
            </a:r>
            <a:r>
              <a:rPr lang="es-419" dirty="0" smtClean="0"/>
              <a:t>e </a:t>
            </a:r>
            <a:r>
              <a:rPr lang="es-419" dirty="0"/>
              <a:t>introduce en el molde una preforma en forma de tubo reblandecido a través de un dosificador y, a continuación, se inyecta aire comprimido y esta se adapta a la forma interior del molde. Una vez enfriado se abre el molde y se extrae el objeto final.</a:t>
            </a:r>
          </a:p>
        </p:txBody>
      </p:sp>
      <p:pic>
        <p:nvPicPr>
          <p:cNvPr id="6" name="Imagen 5"/>
          <p:cNvPicPr>
            <a:picLocks noChangeAspect="1"/>
          </p:cNvPicPr>
          <p:nvPr/>
        </p:nvPicPr>
        <p:blipFill>
          <a:blip r:embed="rId2"/>
          <a:stretch>
            <a:fillRect/>
          </a:stretch>
        </p:blipFill>
        <p:spPr>
          <a:xfrm>
            <a:off x="5759203" y="1930400"/>
            <a:ext cx="4440864" cy="43354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673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smtClean="0"/>
              <a:t>PROCESO PRODUCTIVO DEL </a:t>
            </a:r>
            <a:r>
              <a:rPr lang="es-ES" dirty="0" smtClean="0"/>
              <a:t>PLÁSTICO</a:t>
            </a:r>
            <a:endParaRPr lang="es-ES" dirty="0"/>
          </a:p>
        </p:txBody>
      </p:sp>
      <p:sp>
        <p:nvSpPr>
          <p:cNvPr id="3" name="Rectángulo 2"/>
          <p:cNvSpPr/>
          <p:nvPr/>
        </p:nvSpPr>
        <p:spPr>
          <a:xfrm>
            <a:off x="677334" y="1270000"/>
            <a:ext cx="4384534" cy="369332"/>
          </a:xfrm>
          <a:prstGeom prst="rect">
            <a:avLst/>
          </a:prstGeom>
        </p:spPr>
        <p:txBody>
          <a:bodyPr wrap="none">
            <a:spAutoFit/>
          </a:bodyPr>
          <a:lstStyle/>
          <a:p>
            <a:r>
              <a:rPr lang="es-419" dirty="0" smtClean="0"/>
              <a:t>TÉCNICAS DE MOLDEO DE LOS PLÁSTICOS</a:t>
            </a:r>
            <a:endParaRPr lang="es-419" dirty="0"/>
          </a:p>
        </p:txBody>
      </p:sp>
      <p:sp>
        <p:nvSpPr>
          <p:cNvPr id="5" name="Rectángulo 4"/>
          <p:cNvSpPr/>
          <p:nvPr/>
        </p:nvSpPr>
        <p:spPr>
          <a:xfrm>
            <a:off x="544964" y="1930400"/>
            <a:ext cx="5353560" cy="4801314"/>
          </a:xfrm>
          <a:prstGeom prst="rect">
            <a:avLst/>
          </a:prstGeom>
        </p:spPr>
        <p:txBody>
          <a:bodyPr wrap="square">
            <a:spAutoFit/>
          </a:bodyPr>
          <a:lstStyle/>
          <a:p>
            <a:pPr algn="just"/>
            <a:r>
              <a:rPr lang="es-419" dirty="0"/>
              <a:t>II) Moldeo </a:t>
            </a:r>
            <a:endParaRPr lang="es-419" dirty="0" smtClean="0"/>
          </a:p>
          <a:p>
            <a:pPr algn="just"/>
            <a:endParaRPr lang="es-419" dirty="0"/>
          </a:p>
          <a:p>
            <a:pPr algn="just"/>
            <a:r>
              <a:rPr lang="es-419" dirty="0"/>
              <a:t>c) El moldeo a alta presión, o moldeo por </a:t>
            </a:r>
            <a:r>
              <a:rPr lang="es-419" dirty="0" smtClean="0"/>
              <a:t>inyección:</a:t>
            </a:r>
          </a:p>
          <a:p>
            <a:pPr algn="just"/>
            <a:endParaRPr lang="es-419" dirty="0" smtClean="0"/>
          </a:p>
          <a:p>
            <a:pPr algn="just"/>
            <a:r>
              <a:rPr lang="es-419" dirty="0" smtClean="0"/>
              <a:t>Es </a:t>
            </a:r>
            <a:r>
              <a:rPr lang="es-419" dirty="0"/>
              <a:t>el método más utilizado en la producción de termoplásticos. Se utiliza una máquina parecida a la extrusora, que proporciona alta presión y temperatura elevada al material. Una vez fundido se introduce el plástico a alta presión en el interior del molde. Gracias a la presión, el plástico rellena el molde sin dejar huecos. El proceso es muy rápido, y permite fabricar piezas complejas, por lo que se emplea para elaborar todo tipo de objetos. Un caso particular de aplicación del moldeo por inyección es la fabricación de películas de plástico.</a:t>
            </a:r>
          </a:p>
        </p:txBody>
      </p:sp>
      <p:pic>
        <p:nvPicPr>
          <p:cNvPr id="4" name="Imagen 3"/>
          <p:cNvPicPr>
            <a:picLocks noChangeAspect="1"/>
          </p:cNvPicPr>
          <p:nvPr/>
        </p:nvPicPr>
        <p:blipFill>
          <a:blip r:embed="rId2"/>
          <a:stretch>
            <a:fillRect/>
          </a:stretch>
        </p:blipFill>
        <p:spPr>
          <a:xfrm>
            <a:off x="6782580" y="1454666"/>
            <a:ext cx="4370525" cy="2696531"/>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rotWithShape="1">
          <a:blip r:embed="rId3"/>
          <a:srcRect b="2944"/>
          <a:stretch/>
        </p:blipFill>
        <p:spPr>
          <a:xfrm>
            <a:off x="7172379" y="4399386"/>
            <a:ext cx="3590925" cy="21817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0895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smtClean="0"/>
              <a:t>PROCESO PRODUCTIVO DEL </a:t>
            </a:r>
            <a:r>
              <a:rPr lang="es-ES" dirty="0" smtClean="0"/>
              <a:t>PLÁSTICO</a:t>
            </a:r>
            <a:endParaRPr lang="es-ES" dirty="0"/>
          </a:p>
        </p:txBody>
      </p:sp>
      <p:sp>
        <p:nvSpPr>
          <p:cNvPr id="3" name="Rectángulo 2"/>
          <p:cNvSpPr/>
          <p:nvPr/>
        </p:nvSpPr>
        <p:spPr>
          <a:xfrm>
            <a:off x="677334" y="1270000"/>
            <a:ext cx="4384534" cy="369332"/>
          </a:xfrm>
          <a:prstGeom prst="rect">
            <a:avLst/>
          </a:prstGeom>
        </p:spPr>
        <p:txBody>
          <a:bodyPr wrap="none">
            <a:spAutoFit/>
          </a:bodyPr>
          <a:lstStyle/>
          <a:p>
            <a:r>
              <a:rPr lang="es-419" dirty="0" smtClean="0"/>
              <a:t>TÉCNICAS DE MOLDEO DE LOS PLÁSTICOS</a:t>
            </a:r>
            <a:endParaRPr lang="es-419" dirty="0"/>
          </a:p>
        </p:txBody>
      </p:sp>
      <p:sp>
        <p:nvSpPr>
          <p:cNvPr id="5" name="Rectángulo 4"/>
          <p:cNvSpPr/>
          <p:nvPr/>
        </p:nvSpPr>
        <p:spPr>
          <a:xfrm>
            <a:off x="544964" y="1930400"/>
            <a:ext cx="5353560" cy="4524315"/>
          </a:xfrm>
          <a:prstGeom prst="rect">
            <a:avLst/>
          </a:prstGeom>
        </p:spPr>
        <p:txBody>
          <a:bodyPr wrap="square">
            <a:spAutoFit/>
          </a:bodyPr>
          <a:lstStyle/>
          <a:p>
            <a:pPr algn="just"/>
            <a:r>
              <a:rPr lang="es-419" dirty="0"/>
              <a:t>II) Moldeo </a:t>
            </a:r>
            <a:endParaRPr lang="es-419" dirty="0" smtClean="0"/>
          </a:p>
          <a:p>
            <a:pPr algn="just"/>
            <a:endParaRPr lang="es-419" dirty="0"/>
          </a:p>
          <a:p>
            <a:pPr algn="just"/>
            <a:r>
              <a:rPr lang="es-419" dirty="0"/>
              <a:t>d) El moldeo rotacional, centrífugo o </a:t>
            </a:r>
            <a:r>
              <a:rPr lang="es-419" dirty="0" smtClean="0"/>
              <a:t>rotomoldeo:</a:t>
            </a:r>
          </a:p>
          <a:p>
            <a:pPr algn="just"/>
            <a:endParaRPr lang="es-419" dirty="0"/>
          </a:p>
          <a:p>
            <a:pPr algn="just"/>
            <a:r>
              <a:rPr lang="es-419" dirty="0" smtClean="0"/>
              <a:t>Es </a:t>
            </a:r>
            <a:r>
              <a:rPr lang="es-419" dirty="0"/>
              <a:t>una técnica de transformación de plástico con un proceso de 4 etapas que comprende carga (A), calentamiento (B), enfriamiento (C) y descarga del molde (D). Consiste en aportar calor a un molde con material plástico en su interior mientras se le mantiene girando dentro de un horno. El material plástico, en contacto con las paredes del molde, va aumentando su temperatura hasta que se funde y se pega a las paredes del mismo, momento en el cual se procede a su enfriado y posterior des-moldeo de la pieza.</a:t>
            </a:r>
          </a:p>
        </p:txBody>
      </p:sp>
      <p:pic>
        <p:nvPicPr>
          <p:cNvPr id="6" name="Imagen 5"/>
          <p:cNvPicPr>
            <a:picLocks noChangeAspect="1"/>
          </p:cNvPicPr>
          <p:nvPr/>
        </p:nvPicPr>
        <p:blipFill>
          <a:blip r:embed="rId2"/>
          <a:stretch>
            <a:fillRect/>
          </a:stretch>
        </p:blipFill>
        <p:spPr>
          <a:xfrm>
            <a:off x="6634497" y="1507015"/>
            <a:ext cx="3732995" cy="4947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133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smtClean="0"/>
              <a:t>PROCESO PRODUCTIVO DEL </a:t>
            </a:r>
            <a:r>
              <a:rPr lang="es-ES" dirty="0" smtClean="0"/>
              <a:t>PLÁSTICO</a:t>
            </a:r>
            <a:endParaRPr lang="es-ES" dirty="0"/>
          </a:p>
        </p:txBody>
      </p:sp>
      <p:sp>
        <p:nvSpPr>
          <p:cNvPr id="3" name="Rectángulo 2"/>
          <p:cNvSpPr/>
          <p:nvPr/>
        </p:nvSpPr>
        <p:spPr>
          <a:xfrm>
            <a:off x="677334" y="1270000"/>
            <a:ext cx="4384534" cy="369332"/>
          </a:xfrm>
          <a:prstGeom prst="rect">
            <a:avLst/>
          </a:prstGeom>
        </p:spPr>
        <p:txBody>
          <a:bodyPr wrap="none">
            <a:spAutoFit/>
          </a:bodyPr>
          <a:lstStyle/>
          <a:p>
            <a:r>
              <a:rPr lang="es-419" dirty="0" smtClean="0"/>
              <a:t>TÉCNICAS DE MOLDEO DE LOS PLÁSTICOS</a:t>
            </a:r>
            <a:endParaRPr lang="es-419" dirty="0"/>
          </a:p>
        </p:txBody>
      </p:sp>
      <p:sp>
        <p:nvSpPr>
          <p:cNvPr id="5" name="Rectángulo 4"/>
          <p:cNvSpPr/>
          <p:nvPr/>
        </p:nvSpPr>
        <p:spPr>
          <a:xfrm>
            <a:off x="544964" y="1930400"/>
            <a:ext cx="5353560" cy="4524315"/>
          </a:xfrm>
          <a:prstGeom prst="rect">
            <a:avLst/>
          </a:prstGeom>
        </p:spPr>
        <p:txBody>
          <a:bodyPr wrap="square">
            <a:spAutoFit/>
          </a:bodyPr>
          <a:lstStyle/>
          <a:p>
            <a:pPr algn="just"/>
            <a:r>
              <a:rPr lang="es-419" dirty="0"/>
              <a:t>II) Moldeo </a:t>
            </a:r>
            <a:endParaRPr lang="es-419" dirty="0" smtClean="0"/>
          </a:p>
          <a:p>
            <a:pPr algn="just"/>
            <a:endParaRPr lang="es-419" dirty="0"/>
          </a:p>
          <a:p>
            <a:pPr algn="just"/>
            <a:r>
              <a:rPr lang="es-419" dirty="0"/>
              <a:t>d) El moldeo rotacional, centrífugo o </a:t>
            </a:r>
            <a:r>
              <a:rPr lang="es-419" dirty="0" smtClean="0"/>
              <a:t>rotomoldeo:</a:t>
            </a:r>
          </a:p>
          <a:p>
            <a:pPr algn="just"/>
            <a:endParaRPr lang="es-419" dirty="0"/>
          </a:p>
          <a:p>
            <a:pPr algn="just"/>
            <a:r>
              <a:rPr lang="es-419" dirty="0" smtClean="0"/>
              <a:t>Es </a:t>
            </a:r>
            <a:r>
              <a:rPr lang="es-419" dirty="0"/>
              <a:t>una técnica de transformación de plástico con un proceso de 4 etapas que comprende carga (A), calentamiento (B), enfriamiento (C) y descarga del molde (D). Consiste en aportar calor a un molde con material plástico en su interior mientras se le mantiene girando dentro de un horno. El material plástico, en contacto con las paredes del molde, va aumentando su temperatura hasta que se funde y se pega a las paredes del mismo, momento en el cual se procede a su enfriado y posterior des-moldeo de la pieza.</a:t>
            </a:r>
          </a:p>
        </p:txBody>
      </p:sp>
      <p:pic>
        <p:nvPicPr>
          <p:cNvPr id="6" name="Imagen 5"/>
          <p:cNvPicPr>
            <a:picLocks noChangeAspect="1"/>
          </p:cNvPicPr>
          <p:nvPr/>
        </p:nvPicPr>
        <p:blipFill>
          <a:blip r:embed="rId2"/>
          <a:stretch>
            <a:fillRect/>
          </a:stretch>
        </p:blipFill>
        <p:spPr>
          <a:xfrm>
            <a:off x="6634497" y="1507015"/>
            <a:ext cx="3732995" cy="4947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0666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smtClean="0"/>
              <a:t>PROCESO PRODUCTIVO DEL </a:t>
            </a:r>
            <a:r>
              <a:rPr lang="es-ES" dirty="0" smtClean="0"/>
              <a:t>PLÁSTICO</a:t>
            </a:r>
            <a:endParaRPr lang="es-ES" dirty="0"/>
          </a:p>
        </p:txBody>
      </p:sp>
      <p:sp>
        <p:nvSpPr>
          <p:cNvPr id="3" name="Rectángulo 2"/>
          <p:cNvSpPr/>
          <p:nvPr/>
        </p:nvSpPr>
        <p:spPr>
          <a:xfrm>
            <a:off x="677334" y="1270000"/>
            <a:ext cx="4384534" cy="369332"/>
          </a:xfrm>
          <a:prstGeom prst="rect">
            <a:avLst/>
          </a:prstGeom>
        </p:spPr>
        <p:txBody>
          <a:bodyPr wrap="none">
            <a:spAutoFit/>
          </a:bodyPr>
          <a:lstStyle/>
          <a:p>
            <a:r>
              <a:rPr lang="es-419" dirty="0" smtClean="0"/>
              <a:t>TÉCNICAS DE MOLDEO DE LOS PLÁSTICOS</a:t>
            </a:r>
            <a:endParaRPr lang="es-419" dirty="0"/>
          </a:p>
        </p:txBody>
      </p:sp>
      <p:sp>
        <p:nvSpPr>
          <p:cNvPr id="4" name="Rectángulo 3"/>
          <p:cNvSpPr/>
          <p:nvPr/>
        </p:nvSpPr>
        <p:spPr>
          <a:xfrm>
            <a:off x="677333" y="1930400"/>
            <a:ext cx="9548491" cy="1754326"/>
          </a:xfrm>
          <a:prstGeom prst="rect">
            <a:avLst/>
          </a:prstGeom>
        </p:spPr>
        <p:txBody>
          <a:bodyPr wrap="square">
            <a:spAutoFit/>
          </a:bodyPr>
          <a:lstStyle/>
          <a:p>
            <a:r>
              <a:rPr lang="es-419" dirty="0"/>
              <a:t>III) Calandrado </a:t>
            </a:r>
            <a:endParaRPr lang="es-419" dirty="0" smtClean="0"/>
          </a:p>
          <a:p>
            <a:endParaRPr lang="es-419" dirty="0"/>
          </a:p>
          <a:p>
            <a:pPr algn="just"/>
            <a:r>
              <a:rPr lang="es-419" dirty="0" smtClean="0"/>
              <a:t>El </a:t>
            </a:r>
            <a:r>
              <a:rPr lang="es-419" dirty="0"/>
              <a:t>calandrado es un proceso de conformado que consiste en hacer pasar un material sólido a presión entre rodillos de metal generalmente calientes que giran en sentidos opuestos. La finalidad puede ser obtener láminas de espesor controlado o bien modificar el aspecto superficial de la lámina.</a:t>
            </a:r>
            <a:endParaRPr lang="es-ES" dirty="0"/>
          </a:p>
        </p:txBody>
      </p:sp>
      <p:pic>
        <p:nvPicPr>
          <p:cNvPr id="7" name="Imagen 6"/>
          <p:cNvPicPr>
            <a:picLocks noChangeAspect="1"/>
          </p:cNvPicPr>
          <p:nvPr/>
        </p:nvPicPr>
        <p:blipFill>
          <a:blip r:embed="rId2"/>
          <a:stretch>
            <a:fillRect/>
          </a:stretch>
        </p:blipFill>
        <p:spPr>
          <a:xfrm>
            <a:off x="2294116" y="3975795"/>
            <a:ext cx="6659501" cy="20886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5130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smtClean="0"/>
              <a:t>PROCESO PRODUCTIVO DEL </a:t>
            </a:r>
            <a:r>
              <a:rPr lang="es-ES" dirty="0" smtClean="0"/>
              <a:t>PLÁSTICO</a:t>
            </a:r>
            <a:endParaRPr lang="es-ES" dirty="0"/>
          </a:p>
        </p:txBody>
      </p:sp>
      <p:sp>
        <p:nvSpPr>
          <p:cNvPr id="3" name="Rectángulo 2"/>
          <p:cNvSpPr/>
          <p:nvPr/>
        </p:nvSpPr>
        <p:spPr>
          <a:xfrm>
            <a:off x="677334" y="1270000"/>
            <a:ext cx="4384534" cy="369332"/>
          </a:xfrm>
          <a:prstGeom prst="rect">
            <a:avLst/>
          </a:prstGeom>
        </p:spPr>
        <p:txBody>
          <a:bodyPr wrap="none">
            <a:spAutoFit/>
          </a:bodyPr>
          <a:lstStyle/>
          <a:p>
            <a:r>
              <a:rPr lang="es-419" dirty="0" smtClean="0"/>
              <a:t>TÉCNICAS DE MOLDEO DE LOS PLÁSTICOS</a:t>
            </a:r>
            <a:endParaRPr lang="es-419" dirty="0"/>
          </a:p>
        </p:txBody>
      </p:sp>
      <p:sp>
        <p:nvSpPr>
          <p:cNvPr id="4" name="Rectángulo 3"/>
          <p:cNvSpPr/>
          <p:nvPr/>
        </p:nvSpPr>
        <p:spPr>
          <a:xfrm>
            <a:off x="677333" y="1930400"/>
            <a:ext cx="5453011" cy="4801314"/>
          </a:xfrm>
          <a:prstGeom prst="rect">
            <a:avLst/>
          </a:prstGeom>
        </p:spPr>
        <p:txBody>
          <a:bodyPr wrap="square">
            <a:spAutoFit/>
          </a:bodyPr>
          <a:lstStyle/>
          <a:p>
            <a:r>
              <a:rPr lang="es-419" dirty="0"/>
              <a:t>IV) Conformado al </a:t>
            </a:r>
            <a:r>
              <a:rPr lang="es-419" dirty="0" smtClean="0"/>
              <a:t>vacio </a:t>
            </a:r>
          </a:p>
          <a:p>
            <a:endParaRPr lang="es-419" dirty="0"/>
          </a:p>
          <a:p>
            <a:pPr algn="just"/>
            <a:r>
              <a:rPr lang="es-419" dirty="0" smtClean="0"/>
              <a:t>Se </a:t>
            </a:r>
            <a:r>
              <a:rPr lang="es-419" dirty="0"/>
              <a:t>coloca la plancha termoplástica bien sujeta mediante una brida a la caja del molde. Sobre el conjunto se dirige el calor radiante de unos elementos de calefacción (rayos infrarrojos, resistencias o aire caliente) hasta que la plancha se hace blanda y deformable. Se hace el vacío en la cavidad cerrada del molde y la plancha es comprimida por la presión atmosférica contra los contornos del molde en el espacio en el cual se ha hecho el vacío. Se deja enfriar hasta que se solidifica con la forma del molde y se retira de éste. El conformado por vacío es una técnica muy económica . Puede darse la combinación de termoconformado aplicando vacío y presión a la vez.</a:t>
            </a:r>
            <a:endParaRPr lang="es-ES" dirty="0"/>
          </a:p>
        </p:txBody>
      </p:sp>
      <p:pic>
        <p:nvPicPr>
          <p:cNvPr id="5" name="Imagen 4"/>
          <p:cNvPicPr>
            <a:picLocks noChangeAspect="1"/>
          </p:cNvPicPr>
          <p:nvPr/>
        </p:nvPicPr>
        <p:blipFill>
          <a:blip r:embed="rId2"/>
          <a:stretch>
            <a:fillRect/>
          </a:stretch>
        </p:blipFill>
        <p:spPr>
          <a:xfrm>
            <a:off x="6130344" y="2221468"/>
            <a:ext cx="5810250" cy="3752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3093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smtClean="0"/>
              <a:t>PROCESO PRODUCTIVO DEL </a:t>
            </a:r>
            <a:r>
              <a:rPr lang="es-ES" dirty="0" smtClean="0"/>
              <a:t>PLÁSTICO</a:t>
            </a:r>
            <a:endParaRPr lang="es-ES" dirty="0"/>
          </a:p>
        </p:txBody>
      </p:sp>
      <p:sp>
        <p:nvSpPr>
          <p:cNvPr id="3" name="Rectángulo 2"/>
          <p:cNvSpPr/>
          <p:nvPr/>
        </p:nvSpPr>
        <p:spPr>
          <a:xfrm>
            <a:off x="677334" y="1270000"/>
            <a:ext cx="2912400" cy="369332"/>
          </a:xfrm>
          <a:prstGeom prst="rect">
            <a:avLst/>
          </a:prstGeom>
        </p:spPr>
        <p:txBody>
          <a:bodyPr wrap="none">
            <a:spAutoFit/>
          </a:bodyPr>
          <a:lstStyle/>
          <a:p>
            <a:r>
              <a:rPr lang="es-ES" dirty="0" smtClean="0"/>
              <a:t>RECICLADO DEL PLÁSTICO.</a:t>
            </a:r>
            <a:endParaRPr lang="es-ES" dirty="0"/>
          </a:p>
        </p:txBody>
      </p:sp>
      <p:sp>
        <p:nvSpPr>
          <p:cNvPr id="6" name="Rectángulo 5"/>
          <p:cNvSpPr/>
          <p:nvPr/>
        </p:nvSpPr>
        <p:spPr>
          <a:xfrm>
            <a:off x="677334" y="2602248"/>
            <a:ext cx="4056844" cy="2031325"/>
          </a:xfrm>
          <a:prstGeom prst="rect">
            <a:avLst/>
          </a:prstGeom>
        </p:spPr>
        <p:txBody>
          <a:bodyPr wrap="square">
            <a:spAutoFit/>
          </a:bodyPr>
          <a:lstStyle/>
          <a:p>
            <a:pPr algn="just"/>
            <a:r>
              <a:rPr lang="es-419" dirty="0"/>
              <a:t>Los restos de material plástico deben separarse de los demás residuos ya que es posible su tratamiento y reciclaje. En los objetos plásticos suelen venir dos símbolos que nos permiten identificar el tipo de plástico con el que ha sido fabricado.</a:t>
            </a:r>
            <a:endParaRPr lang="es-ES" dirty="0"/>
          </a:p>
        </p:txBody>
      </p:sp>
      <p:pic>
        <p:nvPicPr>
          <p:cNvPr id="7" name="Imagen 6"/>
          <p:cNvPicPr>
            <a:picLocks noChangeAspect="1"/>
          </p:cNvPicPr>
          <p:nvPr/>
        </p:nvPicPr>
        <p:blipFill>
          <a:blip r:embed="rId2"/>
          <a:stretch>
            <a:fillRect/>
          </a:stretch>
        </p:blipFill>
        <p:spPr>
          <a:xfrm>
            <a:off x="5024102" y="1799621"/>
            <a:ext cx="6038850" cy="4314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3994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BIBLIOGRAFÍA</a:t>
            </a:r>
            <a:endParaRPr lang="es-ES" dirty="0"/>
          </a:p>
        </p:txBody>
      </p:sp>
      <p:sp>
        <p:nvSpPr>
          <p:cNvPr id="5" name="Rectángulo 4"/>
          <p:cNvSpPr/>
          <p:nvPr/>
        </p:nvSpPr>
        <p:spPr>
          <a:xfrm>
            <a:off x="677334" y="1607234"/>
            <a:ext cx="9229729" cy="1754326"/>
          </a:xfrm>
          <a:prstGeom prst="rect">
            <a:avLst/>
          </a:prstGeom>
        </p:spPr>
        <p:txBody>
          <a:bodyPr wrap="square">
            <a:spAutoFit/>
          </a:bodyPr>
          <a:lstStyle/>
          <a:p>
            <a:endParaRPr lang="es-ES" dirty="0">
              <a:hlinkClick r:id="rId2"/>
            </a:endParaRPr>
          </a:p>
          <a:p>
            <a:r>
              <a:rPr lang="es-ES" dirty="0">
                <a:hlinkClick r:id="rId3"/>
              </a:rPr>
              <a:t>http://</a:t>
            </a:r>
            <a:r>
              <a:rPr lang="es-ES" dirty="0" smtClean="0">
                <a:hlinkClick r:id="rId3"/>
              </a:rPr>
              <a:t>www.edu.xunta.gal/centros/iessantomefreixeiro/system/files/plastico.pdf</a:t>
            </a:r>
            <a:endParaRPr lang="es-ES" dirty="0" smtClean="0"/>
          </a:p>
          <a:p>
            <a:endParaRPr lang="es-ES" dirty="0" smtClean="0"/>
          </a:p>
          <a:p>
            <a:r>
              <a:rPr lang="es-ES" dirty="0">
                <a:hlinkClick r:id="rId4"/>
              </a:rPr>
              <a:t>http://</a:t>
            </a:r>
            <a:r>
              <a:rPr lang="es-ES" dirty="0" smtClean="0">
                <a:hlinkClick r:id="rId4"/>
              </a:rPr>
              <a:t>aliso.pntic.mec.es/cmal0029/PLASTICOS/fabricacion.html</a:t>
            </a:r>
            <a:endParaRPr lang="es-ES" dirty="0" smtClean="0"/>
          </a:p>
          <a:p>
            <a:endParaRPr lang="es-ES" dirty="0"/>
          </a:p>
          <a:p>
            <a:endParaRPr lang="es-ES" dirty="0"/>
          </a:p>
        </p:txBody>
      </p:sp>
    </p:spTree>
    <p:extLst>
      <p:ext uri="{BB962C8B-B14F-4D97-AF65-F5344CB8AC3E}">
        <p14:creationId xmlns:p14="http://schemas.microsoft.com/office/powerpoint/2010/main" val="226752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PROCESO PRODUCTIVO DEL </a:t>
            </a:r>
            <a:r>
              <a:rPr lang="es-ES" dirty="0" smtClean="0"/>
              <a:t>PLÁSTICO</a:t>
            </a:r>
            <a:endParaRPr lang="es-ES" dirty="0"/>
          </a:p>
        </p:txBody>
      </p:sp>
      <p:graphicFrame>
        <p:nvGraphicFramePr>
          <p:cNvPr id="4" name="Diagrama 3"/>
          <p:cNvGraphicFramePr/>
          <p:nvPr>
            <p:extLst>
              <p:ext uri="{D42A27DB-BD31-4B8C-83A1-F6EECF244321}">
                <p14:modId xmlns:p14="http://schemas.microsoft.com/office/powerpoint/2010/main" val="1924655987"/>
              </p:ext>
            </p:extLst>
          </p:nvPr>
        </p:nvGraphicFramePr>
        <p:xfrm>
          <a:off x="463640" y="2059189"/>
          <a:ext cx="10380371" cy="4207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677334" y="1270000"/>
            <a:ext cx="1754006" cy="369332"/>
          </a:xfrm>
          <a:prstGeom prst="rect">
            <a:avLst/>
          </a:prstGeom>
        </p:spPr>
        <p:txBody>
          <a:bodyPr wrap="none">
            <a:spAutoFit/>
          </a:bodyPr>
          <a:lstStyle/>
          <a:p>
            <a:r>
              <a:rPr lang="es-ES" dirty="0"/>
              <a:t>INTRODUCCIÓN</a:t>
            </a:r>
          </a:p>
        </p:txBody>
      </p:sp>
    </p:spTree>
    <p:extLst>
      <p:ext uri="{BB962C8B-B14F-4D97-AF65-F5344CB8AC3E}">
        <p14:creationId xmlns:p14="http://schemas.microsoft.com/office/powerpoint/2010/main" val="3364005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PROCESO PRODUCTIVO DEL </a:t>
            </a:r>
            <a:r>
              <a:rPr lang="es-ES" dirty="0" smtClean="0"/>
              <a:t>PLÁSTICO</a:t>
            </a:r>
            <a:endParaRPr lang="es-ES" dirty="0"/>
          </a:p>
        </p:txBody>
      </p:sp>
      <p:graphicFrame>
        <p:nvGraphicFramePr>
          <p:cNvPr id="4" name="Diagrama 3"/>
          <p:cNvGraphicFramePr/>
          <p:nvPr>
            <p:extLst>
              <p:ext uri="{D42A27DB-BD31-4B8C-83A1-F6EECF244321}">
                <p14:modId xmlns:p14="http://schemas.microsoft.com/office/powerpoint/2010/main" val="3449219473"/>
              </p:ext>
            </p:extLst>
          </p:nvPr>
        </p:nvGraphicFramePr>
        <p:xfrm>
          <a:off x="-386366" y="1750096"/>
          <a:ext cx="11462197" cy="2422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677334" y="1270000"/>
            <a:ext cx="1351652" cy="369332"/>
          </a:xfrm>
          <a:prstGeom prst="rect">
            <a:avLst/>
          </a:prstGeom>
        </p:spPr>
        <p:txBody>
          <a:bodyPr wrap="none">
            <a:spAutoFit/>
          </a:bodyPr>
          <a:lstStyle/>
          <a:p>
            <a:r>
              <a:rPr lang="es-ES" dirty="0" smtClean="0"/>
              <a:t>DEFINICIÓN</a:t>
            </a:r>
            <a:endParaRPr lang="es-ES" dirty="0"/>
          </a:p>
        </p:txBody>
      </p:sp>
      <p:pic>
        <p:nvPicPr>
          <p:cNvPr id="7" name="Imagen 6"/>
          <p:cNvPicPr>
            <a:picLocks noChangeAspect="1"/>
          </p:cNvPicPr>
          <p:nvPr/>
        </p:nvPicPr>
        <p:blipFill>
          <a:blip r:embed="rId7"/>
          <a:stretch>
            <a:fillRect/>
          </a:stretch>
        </p:blipFill>
        <p:spPr>
          <a:xfrm>
            <a:off x="7237557" y="4500139"/>
            <a:ext cx="1558957" cy="2135894"/>
          </a:xfrm>
          <a:prstGeom prst="rect">
            <a:avLst/>
          </a:prstGeom>
        </p:spPr>
      </p:pic>
      <p:sp>
        <p:nvSpPr>
          <p:cNvPr id="9" name="Rectángulo 8"/>
          <p:cNvSpPr/>
          <p:nvPr/>
        </p:nvSpPr>
        <p:spPr>
          <a:xfrm>
            <a:off x="1609859" y="5076302"/>
            <a:ext cx="5499279" cy="707886"/>
          </a:xfrm>
          <a:prstGeom prst="rect">
            <a:avLst/>
          </a:prstGeom>
        </p:spPr>
        <p:txBody>
          <a:bodyPr wrap="square">
            <a:spAutoFit/>
          </a:bodyPr>
          <a:lstStyle/>
          <a:p>
            <a:pPr algn="just"/>
            <a:r>
              <a:rPr lang="es-419" sz="2000" dirty="0"/>
              <a:t>A su vez estas macromoléculas están formadas por otras mas pequeñas llamadas monómeros </a:t>
            </a:r>
            <a:endParaRPr lang="es-ES" sz="2000" dirty="0"/>
          </a:p>
        </p:txBody>
      </p:sp>
    </p:spTree>
    <p:extLst>
      <p:ext uri="{BB962C8B-B14F-4D97-AF65-F5344CB8AC3E}">
        <p14:creationId xmlns:p14="http://schemas.microsoft.com/office/powerpoint/2010/main" val="419294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smtClean="0"/>
              <a:t>PROCESO PRODUCTIVO DEL </a:t>
            </a:r>
            <a:r>
              <a:rPr lang="es-ES" dirty="0" smtClean="0"/>
              <a:t>PLÁSTICO</a:t>
            </a:r>
            <a:endParaRPr lang="es-ES" dirty="0"/>
          </a:p>
        </p:txBody>
      </p:sp>
      <p:sp>
        <p:nvSpPr>
          <p:cNvPr id="3" name="Rectángulo 2"/>
          <p:cNvSpPr/>
          <p:nvPr/>
        </p:nvSpPr>
        <p:spPr>
          <a:xfrm>
            <a:off x="677334" y="1270000"/>
            <a:ext cx="1715534" cy="369332"/>
          </a:xfrm>
          <a:prstGeom prst="rect">
            <a:avLst/>
          </a:prstGeom>
        </p:spPr>
        <p:txBody>
          <a:bodyPr wrap="none">
            <a:spAutoFit/>
          </a:bodyPr>
          <a:lstStyle/>
          <a:p>
            <a:r>
              <a:rPr lang="es-ES" dirty="0" smtClean="0"/>
              <a:t>CLASIFICACIÓN</a:t>
            </a:r>
            <a:endParaRPr lang="es-ES" dirty="0"/>
          </a:p>
        </p:txBody>
      </p:sp>
      <p:graphicFrame>
        <p:nvGraphicFramePr>
          <p:cNvPr id="5" name="Diagrama 4"/>
          <p:cNvGraphicFramePr/>
          <p:nvPr>
            <p:extLst>
              <p:ext uri="{D42A27DB-BD31-4B8C-83A1-F6EECF244321}">
                <p14:modId xmlns:p14="http://schemas.microsoft.com/office/powerpoint/2010/main" val="1369313101"/>
              </p:ext>
            </p:extLst>
          </p:nvPr>
        </p:nvGraphicFramePr>
        <p:xfrm>
          <a:off x="425003" y="1124755"/>
          <a:ext cx="11329115" cy="6087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11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smtClean="0"/>
              <a:t>PROCESO PRODUCTIVO DEL </a:t>
            </a:r>
            <a:r>
              <a:rPr lang="es-ES" dirty="0" smtClean="0"/>
              <a:t>PLÁSTICO</a:t>
            </a:r>
            <a:endParaRPr lang="es-ES" dirty="0"/>
          </a:p>
        </p:txBody>
      </p:sp>
      <p:sp>
        <p:nvSpPr>
          <p:cNvPr id="3" name="Rectángulo 2"/>
          <p:cNvSpPr/>
          <p:nvPr/>
        </p:nvSpPr>
        <p:spPr>
          <a:xfrm>
            <a:off x="677334" y="1270000"/>
            <a:ext cx="6739409" cy="369332"/>
          </a:xfrm>
          <a:prstGeom prst="rect">
            <a:avLst/>
          </a:prstGeom>
        </p:spPr>
        <p:txBody>
          <a:bodyPr wrap="none">
            <a:spAutoFit/>
          </a:bodyPr>
          <a:lstStyle/>
          <a:p>
            <a:r>
              <a:rPr lang="es-419" dirty="0" smtClean="0"/>
              <a:t>CLASIFICACIÓN DE PLÁSTICOS. SEGÚN SU ESTRUCTURA INTERNA</a:t>
            </a:r>
            <a:endParaRPr lang="es-ES" dirty="0"/>
          </a:p>
        </p:txBody>
      </p:sp>
      <p:graphicFrame>
        <p:nvGraphicFramePr>
          <p:cNvPr id="6" name="Diagrama 5"/>
          <p:cNvGraphicFramePr/>
          <p:nvPr>
            <p:extLst>
              <p:ext uri="{D42A27DB-BD31-4B8C-83A1-F6EECF244321}">
                <p14:modId xmlns:p14="http://schemas.microsoft.com/office/powerpoint/2010/main" val="2065997953"/>
              </p:ext>
            </p:extLst>
          </p:nvPr>
        </p:nvGraphicFramePr>
        <p:xfrm>
          <a:off x="258234" y="1930400"/>
          <a:ext cx="5713942" cy="4424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n 12"/>
          <p:cNvPicPr>
            <a:picLocks noChangeAspect="1"/>
          </p:cNvPicPr>
          <p:nvPr/>
        </p:nvPicPr>
        <p:blipFill>
          <a:blip r:embed="rId7"/>
          <a:stretch>
            <a:fillRect/>
          </a:stretch>
        </p:blipFill>
        <p:spPr>
          <a:xfrm>
            <a:off x="5333663" y="3871912"/>
            <a:ext cx="4505325" cy="2505075"/>
          </a:xfrm>
          <a:prstGeom prst="rect">
            <a:avLst/>
          </a:prstGeom>
          <a:ln>
            <a:noFill/>
          </a:ln>
          <a:effectLst>
            <a:outerShdw blurRad="292100" dist="139700" dir="2700000" algn="tl" rotWithShape="0">
              <a:srgbClr val="333333">
                <a:alpha val="65000"/>
              </a:srgbClr>
            </a:outerShdw>
          </a:effectLst>
        </p:spPr>
      </p:pic>
      <p:graphicFrame>
        <p:nvGraphicFramePr>
          <p:cNvPr id="14" name="Diagrama 13"/>
          <p:cNvGraphicFramePr/>
          <p:nvPr>
            <p:extLst>
              <p:ext uri="{D42A27DB-BD31-4B8C-83A1-F6EECF244321}">
                <p14:modId xmlns:p14="http://schemas.microsoft.com/office/powerpoint/2010/main" val="3083567557"/>
              </p:ext>
            </p:extLst>
          </p:nvPr>
        </p:nvGraphicFramePr>
        <p:xfrm>
          <a:off x="5800725" y="2056162"/>
          <a:ext cx="3625677" cy="16395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26973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smtClean="0"/>
              <a:t>PROCESO PRODUCTIVO DEL </a:t>
            </a:r>
            <a:r>
              <a:rPr lang="es-ES" dirty="0" smtClean="0"/>
              <a:t>PLÁSTICO</a:t>
            </a:r>
            <a:endParaRPr lang="es-ES" dirty="0"/>
          </a:p>
        </p:txBody>
      </p:sp>
      <p:sp>
        <p:nvSpPr>
          <p:cNvPr id="3" name="Rectángulo 2"/>
          <p:cNvSpPr/>
          <p:nvPr/>
        </p:nvSpPr>
        <p:spPr>
          <a:xfrm>
            <a:off x="677334" y="1270000"/>
            <a:ext cx="6739409" cy="369332"/>
          </a:xfrm>
          <a:prstGeom prst="rect">
            <a:avLst/>
          </a:prstGeom>
        </p:spPr>
        <p:txBody>
          <a:bodyPr wrap="none">
            <a:spAutoFit/>
          </a:bodyPr>
          <a:lstStyle/>
          <a:p>
            <a:r>
              <a:rPr lang="es-419" dirty="0" smtClean="0"/>
              <a:t>CLASIFICACIÓN DE PLÁSTICOS. SEGÚN SU ESTRUCTURA INTERNA</a:t>
            </a:r>
            <a:endParaRPr lang="es-ES" dirty="0"/>
          </a:p>
        </p:txBody>
      </p:sp>
      <p:graphicFrame>
        <p:nvGraphicFramePr>
          <p:cNvPr id="6" name="Diagrama 5"/>
          <p:cNvGraphicFramePr/>
          <p:nvPr>
            <p:extLst>
              <p:ext uri="{D42A27DB-BD31-4B8C-83A1-F6EECF244321}">
                <p14:modId xmlns:p14="http://schemas.microsoft.com/office/powerpoint/2010/main" val="3308406430"/>
              </p:ext>
            </p:extLst>
          </p:nvPr>
        </p:nvGraphicFramePr>
        <p:xfrm>
          <a:off x="2420409" y="2406917"/>
          <a:ext cx="6853593" cy="3774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a 13"/>
          <p:cNvGraphicFramePr/>
          <p:nvPr>
            <p:extLst>
              <p:ext uri="{D42A27DB-BD31-4B8C-83A1-F6EECF244321}">
                <p14:modId xmlns:p14="http://schemas.microsoft.com/office/powerpoint/2010/main" val="3777967374"/>
              </p:ext>
            </p:extLst>
          </p:nvPr>
        </p:nvGraphicFramePr>
        <p:xfrm>
          <a:off x="9377033" y="3142446"/>
          <a:ext cx="2257426" cy="20734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a 16"/>
          <p:cNvGraphicFramePr/>
          <p:nvPr>
            <p:extLst>
              <p:ext uri="{D42A27DB-BD31-4B8C-83A1-F6EECF244321}">
                <p14:modId xmlns:p14="http://schemas.microsoft.com/office/powerpoint/2010/main" val="1022293928"/>
              </p:ext>
            </p:extLst>
          </p:nvPr>
        </p:nvGraphicFramePr>
        <p:xfrm>
          <a:off x="109544" y="3107474"/>
          <a:ext cx="2257426" cy="187664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93246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smtClean="0"/>
              <a:t>PROCESO PRODUCTIVO DEL </a:t>
            </a:r>
            <a:r>
              <a:rPr lang="es-ES" dirty="0" smtClean="0"/>
              <a:t>PLÁSTICO</a:t>
            </a:r>
            <a:endParaRPr lang="es-ES" dirty="0"/>
          </a:p>
        </p:txBody>
      </p:sp>
      <p:sp>
        <p:nvSpPr>
          <p:cNvPr id="3" name="Rectángulo 2"/>
          <p:cNvSpPr/>
          <p:nvPr/>
        </p:nvSpPr>
        <p:spPr>
          <a:xfrm>
            <a:off x="677334" y="1270000"/>
            <a:ext cx="3177088" cy="646331"/>
          </a:xfrm>
          <a:prstGeom prst="rect">
            <a:avLst/>
          </a:prstGeom>
        </p:spPr>
        <p:txBody>
          <a:bodyPr wrap="none">
            <a:spAutoFit/>
          </a:bodyPr>
          <a:lstStyle/>
          <a:p>
            <a:r>
              <a:rPr lang="es-419" dirty="0" smtClean="0"/>
              <a:t>FABRICACIÓN </a:t>
            </a:r>
            <a:r>
              <a:rPr lang="es-419" dirty="0"/>
              <a:t>DE PLÁSTICOS. </a:t>
            </a:r>
            <a:endParaRPr lang="es-419" dirty="0" smtClean="0"/>
          </a:p>
          <a:p>
            <a:r>
              <a:rPr lang="es-419" dirty="0" smtClean="0"/>
              <a:t>MÉTODOS</a:t>
            </a:r>
            <a:r>
              <a:rPr lang="es-419" dirty="0"/>
              <a:t>. </a:t>
            </a:r>
            <a:endParaRPr lang="es-ES" dirty="0"/>
          </a:p>
        </p:txBody>
      </p:sp>
      <p:sp>
        <p:nvSpPr>
          <p:cNvPr id="4" name="Rectángulo 3"/>
          <p:cNvSpPr/>
          <p:nvPr/>
        </p:nvSpPr>
        <p:spPr>
          <a:xfrm>
            <a:off x="1495163" y="2024009"/>
            <a:ext cx="7778839" cy="3416320"/>
          </a:xfrm>
          <a:prstGeom prst="rect">
            <a:avLst/>
          </a:prstGeom>
        </p:spPr>
        <p:txBody>
          <a:bodyPr wrap="square">
            <a:spAutoFit/>
          </a:bodyPr>
          <a:lstStyle/>
          <a:p>
            <a:r>
              <a:rPr lang="es-419" dirty="0"/>
              <a:t>Al proceso de fabricación de plásticos se le denomina POLIMERIZACIÓN</a:t>
            </a:r>
            <a:r>
              <a:rPr lang="es-419" dirty="0" smtClean="0"/>
              <a:t>.</a:t>
            </a:r>
          </a:p>
          <a:p>
            <a:r>
              <a:rPr lang="es-419" dirty="0" smtClean="0"/>
              <a:t> </a:t>
            </a:r>
          </a:p>
          <a:p>
            <a:pPr marL="342900" indent="-342900">
              <a:buAutoNum type="arabicPeriod"/>
            </a:pPr>
            <a:r>
              <a:rPr lang="es-419" dirty="0" smtClean="0"/>
              <a:t>POR </a:t>
            </a:r>
            <a:r>
              <a:rPr lang="es-419" dirty="0"/>
              <a:t>ADICIÓN: es un proceso de unión de monómeros, formando largas cadenas o fibras poliméricas que darán origen al plástico</a:t>
            </a:r>
            <a:r>
              <a:rPr lang="es-419" dirty="0" smtClean="0"/>
              <a:t>.</a:t>
            </a:r>
          </a:p>
          <a:p>
            <a:endParaRPr lang="es-419" dirty="0" smtClean="0"/>
          </a:p>
          <a:p>
            <a:pPr marL="342900" indent="-342900">
              <a:buAutoNum type="arabicPeriod"/>
            </a:pPr>
            <a:endParaRPr lang="es-419" dirty="0"/>
          </a:p>
          <a:p>
            <a:pPr marL="342900" indent="-342900">
              <a:buAutoNum type="arabicPeriod"/>
            </a:pPr>
            <a:endParaRPr lang="es-419" dirty="0" smtClean="0"/>
          </a:p>
          <a:p>
            <a:pPr marL="342900" indent="-342900">
              <a:buAutoNum type="arabicPeriod"/>
            </a:pPr>
            <a:endParaRPr lang="es-419" dirty="0" smtClean="0"/>
          </a:p>
          <a:p>
            <a:pPr marL="342900" indent="-342900">
              <a:buAutoNum type="arabicPeriod"/>
            </a:pPr>
            <a:endParaRPr lang="es-419" dirty="0" smtClean="0"/>
          </a:p>
          <a:p>
            <a:pPr marL="342900" indent="-342900">
              <a:buAutoNum type="arabicPeriod"/>
            </a:pPr>
            <a:endParaRPr lang="es-419" dirty="0" smtClean="0"/>
          </a:p>
          <a:p>
            <a:r>
              <a:rPr lang="es-419" dirty="0" smtClean="0"/>
              <a:t>2.  POR </a:t>
            </a:r>
            <a:r>
              <a:rPr lang="es-419" dirty="0"/>
              <a:t>CONDENSACIÓN: es una reacción química mediante la cual varias moléculas se combinan para formar una sustancia polimérica.</a:t>
            </a:r>
            <a:endParaRPr lang="es-ES" dirty="0"/>
          </a:p>
        </p:txBody>
      </p:sp>
      <p:pic>
        <p:nvPicPr>
          <p:cNvPr id="5" name="Imagen 4"/>
          <p:cNvPicPr>
            <a:picLocks noChangeAspect="1"/>
          </p:cNvPicPr>
          <p:nvPr/>
        </p:nvPicPr>
        <p:blipFill>
          <a:blip r:embed="rId2"/>
          <a:stretch>
            <a:fillRect/>
          </a:stretch>
        </p:blipFill>
        <p:spPr>
          <a:xfrm>
            <a:off x="3441539" y="3358903"/>
            <a:ext cx="3486150" cy="1247775"/>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3"/>
          <a:stretch>
            <a:fillRect/>
          </a:stretch>
        </p:blipFill>
        <p:spPr>
          <a:xfrm>
            <a:off x="3703476" y="5533938"/>
            <a:ext cx="2962275" cy="1162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276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smtClean="0"/>
              <a:t>PROCESO PRODUCTIVO DEL </a:t>
            </a:r>
            <a:r>
              <a:rPr lang="es-ES" dirty="0" smtClean="0"/>
              <a:t>PLÁSTICO</a:t>
            </a:r>
            <a:endParaRPr lang="es-ES" dirty="0"/>
          </a:p>
        </p:txBody>
      </p:sp>
      <p:sp>
        <p:nvSpPr>
          <p:cNvPr id="3" name="Rectángulo 2"/>
          <p:cNvSpPr/>
          <p:nvPr/>
        </p:nvSpPr>
        <p:spPr>
          <a:xfrm>
            <a:off x="677334" y="1270000"/>
            <a:ext cx="4384534" cy="369332"/>
          </a:xfrm>
          <a:prstGeom prst="rect">
            <a:avLst/>
          </a:prstGeom>
        </p:spPr>
        <p:txBody>
          <a:bodyPr wrap="none">
            <a:spAutoFit/>
          </a:bodyPr>
          <a:lstStyle/>
          <a:p>
            <a:r>
              <a:rPr lang="es-419" dirty="0" smtClean="0"/>
              <a:t>TÉCNICAS DE MOLDEO DE LOS PLÁSTICOS</a:t>
            </a:r>
            <a:endParaRPr lang="es-419" dirty="0"/>
          </a:p>
        </p:txBody>
      </p:sp>
      <p:sp>
        <p:nvSpPr>
          <p:cNvPr id="9" name="Rectángulo 8"/>
          <p:cNvSpPr/>
          <p:nvPr/>
        </p:nvSpPr>
        <p:spPr>
          <a:xfrm>
            <a:off x="785611" y="1930400"/>
            <a:ext cx="9968248" cy="3693319"/>
          </a:xfrm>
          <a:prstGeom prst="rect">
            <a:avLst/>
          </a:prstGeom>
        </p:spPr>
        <p:txBody>
          <a:bodyPr wrap="square">
            <a:spAutoFit/>
          </a:bodyPr>
          <a:lstStyle/>
          <a:p>
            <a:pPr algn="just"/>
            <a:r>
              <a:rPr lang="es-419" dirty="0"/>
              <a:t>El moldeo de los plásticos consiste en dar las formas y medidas deseadas a un plástico por medio de un molde. El molde es una pieza hueca en la que se vierte el plástico fundido para que adquiera su forma. Para ello los plásticos se introducen a presión en los moldes. En función del tipo de presión, tenemos estos dos tipos:</a:t>
            </a:r>
          </a:p>
          <a:p>
            <a:endParaRPr lang="es-419" dirty="0"/>
          </a:p>
          <a:p>
            <a:pPr marL="400050" indent="-400050">
              <a:buAutoNum type="romanUcParenR"/>
            </a:pPr>
            <a:r>
              <a:rPr lang="es-419" dirty="0" smtClean="0"/>
              <a:t>Extrusión </a:t>
            </a:r>
          </a:p>
          <a:p>
            <a:pPr marL="400050" indent="-400050">
              <a:buAutoNum type="romanUcParenR"/>
            </a:pPr>
            <a:r>
              <a:rPr lang="es-419" dirty="0" smtClean="0"/>
              <a:t>Moldeo </a:t>
            </a:r>
          </a:p>
          <a:p>
            <a:pPr lvl="1"/>
            <a:r>
              <a:rPr lang="es-419" dirty="0" smtClean="0"/>
              <a:t>a</a:t>
            </a:r>
            <a:r>
              <a:rPr lang="es-419" dirty="0"/>
              <a:t>. Por compresión (exclusivo para termoestables) </a:t>
            </a:r>
            <a:endParaRPr lang="es-419" dirty="0" smtClean="0"/>
          </a:p>
          <a:p>
            <a:r>
              <a:rPr lang="es-419" dirty="0" smtClean="0"/>
              <a:t>	b</a:t>
            </a:r>
            <a:r>
              <a:rPr lang="es-419" dirty="0"/>
              <a:t>. Por soplado </a:t>
            </a:r>
            <a:endParaRPr lang="es-419" dirty="0" smtClean="0"/>
          </a:p>
          <a:p>
            <a:r>
              <a:rPr lang="es-419" dirty="0"/>
              <a:t>	</a:t>
            </a:r>
            <a:r>
              <a:rPr lang="es-419" dirty="0" smtClean="0"/>
              <a:t>c</a:t>
            </a:r>
            <a:r>
              <a:rPr lang="es-419" dirty="0"/>
              <a:t>. Por inyección </a:t>
            </a:r>
            <a:endParaRPr lang="es-419" dirty="0" smtClean="0"/>
          </a:p>
          <a:p>
            <a:r>
              <a:rPr lang="es-419" dirty="0"/>
              <a:t>	</a:t>
            </a:r>
            <a:r>
              <a:rPr lang="es-419" dirty="0" smtClean="0"/>
              <a:t>d</a:t>
            </a:r>
            <a:r>
              <a:rPr lang="es-419" dirty="0"/>
              <a:t>. Centrífugo o rotomoldeo </a:t>
            </a:r>
            <a:endParaRPr lang="es-419" dirty="0" smtClean="0"/>
          </a:p>
          <a:p>
            <a:pPr marL="400050" indent="-400050">
              <a:buAutoNum type="romanUcParenR" startAt="3"/>
            </a:pPr>
            <a:r>
              <a:rPr lang="es-419" dirty="0" smtClean="0"/>
              <a:t>Calandrado </a:t>
            </a:r>
          </a:p>
          <a:p>
            <a:pPr marL="400050" indent="-400050">
              <a:buAutoNum type="romanUcParenR" startAt="3"/>
            </a:pPr>
            <a:r>
              <a:rPr lang="es-419" dirty="0" smtClean="0"/>
              <a:t>Conformado </a:t>
            </a:r>
            <a:r>
              <a:rPr lang="es-419" dirty="0"/>
              <a:t>al vacío</a:t>
            </a:r>
          </a:p>
        </p:txBody>
      </p:sp>
    </p:spTree>
    <p:extLst>
      <p:ext uri="{BB962C8B-B14F-4D97-AF65-F5344CB8AC3E}">
        <p14:creationId xmlns:p14="http://schemas.microsoft.com/office/powerpoint/2010/main" val="335591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ES" dirty="0" smtClean="0"/>
              <a:t>PROCESO PRODUCTIVO DEL </a:t>
            </a:r>
            <a:r>
              <a:rPr lang="es-ES" dirty="0" smtClean="0"/>
              <a:t>PLÁSTICO</a:t>
            </a:r>
            <a:endParaRPr lang="es-ES" dirty="0"/>
          </a:p>
        </p:txBody>
      </p:sp>
      <p:sp>
        <p:nvSpPr>
          <p:cNvPr id="3" name="Rectángulo 2"/>
          <p:cNvSpPr/>
          <p:nvPr/>
        </p:nvSpPr>
        <p:spPr>
          <a:xfrm>
            <a:off x="677334" y="1270000"/>
            <a:ext cx="4384534" cy="369332"/>
          </a:xfrm>
          <a:prstGeom prst="rect">
            <a:avLst/>
          </a:prstGeom>
        </p:spPr>
        <p:txBody>
          <a:bodyPr wrap="none">
            <a:spAutoFit/>
          </a:bodyPr>
          <a:lstStyle/>
          <a:p>
            <a:r>
              <a:rPr lang="es-419" dirty="0" smtClean="0"/>
              <a:t>TÉCNICAS DE MOLDEO DE LOS PLÁSTICOS</a:t>
            </a:r>
            <a:endParaRPr lang="es-419" dirty="0"/>
          </a:p>
        </p:txBody>
      </p:sp>
      <p:sp>
        <p:nvSpPr>
          <p:cNvPr id="5" name="Rectángulo 4"/>
          <p:cNvSpPr/>
          <p:nvPr/>
        </p:nvSpPr>
        <p:spPr>
          <a:xfrm>
            <a:off x="489397" y="1582341"/>
            <a:ext cx="10251583" cy="2308324"/>
          </a:xfrm>
          <a:prstGeom prst="rect">
            <a:avLst/>
          </a:prstGeom>
        </p:spPr>
        <p:txBody>
          <a:bodyPr wrap="square">
            <a:spAutoFit/>
          </a:bodyPr>
          <a:lstStyle/>
          <a:p>
            <a:pPr algn="just"/>
            <a:r>
              <a:rPr lang="es-419" b="1" dirty="0"/>
              <a:t>I) Extrusión</a:t>
            </a:r>
          </a:p>
          <a:p>
            <a:pPr algn="just"/>
            <a:r>
              <a:rPr lang="es-419" dirty="0" smtClean="0"/>
              <a:t>En </a:t>
            </a:r>
            <a:r>
              <a:rPr lang="es-419" dirty="0"/>
              <a:t>el moldeo por extrusión se utiliza un transportador de tornillo helicoidal. El polímero es </a:t>
            </a:r>
            <a:r>
              <a:rPr lang="es-419" dirty="0" smtClean="0"/>
              <a:t>transportado desde </a:t>
            </a:r>
            <a:r>
              <a:rPr lang="es-419" dirty="0"/>
              <a:t>la tolva, a través de la cámara de calentamiento, hasta la boca de descarga, en una </a:t>
            </a:r>
            <a:r>
              <a:rPr lang="es-419" dirty="0" smtClean="0"/>
              <a:t>corriente continua</a:t>
            </a:r>
            <a:r>
              <a:rPr lang="es-419" dirty="0"/>
              <a:t>. A partir de gránulos sólidos, el polímero emerge de la matriz de extrusión en un estado blando.</a:t>
            </a:r>
          </a:p>
          <a:p>
            <a:pPr algn="just"/>
            <a:r>
              <a:rPr lang="es-419" dirty="0"/>
              <a:t>Como la abertura de la boca de la matriz tiene la forma del producto que se desea obtener, el proceso </a:t>
            </a:r>
            <a:r>
              <a:rPr lang="es-419" dirty="0" smtClean="0"/>
              <a:t>es continuo</a:t>
            </a:r>
            <a:r>
              <a:rPr lang="es-419" dirty="0"/>
              <a:t>. Posteriormente se corta en la medida adecuada. Se usa normalmente con </a:t>
            </a:r>
            <a:r>
              <a:rPr lang="es-419" dirty="0" smtClean="0"/>
              <a:t>termoplásticos.</a:t>
            </a:r>
            <a:endParaRPr lang="es-ES" dirty="0"/>
          </a:p>
        </p:txBody>
      </p:sp>
      <p:pic>
        <p:nvPicPr>
          <p:cNvPr id="6" name="Imagen 5"/>
          <p:cNvPicPr>
            <a:picLocks noChangeAspect="1"/>
          </p:cNvPicPr>
          <p:nvPr/>
        </p:nvPicPr>
        <p:blipFill rotWithShape="1">
          <a:blip r:embed="rId2"/>
          <a:srcRect l="-1" r="635"/>
          <a:stretch/>
        </p:blipFill>
        <p:spPr>
          <a:xfrm>
            <a:off x="2333229" y="3890665"/>
            <a:ext cx="7248653" cy="26937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0578904"/>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265</TotalTime>
  <Words>1604</Words>
  <Application>Microsoft Office PowerPoint</Application>
  <PresentationFormat>Panorámica</PresentationFormat>
  <Paragraphs>126</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Trebuchet MS</vt:lpstr>
      <vt:lpstr>Wingdings 3</vt:lpstr>
      <vt:lpstr>Faceta</vt:lpstr>
      <vt:lpstr>PROCESOS PETROQUÍMICOS </vt:lpstr>
      <vt:lpstr>PROCESO PRODUCTIVO DEL PLÁSTICO</vt:lpstr>
      <vt:lpstr>PROCESO PRODUCTIVO DEL PLÁSTICO</vt:lpstr>
      <vt:lpstr>PROCESO PRODUCTIVO DEL PLÁSTICO</vt:lpstr>
      <vt:lpstr>PROCESO PRODUCTIVO DEL PLÁSTICO</vt:lpstr>
      <vt:lpstr>PROCESO PRODUCTIVO DEL PLÁSTICO</vt:lpstr>
      <vt:lpstr>PROCESO PRODUCTIVO DEL PLÁSTICO</vt:lpstr>
      <vt:lpstr>PROCESO PRODUCTIVO DEL PLÁSTICO</vt:lpstr>
      <vt:lpstr>PROCESO PRODUCTIVO DEL PLÁSTICO</vt:lpstr>
      <vt:lpstr>PROCESO PRODUCTIVO DEL PLÁSTICO</vt:lpstr>
      <vt:lpstr>PROCESO PRODUCTIVO DEL PLÁSTICO</vt:lpstr>
      <vt:lpstr>PROCESO PRODUCTIVO DEL PLÁSTICO</vt:lpstr>
      <vt:lpstr>PROCESO PRODUCTIVO DEL PLÁSTICO</vt:lpstr>
      <vt:lpstr>PROCESO PRODUCTIVO DEL PLÁSTICO</vt:lpstr>
      <vt:lpstr>PROCESO PRODUCTIVO DEL PLÁSTICO</vt:lpstr>
      <vt:lpstr>PROCESO PRODUCTIVO DEL PLÁSTICO</vt:lpstr>
      <vt:lpstr>PROCESO PRODUCTIVO DEL PLÁSTICO</vt:lpstr>
      <vt:lpstr>BIBLIOGRAFÍA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Procesos petroquímicos</dc:title>
  <dc:creator>MILTON</dc:creator>
  <cp:lastModifiedBy>MILTON</cp:lastModifiedBy>
  <cp:revision>20</cp:revision>
  <dcterms:created xsi:type="dcterms:W3CDTF">2021-07-02T18:47:35Z</dcterms:created>
  <dcterms:modified xsi:type="dcterms:W3CDTF">2021-07-07T05:42:53Z</dcterms:modified>
</cp:coreProperties>
</file>