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63" r:id="rId3"/>
    <p:sldId id="257" r:id="rId4"/>
    <p:sldId id="264" r:id="rId5"/>
    <p:sldId id="265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valle.com/proceso-industrial-de-extraccion-y-transformacion-de-caucho-natural-para-la-fabricacion-de-llanta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18158" y="734095"/>
            <a:ext cx="9182398" cy="998544"/>
          </a:xfrm>
        </p:spPr>
        <p:txBody>
          <a:bodyPr/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PROCESOS PETROQUÍMICOS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20462" y="1732639"/>
            <a:ext cx="7226262" cy="1096899"/>
          </a:xfrm>
        </p:spPr>
        <p:txBody>
          <a:bodyPr>
            <a:normAutofit/>
          </a:bodyPr>
          <a:lstStyle/>
          <a:p>
            <a:pPr algn="l"/>
            <a:r>
              <a:rPr lang="es-ES" sz="2800" dirty="0" smtClean="0"/>
              <a:t>UNIDAD 2 </a:t>
            </a:r>
            <a:endParaRPr lang="es-ES" sz="3600" dirty="0"/>
          </a:p>
        </p:txBody>
      </p:sp>
      <p:pic>
        <p:nvPicPr>
          <p:cNvPr id="1026" name="Picture 2" descr="Ingeniería Petroquímica: Qué es, campo laboral, materias y má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723" y="1912944"/>
            <a:ext cx="6096000" cy="443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616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Precios del petróleo muestran volatilidad en marzo; expertos temen nuevas  caídas en el futuro - Economí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8" cy="68580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10553043" cy="94874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PROCESOS </a:t>
            </a:r>
            <a:r>
              <a:rPr lang="es-ES" dirty="0" smtClean="0">
                <a:solidFill>
                  <a:schemeClr val="tx1"/>
                </a:solidFill>
              </a:rPr>
              <a:t>PETROQUÍMICOS </a:t>
            </a:r>
            <a:r>
              <a:rPr lang="es-ES" dirty="0">
                <a:solidFill>
                  <a:schemeClr val="tx1"/>
                </a:solidFill>
              </a:rPr>
              <a:t/>
            </a:r>
            <a:br>
              <a:rPr lang="es-ES" dirty="0">
                <a:solidFill>
                  <a:schemeClr val="tx1"/>
                </a:solidFill>
              </a:rPr>
            </a:br>
            <a:endParaRPr lang="es-ES" dirty="0" smtClean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4483037" y="1558344"/>
            <a:ext cx="674733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419" dirty="0"/>
              <a:t>La conversión de hidrocarburos en productos químicos se llama petroquímica y es una de las piedras angulares de la industria y la tecnología actual. Esta industria ha hecho posible muchos de los productos que hoy se consideran normales y necesarios, como las computadoras, tejidos, juguetes irrompibles</a:t>
            </a:r>
            <a:r>
              <a:rPr lang="es-419" dirty="0" smtClean="0"/>
              <a:t>.</a:t>
            </a:r>
          </a:p>
          <a:p>
            <a:pPr algn="just"/>
            <a:endParaRPr lang="es-419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419" dirty="0"/>
              <a:t>Industria textil: Fibras sintéticas que suplen a la lana y el algodón. </a:t>
            </a:r>
            <a:endParaRPr lang="es-419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419" dirty="0" smtClean="0"/>
              <a:t>Industria </a:t>
            </a:r>
            <a:r>
              <a:rPr lang="es-419" dirty="0"/>
              <a:t>del caucho: nuevos productos con iguales propiedades y a veces superiores a las del caucho natural. </a:t>
            </a:r>
            <a:endParaRPr lang="es-419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419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419" dirty="0" smtClean="0"/>
              <a:t>Industria </a:t>
            </a:r>
            <a:r>
              <a:rPr lang="es-419" dirty="0"/>
              <a:t>de envases y embalajes: el polietileno como alternativa al cristal y al celofán, plásticos para la construcción, por su gran resistencia a la corrosión y a las inclemencias del tiempo, por su ligereza y flexibilidad.</a:t>
            </a:r>
            <a:endParaRPr lang="es-ES" dirty="0"/>
          </a:p>
          <a:p>
            <a:pPr algn="just"/>
            <a:endParaRPr lang="es-ES" dirty="0"/>
          </a:p>
        </p:txBody>
      </p:sp>
      <p:pic>
        <p:nvPicPr>
          <p:cNvPr id="1026" name="Picture 2" descr="Fabricación de productos derivados del petróleo y del carbón a la baja:  ANIQ – Global Ener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58" y="2167943"/>
            <a:ext cx="3715206" cy="2910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009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Precios del petróleo muestran volatilidad en marzo; expertos temen nuevas  caídas en el futuro - Economí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8" cy="68580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10553043" cy="94874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DIAGRAMA DE LOS PROCESOS PETROQUÍMICOS </a:t>
            </a:r>
            <a:r>
              <a:rPr lang="es-ES" dirty="0">
                <a:solidFill>
                  <a:schemeClr val="tx1"/>
                </a:solidFill>
              </a:rPr>
              <a:t/>
            </a:r>
            <a:br>
              <a:rPr lang="es-ES" dirty="0">
                <a:solidFill>
                  <a:schemeClr val="tx1"/>
                </a:solidFill>
              </a:rPr>
            </a:br>
            <a:endParaRPr lang="es-ES" dirty="0" smtClean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677333" y="1416676"/>
            <a:ext cx="670226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419" dirty="0"/>
              <a:t>ETAPAS DEL DESARROLLO PETROQÚÍMICO </a:t>
            </a:r>
            <a:endParaRPr lang="es-419" dirty="0" smtClean="0"/>
          </a:p>
          <a:p>
            <a:pPr algn="just"/>
            <a:endParaRPr lang="es-419" dirty="0" smtClean="0"/>
          </a:p>
          <a:p>
            <a:pPr marL="342900" indent="-342900" algn="just">
              <a:buAutoNum type="arabicPeriod"/>
            </a:pPr>
            <a:r>
              <a:rPr lang="es-419" dirty="0" smtClean="0"/>
              <a:t>Fabricación </a:t>
            </a:r>
            <a:r>
              <a:rPr lang="es-419" dirty="0"/>
              <a:t>de materias de base o productos de primera generación. Partiendo del petróleo y del gas natural, se obtienen diversos productos básicos que son los pilares de la petroquímica. Los dos grupos más importantes son las olefinas y los aromáticos. </a:t>
            </a:r>
            <a:endParaRPr lang="es-419" dirty="0" smtClean="0"/>
          </a:p>
          <a:p>
            <a:pPr marL="342900" indent="-342900" algn="just">
              <a:buAutoNum type="arabicPeriod"/>
            </a:pPr>
            <a:endParaRPr lang="es-419" dirty="0" smtClean="0"/>
          </a:p>
          <a:p>
            <a:pPr marL="342900" indent="-342900" algn="just">
              <a:buAutoNum type="arabicPeriod"/>
            </a:pPr>
            <a:r>
              <a:rPr lang="es-419" dirty="0" smtClean="0"/>
              <a:t>Introducción </a:t>
            </a:r>
            <a:r>
              <a:rPr lang="es-419" dirty="0"/>
              <a:t>de átomos de ciertos componentes (oxigeno, nitrógeno y azufre) en los productos básicos, para obtener productos de segunda generación (productos intermedios). </a:t>
            </a:r>
            <a:endParaRPr lang="es-419" dirty="0" smtClean="0"/>
          </a:p>
          <a:p>
            <a:pPr marL="342900" indent="-342900" algn="just">
              <a:buAutoNum type="arabicPeriod"/>
            </a:pPr>
            <a:endParaRPr lang="es-419" dirty="0" smtClean="0"/>
          </a:p>
          <a:p>
            <a:pPr marL="342900" indent="-342900" algn="just">
              <a:buAutoNum type="arabicPeriod"/>
            </a:pPr>
            <a:r>
              <a:rPr lang="es-419" dirty="0" smtClean="0"/>
              <a:t>Elaboración </a:t>
            </a:r>
            <a:r>
              <a:rPr lang="es-419" dirty="0"/>
              <a:t>de productos de consumo. Conjugando los productos básicos e intermedios. Su diversidad es asombrosa y alcanza una casi infinita variedad de productos habituales de consumo (fibras, cauchos, plásticos, detergentes, pinturas, barnices, abonos, anticongelantes, perfumes, explosivos, aislantes, alimentos, etc.)</a:t>
            </a:r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l="2492" t="1417" r="50068" b="3804"/>
          <a:stretch/>
        </p:blipFill>
        <p:spPr>
          <a:xfrm>
            <a:off x="8056927" y="1171892"/>
            <a:ext cx="2923504" cy="28075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/>
          <a:srcRect l="50141" t="113" r="2419" b="5108"/>
          <a:stretch/>
        </p:blipFill>
        <p:spPr>
          <a:xfrm>
            <a:off x="8056927" y="4014946"/>
            <a:ext cx="2923504" cy="28075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6400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Precios del petróleo muestran volatilidad en marzo; expertos temen nuevas  caídas en el futuro - Economí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8" cy="68580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1" y="135226"/>
            <a:ext cx="10553043" cy="94874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DIAGRAMA DE LOS PROCESOS PETROQUÍMICOS </a:t>
            </a:r>
            <a:r>
              <a:rPr lang="es-ES" dirty="0">
                <a:solidFill>
                  <a:schemeClr val="tx1"/>
                </a:solidFill>
              </a:rPr>
              <a:t/>
            </a:r>
            <a:br>
              <a:rPr lang="es-ES" dirty="0">
                <a:solidFill>
                  <a:schemeClr val="tx1"/>
                </a:solidFill>
              </a:rPr>
            </a:br>
            <a:endParaRPr lang="es-ES" dirty="0" smtClean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3584" t="3133" r="2767" b="1702"/>
          <a:stretch/>
        </p:blipFill>
        <p:spPr>
          <a:xfrm>
            <a:off x="1305060" y="849578"/>
            <a:ext cx="9581878" cy="59302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69586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Precios del petróleo muestran volatilidad en marzo; expertos temen nuevas  caídas en el futuro - Economí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8" cy="68580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1" y="135226"/>
            <a:ext cx="10553043" cy="94874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DIAGRAMA DE LOS PROCESOS PETROQUÍMICOS </a:t>
            </a:r>
            <a:r>
              <a:rPr lang="es-ES" dirty="0">
                <a:solidFill>
                  <a:schemeClr val="tx1"/>
                </a:solidFill>
              </a:rPr>
              <a:t/>
            </a:r>
            <a:br>
              <a:rPr lang="es-ES" dirty="0">
                <a:solidFill>
                  <a:schemeClr val="tx1"/>
                </a:solidFill>
              </a:rPr>
            </a:br>
            <a:endParaRPr lang="es-ES" dirty="0" smtClean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885" y="861504"/>
            <a:ext cx="7171934" cy="566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718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BIBLIOGRAFÍA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677334" y="1607234"/>
            <a:ext cx="922972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>
              <a:hlinkClick r:id="rId2"/>
            </a:endParaRPr>
          </a:p>
          <a:p>
            <a:r>
              <a:rPr lang="es-419" dirty="0"/>
              <a:t>Asociación Española de Operadores de Productos Petrolíferos </a:t>
            </a:r>
            <a:r>
              <a:rPr lang="es-ES" dirty="0"/>
              <a:t>C/ Sor </a:t>
            </a:r>
            <a:r>
              <a:rPr lang="es-ES" dirty="0" err="1"/>
              <a:t>Angela</a:t>
            </a:r>
            <a:r>
              <a:rPr lang="es-ES" dirty="0"/>
              <a:t> de la Cruz, 2-11ª - 28020 Madrid </a:t>
            </a:r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75219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602</TotalTime>
  <Words>297</Words>
  <Application>Microsoft Office PowerPoint</Application>
  <PresentationFormat>Panorámica</PresentationFormat>
  <Paragraphs>23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PROCESOS PETROQUÍMICOS </vt:lpstr>
      <vt:lpstr>PROCESOS PETROQUÍMICOS  </vt:lpstr>
      <vt:lpstr>DIAGRAMA DE LOS PROCESOS PETROQUÍMICOS  </vt:lpstr>
      <vt:lpstr>DIAGRAMA DE LOS PROCESOS PETROQUÍMICOS  </vt:lpstr>
      <vt:lpstr>DIAGRAMA DE LOS PROCESOS PETROQUÍMICOS  </vt:lpstr>
      <vt:lpstr>BIBLIOGRAFÍA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Procesos petroquímicos</dc:title>
  <dc:creator>MILTON</dc:creator>
  <cp:lastModifiedBy>MILTON</cp:lastModifiedBy>
  <cp:revision>40</cp:revision>
  <dcterms:created xsi:type="dcterms:W3CDTF">2021-07-02T18:47:35Z</dcterms:created>
  <dcterms:modified xsi:type="dcterms:W3CDTF">2021-07-08T01:30:16Z</dcterms:modified>
</cp:coreProperties>
</file>