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5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64046-1659-4EEB-BBD6-8B4FA2517783}" type="doc">
      <dgm:prSet loTypeId="urn:microsoft.com/office/officeart/2005/8/layout/vList4" loCatId="list" qsTypeId="urn:microsoft.com/office/officeart/2005/8/quickstyle/simple3" qsCatId="simple" csTypeId="urn:microsoft.com/office/officeart/2005/8/colors/accent2_4" csCatId="accent2" phldr="1"/>
      <dgm:spPr/>
      <dgm:t>
        <a:bodyPr/>
        <a:lstStyle/>
        <a:p>
          <a:endParaRPr lang="es-ES"/>
        </a:p>
      </dgm:t>
    </dgm:pt>
    <dgm:pt modelId="{ABEAEBB9-7DE6-4A64-B39A-455935389509}">
      <dgm:prSet phldrT="[Texto]" custT="1"/>
      <dgm:spPr/>
      <dgm:t>
        <a:bodyPr/>
        <a:lstStyle/>
        <a:p>
          <a:pPr algn="just"/>
          <a:r>
            <a:rPr lang="es-419" sz="1800" dirty="0" smtClean="0"/>
            <a:t>¿QUÉ ES EL PETRÓLEO? </a:t>
          </a:r>
        </a:p>
        <a:p>
          <a:pPr algn="just"/>
          <a:r>
            <a:rPr lang="es-419" sz="1800" dirty="0" smtClean="0"/>
            <a:t>El producto es un compuesto químico complejo en el que coexisten partes sólidas, líquidas y gaseosas. Lo forman, por una parte, unos compuestos denominados hidrocarburos, formados por átomos de carbono e hidrógeno y, por otra, pequeñas proporciones de nitrógeno, azufre, oxígeno y algunos metales. Se presenta de forma natural en depósitos de roca sedimentaria y sólo en lugares en los que hubo mar. Su color es variable, entre el ámbar y el negro y el significado etimológico de la palabra petróleo es aceite de piedra, por tener la textura de un aceite y encontrarse en yacimientos de roca sedimentaria.</a:t>
          </a:r>
          <a:endParaRPr lang="es-ES" sz="1800" dirty="0"/>
        </a:p>
      </dgm:t>
    </dgm:pt>
    <dgm:pt modelId="{016211FA-8C9F-4473-9529-58355250FA4A}" type="parTrans" cxnId="{96FC3146-A6C6-468C-A7AA-8C6CDB9617A3}">
      <dgm:prSet/>
      <dgm:spPr/>
      <dgm:t>
        <a:bodyPr/>
        <a:lstStyle/>
        <a:p>
          <a:pPr algn="just"/>
          <a:endParaRPr lang="es-ES"/>
        </a:p>
      </dgm:t>
    </dgm:pt>
    <dgm:pt modelId="{74D3C009-D884-4778-84E1-EBC220E82E40}" type="sibTrans" cxnId="{96FC3146-A6C6-468C-A7AA-8C6CDB9617A3}">
      <dgm:prSet/>
      <dgm:spPr/>
      <dgm:t>
        <a:bodyPr/>
        <a:lstStyle/>
        <a:p>
          <a:pPr algn="just"/>
          <a:endParaRPr lang="es-ES"/>
        </a:p>
      </dgm:t>
    </dgm:pt>
    <dgm:pt modelId="{9D11885F-BC09-4AC3-A67F-97CC85C1AF6C}" type="pres">
      <dgm:prSet presAssocID="{8DF64046-1659-4EEB-BBD6-8B4FA2517783}" presName="linear" presStyleCnt="0">
        <dgm:presLayoutVars>
          <dgm:dir/>
          <dgm:resizeHandles val="exact"/>
        </dgm:presLayoutVars>
      </dgm:prSet>
      <dgm:spPr/>
      <dgm:t>
        <a:bodyPr/>
        <a:lstStyle/>
        <a:p>
          <a:endParaRPr lang="es-ES"/>
        </a:p>
      </dgm:t>
    </dgm:pt>
    <dgm:pt modelId="{7B9FB688-C0CF-4E01-91D5-F1B2EE921AB5}" type="pres">
      <dgm:prSet presAssocID="{ABEAEBB9-7DE6-4A64-B39A-455935389509}" presName="comp" presStyleCnt="0"/>
      <dgm:spPr/>
    </dgm:pt>
    <dgm:pt modelId="{E32B2C11-4C26-4CFA-991F-3650D6B16DEA}" type="pres">
      <dgm:prSet presAssocID="{ABEAEBB9-7DE6-4A64-B39A-455935389509}" presName="box" presStyleLbl="node1" presStyleIdx="0" presStyleCnt="1" custLinFactNeighborX="124" custLinFactNeighborY="-26308"/>
      <dgm:spPr/>
      <dgm:t>
        <a:bodyPr/>
        <a:lstStyle/>
        <a:p>
          <a:endParaRPr lang="es-ES"/>
        </a:p>
      </dgm:t>
    </dgm:pt>
    <dgm:pt modelId="{DDD4B91D-D658-4475-8171-76C5ACD56CD2}" type="pres">
      <dgm:prSet presAssocID="{ABEAEBB9-7DE6-4A64-B39A-455935389509}" presName="img" presStyleLbl="fgImgPlace1" presStyleIdx="0" presStyleCnt="1"/>
      <dgm:spPr>
        <a:blipFill rotWithShape="1">
          <a:blip xmlns:r="http://schemas.openxmlformats.org/officeDocument/2006/relationships" r:embed="rId1"/>
          <a:stretch>
            <a:fillRect/>
          </a:stretch>
        </a:blipFill>
      </dgm:spPr>
      <dgm:t>
        <a:bodyPr/>
        <a:lstStyle/>
        <a:p>
          <a:endParaRPr lang="es-ES"/>
        </a:p>
      </dgm:t>
    </dgm:pt>
    <dgm:pt modelId="{D714A442-D56C-4AD9-AC85-72B2383B3F60}" type="pres">
      <dgm:prSet presAssocID="{ABEAEBB9-7DE6-4A64-B39A-455935389509}" presName="text" presStyleLbl="node1" presStyleIdx="0" presStyleCnt="1">
        <dgm:presLayoutVars>
          <dgm:bulletEnabled val="1"/>
        </dgm:presLayoutVars>
      </dgm:prSet>
      <dgm:spPr/>
      <dgm:t>
        <a:bodyPr/>
        <a:lstStyle/>
        <a:p>
          <a:endParaRPr lang="es-ES"/>
        </a:p>
      </dgm:t>
    </dgm:pt>
  </dgm:ptLst>
  <dgm:cxnLst>
    <dgm:cxn modelId="{60987F09-A62B-469F-AD74-148D286405A6}" type="presOf" srcId="{ABEAEBB9-7DE6-4A64-B39A-455935389509}" destId="{E32B2C11-4C26-4CFA-991F-3650D6B16DEA}" srcOrd="0" destOrd="0" presId="urn:microsoft.com/office/officeart/2005/8/layout/vList4"/>
    <dgm:cxn modelId="{FEC61F42-DFE8-41E3-90D0-72B212B2E71A}" type="presOf" srcId="{8DF64046-1659-4EEB-BBD6-8B4FA2517783}" destId="{9D11885F-BC09-4AC3-A67F-97CC85C1AF6C}" srcOrd="0" destOrd="0" presId="urn:microsoft.com/office/officeart/2005/8/layout/vList4"/>
    <dgm:cxn modelId="{E79D92AE-7817-4665-8453-6F0CE399BB81}" type="presOf" srcId="{ABEAEBB9-7DE6-4A64-B39A-455935389509}" destId="{D714A442-D56C-4AD9-AC85-72B2383B3F60}" srcOrd="1" destOrd="0" presId="urn:microsoft.com/office/officeart/2005/8/layout/vList4"/>
    <dgm:cxn modelId="{96FC3146-A6C6-468C-A7AA-8C6CDB9617A3}" srcId="{8DF64046-1659-4EEB-BBD6-8B4FA2517783}" destId="{ABEAEBB9-7DE6-4A64-B39A-455935389509}" srcOrd="0" destOrd="0" parTransId="{016211FA-8C9F-4473-9529-58355250FA4A}" sibTransId="{74D3C009-D884-4778-84E1-EBC220E82E40}"/>
    <dgm:cxn modelId="{E2ABDE06-3F77-4C38-9388-A6F10526C4DF}" type="presParOf" srcId="{9D11885F-BC09-4AC3-A67F-97CC85C1AF6C}" destId="{7B9FB688-C0CF-4E01-91D5-F1B2EE921AB5}" srcOrd="0" destOrd="0" presId="urn:microsoft.com/office/officeart/2005/8/layout/vList4"/>
    <dgm:cxn modelId="{84B48A58-35FE-4CE4-ABB4-ABB7CB2F058C}" type="presParOf" srcId="{7B9FB688-C0CF-4E01-91D5-F1B2EE921AB5}" destId="{E32B2C11-4C26-4CFA-991F-3650D6B16DEA}" srcOrd="0" destOrd="0" presId="urn:microsoft.com/office/officeart/2005/8/layout/vList4"/>
    <dgm:cxn modelId="{0B9A7EDE-1B2F-478A-89C7-39593AB76ABD}" type="presParOf" srcId="{7B9FB688-C0CF-4E01-91D5-F1B2EE921AB5}" destId="{DDD4B91D-D658-4475-8171-76C5ACD56CD2}" srcOrd="1" destOrd="0" presId="urn:microsoft.com/office/officeart/2005/8/layout/vList4"/>
    <dgm:cxn modelId="{F6DCAD5A-D955-456D-80B3-329A1043726A}" type="presParOf" srcId="{7B9FB688-C0CF-4E01-91D5-F1B2EE921AB5}" destId="{D714A442-D56C-4AD9-AC85-72B2383B3F6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20F444-C64D-4A47-9439-84ADC63AFC61}"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S"/>
        </a:p>
      </dgm:t>
    </dgm:pt>
    <dgm:pt modelId="{5337393A-D4F5-4CDA-8F72-05B99BF2EE03}">
      <dgm:prSet phldrT="[Texto]" custT="1"/>
      <dgm:spPr/>
      <dgm:t>
        <a:bodyPr/>
        <a:lstStyle/>
        <a:p>
          <a:pPr algn="just"/>
          <a:r>
            <a:rPr lang="es-419" sz="1800" b="1" dirty="0" smtClean="0"/>
            <a:t>CONVERSIÓN </a:t>
          </a:r>
        </a:p>
        <a:p>
          <a:pPr algn="just"/>
          <a:r>
            <a:rPr lang="es-419" sz="1600" dirty="0" smtClean="0"/>
            <a:t>Para hacer más rentable el proceso de refino y adecuar la producción a la demanda, es necesario transformar los productos, utilizando técnicas de conversión. Los principales procedimientos de conversión son el “cracking” y el “reformado.</a:t>
          </a:r>
          <a:endParaRPr lang="es-ES" sz="1600" dirty="0"/>
        </a:p>
      </dgm:t>
    </dgm:pt>
    <dgm:pt modelId="{C4F6A989-0066-4714-8051-F144F821856A}" type="parTrans" cxnId="{07A3135E-C712-414F-8D11-B62491150E25}">
      <dgm:prSet/>
      <dgm:spPr/>
      <dgm:t>
        <a:bodyPr/>
        <a:lstStyle/>
        <a:p>
          <a:pPr algn="just"/>
          <a:endParaRPr lang="es-ES"/>
        </a:p>
      </dgm:t>
    </dgm:pt>
    <dgm:pt modelId="{2A836041-77C8-4D79-A4C6-1F4F90F32298}" type="sibTrans" cxnId="{07A3135E-C712-414F-8D11-B62491150E25}">
      <dgm:prSet/>
      <dgm:spPr/>
      <dgm:t>
        <a:bodyPr/>
        <a:lstStyle/>
        <a:p>
          <a:pPr algn="just"/>
          <a:endParaRPr lang="es-ES"/>
        </a:p>
      </dgm:t>
    </dgm:pt>
    <dgm:pt modelId="{7DEDBA7B-A21B-4236-A293-D2132848D9EB}">
      <dgm:prSet phldrT="[Texto]" custT="1"/>
      <dgm:spPr/>
      <dgm:t>
        <a:bodyPr/>
        <a:lstStyle/>
        <a:p>
          <a:pPr algn="just"/>
          <a:r>
            <a:rPr lang="es-419" sz="2000" dirty="0" smtClean="0"/>
            <a:t>Los procedimientos de “cracking” o craqueo consisten en un ruptura molecular y se pueden realizar, en general, con dos técnicas: el craqueo térmico, que rompe las moléculas mediante calor, o el craqueo catalítico, que realiza la misma operación mediante un catalizador, que es una sustancia que causa cambios químicos sin que ella misma sufra modificaciones en el proceso.</a:t>
          </a:r>
          <a:endParaRPr lang="es-ES" sz="2000" dirty="0"/>
        </a:p>
      </dgm:t>
    </dgm:pt>
    <dgm:pt modelId="{8305C789-ACD3-4C5F-8215-4C54123C0355}" type="parTrans" cxnId="{61FCA973-96DD-4A1D-8B07-C36C344F6965}">
      <dgm:prSet/>
      <dgm:spPr/>
      <dgm:t>
        <a:bodyPr/>
        <a:lstStyle/>
        <a:p>
          <a:pPr algn="just"/>
          <a:endParaRPr lang="es-ES"/>
        </a:p>
      </dgm:t>
    </dgm:pt>
    <dgm:pt modelId="{D76E4572-510B-4D34-9004-6EDA994FBF13}" type="sibTrans" cxnId="{61FCA973-96DD-4A1D-8B07-C36C344F6965}">
      <dgm:prSet/>
      <dgm:spPr/>
      <dgm:t>
        <a:bodyPr/>
        <a:lstStyle/>
        <a:p>
          <a:pPr algn="just"/>
          <a:endParaRPr lang="es-ES"/>
        </a:p>
      </dgm:t>
    </dgm:pt>
    <dgm:pt modelId="{66B9CD97-781B-41C5-9A4C-3D2C92377684}">
      <dgm:prSet phldrT="[Texto]" custT="1"/>
      <dgm:spPr/>
      <dgm:t>
        <a:bodyPr/>
        <a:lstStyle/>
        <a:p>
          <a:pPr algn="just"/>
          <a:r>
            <a:rPr lang="es-419" sz="1800" dirty="0" smtClean="0"/>
            <a:t>Las técnicas de conversión también se pueden aplicar a componentes más ligeros. Este es el caso del “reformado”. Gracias a este proceso, la nafta puede convertirse en presencia de platino (que actúa como catalizador), en componentes de alta calidad para las gasolinas.</a:t>
          </a:r>
          <a:endParaRPr lang="es-ES" sz="1800" dirty="0"/>
        </a:p>
      </dgm:t>
    </dgm:pt>
    <dgm:pt modelId="{EF57F039-922C-46BE-8FC8-E49602648214}" type="parTrans" cxnId="{DC891598-5AE4-44A9-AA21-324FAAB1AA72}">
      <dgm:prSet/>
      <dgm:spPr/>
      <dgm:t>
        <a:bodyPr/>
        <a:lstStyle/>
        <a:p>
          <a:pPr algn="just"/>
          <a:endParaRPr lang="es-ES"/>
        </a:p>
      </dgm:t>
    </dgm:pt>
    <dgm:pt modelId="{D648E0A4-7C65-4A47-9B78-22F93CA9C1F7}" type="sibTrans" cxnId="{DC891598-5AE4-44A9-AA21-324FAAB1AA72}">
      <dgm:prSet/>
      <dgm:spPr/>
      <dgm:t>
        <a:bodyPr/>
        <a:lstStyle/>
        <a:p>
          <a:pPr algn="just"/>
          <a:endParaRPr lang="es-ES"/>
        </a:p>
      </dgm:t>
    </dgm:pt>
    <dgm:pt modelId="{10F8191D-A4B1-49A1-97D8-2EA75D8EA781}" type="pres">
      <dgm:prSet presAssocID="{3520F444-C64D-4A47-9439-84ADC63AFC61}" presName="linear" presStyleCnt="0">
        <dgm:presLayoutVars>
          <dgm:dir/>
          <dgm:animLvl val="lvl"/>
          <dgm:resizeHandles val="exact"/>
        </dgm:presLayoutVars>
      </dgm:prSet>
      <dgm:spPr/>
      <dgm:t>
        <a:bodyPr/>
        <a:lstStyle/>
        <a:p>
          <a:endParaRPr lang="es-ES"/>
        </a:p>
      </dgm:t>
    </dgm:pt>
    <dgm:pt modelId="{88E9030A-B2AA-4433-8EB4-EDD5783DD2F8}" type="pres">
      <dgm:prSet presAssocID="{5337393A-D4F5-4CDA-8F72-05B99BF2EE03}" presName="parentLin" presStyleCnt="0"/>
      <dgm:spPr/>
    </dgm:pt>
    <dgm:pt modelId="{F1DFDA76-7783-45A9-BB54-18C1E2E17590}" type="pres">
      <dgm:prSet presAssocID="{5337393A-D4F5-4CDA-8F72-05B99BF2EE03}" presName="parentLeftMargin" presStyleLbl="node1" presStyleIdx="0" presStyleCnt="3"/>
      <dgm:spPr/>
      <dgm:t>
        <a:bodyPr/>
        <a:lstStyle/>
        <a:p>
          <a:endParaRPr lang="es-ES"/>
        </a:p>
      </dgm:t>
    </dgm:pt>
    <dgm:pt modelId="{74CFB149-ACF5-461E-9800-97F50FC5BD4D}" type="pres">
      <dgm:prSet presAssocID="{5337393A-D4F5-4CDA-8F72-05B99BF2EE03}" presName="parentText" presStyleLbl="node1" presStyleIdx="0" presStyleCnt="3" custScaleX="141075" custScaleY="100798">
        <dgm:presLayoutVars>
          <dgm:chMax val="0"/>
          <dgm:bulletEnabled val="1"/>
        </dgm:presLayoutVars>
      </dgm:prSet>
      <dgm:spPr/>
      <dgm:t>
        <a:bodyPr/>
        <a:lstStyle/>
        <a:p>
          <a:endParaRPr lang="es-ES"/>
        </a:p>
      </dgm:t>
    </dgm:pt>
    <dgm:pt modelId="{1BC10B61-744E-4A2D-A8B9-B06E0827E839}" type="pres">
      <dgm:prSet presAssocID="{5337393A-D4F5-4CDA-8F72-05B99BF2EE03}" presName="negativeSpace" presStyleCnt="0"/>
      <dgm:spPr/>
    </dgm:pt>
    <dgm:pt modelId="{03572E4C-E8D0-408B-9DE2-EB1F3B5F0BDD}" type="pres">
      <dgm:prSet presAssocID="{5337393A-D4F5-4CDA-8F72-05B99BF2EE03}" presName="childText" presStyleLbl="conFgAcc1" presStyleIdx="0" presStyleCnt="3">
        <dgm:presLayoutVars>
          <dgm:bulletEnabled val="1"/>
        </dgm:presLayoutVars>
      </dgm:prSet>
      <dgm:spPr/>
    </dgm:pt>
    <dgm:pt modelId="{F5A91C92-0C72-4395-8D0C-26F39C96BECD}" type="pres">
      <dgm:prSet presAssocID="{2A836041-77C8-4D79-A4C6-1F4F90F32298}" presName="spaceBetweenRectangles" presStyleCnt="0"/>
      <dgm:spPr/>
    </dgm:pt>
    <dgm:pt modelId="{4A204DA8-9AA1-4681-BC95-7256A5F6E5EA}" type="pres">
      <dgm:prSet presAssocID="{7DEDBA7B-A21B-4236-A293-D2132848D9EB}" presName="parentLin" presStyleCnt="0"/>
      <dgm:spPr/>
    </dgm:pt>
    <dgm:pt modelId="{8185B6EB-C7E5-432E-9901-02DDEB4F3983}" type="pres">
      <dgm:prSet presAssocID="{7DEDBA7B-A21B-4236-A293-D2132848D9EB}" presName="parentLeftMargin" presStyleLbl="node1" presStyleIdx="0" presStyleCnt="3"/>
      <dgm:spPr/>
      <dgm:t>
        <a:bodyPr/>
        <a:lstStyle/>
        <a:p>
          <a:endParaRPr lang="es-ES"/>
        </a:p>
      </dgm:t>
    </dgm:pt>
    <dgm:pt modelId="{54327B8E-1044-427E-B62C-B73158AC7335}" type="pres">
      <dgm:prSet presAssocID="{7DEDBA7B-A21B-4236-A293-D2132848D9EB}" presName="parentText" presStyleLbl="node1" presStyleIdx="1" presStyleCnt="3" custScaleX="136604" custScaleY="136851">
        <dgm:presLayoutVars>
          <dgm:chMax val="0"/>
          <dgm:bulletEnabled val="1"/>
        </dgm:presLayoutVars>
      </dgm:prSet>
      <dgm:spPr/>
      <dgm:t>
        <a:bodyPr/>
        <a:lstStyle/>
        <a:p>
          <a:endParaRPr lang="es-ES"/>
        </a:p>
      </dgm:t>
    </dgm:pt>
    <dgm:pt modelId="{727518D6-D703-4EC5-B50B-BD4A06C77D60}" type="pres">
      <dgm:prSet presAssocID="{7DEDBA7B-A21B-4236-A293-D2132848D9EB}" presName="negativeSpace" presStyleCnt="0"/>
      <dgm:spPr/>
    </dgm:pt>
    <dgm:pt modelId="{885CFD9A-F041-4E96-8351-2F002A18DCAE}" type="pres">
      <dgm:prSet presAssocID="{7DEDBA7B-A21B-4236-A293-D2132848D9EB}" presName="childText" presStyleLbl="conFgAcc1" presStyleIdx="1" presStyleCnt="3">
        <dgm:presLayoutVars>
          <dgm:bulletEnabled val="1"/>
        </dgm:presLayoutVars>
      </dgm:prSet>
      <dgm:spPr/>
    </dgm:pt>
    <dgm:pt modelId="{A995C48B-7F0D-4672-BD93-9EFA3AC307EB}" type="pres">
      <dgm:prSet presAssocID="{D76E4572-510B-4D34-9004-6EDA994FBF13}" presName="spaceBetweenRectangles" presStyleCnt="0"/>
      <dgm:spPr/>
    </dgm:pt>
    <dgm:pt modelId="{2FEAADD2-FA0D-4314-97AE-EC16C2CFB4FC}" type="pres">
      <dgm:prSet presAssocID="{66B9CD97-781B-41C5-9A4C-3D2C92377684}" presName="parentLin" presStyleCnt="0"/>
      <dgm:spPr/>
    </dgm:pt>
    <dgm:pt modelId="{6183D05C-A11D-440D-BCED-72956BAE3A2F}" type="pres">
      <dgm:prSet presAssocID="{66B9CD97-781B-41C5-9A4C-3D2C92377684}" presName="parentLeftMargin" presStyleLbl="node1" presStyleIdx="1" presStyleCnt="3"/>
      <dgm:spPr/>
      <dgm:t>
        <a:bodyPr/>
        <a:lstStyle/>
        <a:p>
          <a:endParaRPr lang="es-ES"/>
        </a:p>
      </dgm:t>
    </dgm:pt>
    <dgm:pt modelId="{E942ACFB-1804-45F7-A7AC-CB609ACE7948}" type="pres">
      <dgm:prSet presAssocID="{66B9CD97-781B-41C5-9A4C-3D2C92377684}" presName="parentText" presStyleLbl="node1" presStyleIdx="2" presStyleCnt="3" custScaleX="136180">
        <dgm:presLayoutVars>
          <dgm:chMax val="0"/>
          <dgm:bulletEnabled val="1"/>
        </dgm:presLayoutVars>
      </dgm:prSet>
      <dgm:spPr/>
      <dgm:t>
        <a:bodyPr/>
        <a:lstStyle/>
        <a:p>
          <a:endParaRPr lang="es-ES"/>
        </a:p>
      </dgm:t>
    </dgm:pt>
    <dgm:pt modelId="{67B2985F-15AB-4308-971D-189BB9A104BC}" type="pres">
      <dgm:prSet presAssocID="{66B9CD97-781B-41C5-9A4C-3D2C92377684}" presName="negativeSpace" presStyleCnt="0"/>
      <dgm:spPr/>
    </dgm:pt>
    <dgm:pt modelId="{57C9FF51-15B4-45AE-A0B8-1D44A3CBD770}" type="pres">
      <dgm:prSet presAssocID="{66B9CD97-781B-41C5-9A4C-3D2C92377684}" presName="childText" presStyleLbl="conFgAcc1" presStyleIdx="2" presStyleCnt="3">
        <dgm:presLayoutVars>
          <dgm:bulletEnabled val="1"/>
        </dgm:presLayoutVars>
      </dgm:prSet>
      <dgm:spPr/>
    </dgm:pt>
  </dgm:ptLst>
  <dgm:cxnLst>
    <dgm:cxn modelId="{A7663E70-067E-4DC1-8E95-0A9B43CFBD2C}" type="presOf" srcId="{7DEDBA7B-A21B-4236-A293-D2132848D9EB}" destId="{8185B6EB-C7E5-432E-9901-02DDEB4F3983}" srcOrd="0" destOrd="0" presId="urn:microsoft.com/office/officeart/2005/8/layout/list1"/>
    <dgm:cxn modelId="{07A3135E-C712-414F-8D11-B62491150E25}" srcId="{3520F444-C64D-4A47-9439-84ADC63AFC61}" destId="{5337393A-D4F5-4CDA-8F72-05B99BF2EE03}" srcOrd="0" destOrd="0" parTransId="{C4F6A989-0066-4714-8051-F144F821856A}" sibTransId="{2A836041-77C8-4D79-A4C6-1F4F90F32298}"/>
    <dgm:cxn modelId="{61FCA973-96DD-4A1D-8B07-C36C344F6965}" srcId="{3520F444-C64D-4A47-9439-84ADC63AFC61}" destId="{7DEDBA7B-A21B-4236-A293-D2132848D9EB}" srcOrd="1" destOrd="0" parTransId="{8305C789-ACD3-4C5F-8215-4C54123C0355}" sibTransId="{D76E4572-510B-4D34-9004-6EDA994FBF13}"/>
    <dgm:cxn modelId="{11F79C76-7826-4EA9-81BC-0623430BE8D6}" type="presOf" srcId="{66B9CD97-781B-41C5-9A4C-3D2C92377684}" destId="{6183D05C-A11D-440D-BCED-72956BAE3A2F}" srcOrd="0" destOrd="0" presId="urn:microsoft.com/office/officeart/2005/8/layout/list1"/>
    <dgm:cxn modelId="{DC891598-5AE4-44A9-AA21-324FAAB1AA72}" srcId="{3520F444-C64D-4A47-9439-84ADC63AFC61}" destId="{66B9CD97-781B-41C5-9A4C-3D2C92377684}" srcOrd="2" destOrd="0" parTransId="{EF57F039-922C-46BE-8FC8-E49602648214}" sibTransId="{D648E0A4-7C65-4A47-9B78-22F93CA9C1F7}"/>
    <dgm:cxn modelId="{28CB4B13-C3F6-4505-9A72-2E085503F96C}" type="presOf" srcId="{66B9CD97-781B-41C5-9A4C-3D2C92377684}" destId="{E942ACFB-1804-45F7-A7AC-CB609ACE7948}" srcOrd="1" destOrd="0" presId="urn:microsoft.com/office/officeart/2005/8/layout/list1"/>
    <dgm:cxn modelId="{F8B6B896-2CF2-4293-A302-F5AFED9B6B07}" type="presOf" srcId="{7DEDBA7B-A21B-4236-A293-D2132848D9EB}" destId="{54327B8E-1044-427E-B62C-B73158AC7335}" srcOrd="1" destOrd="0" presId="urn:microsoft.com/office/officeart/2005/8/layout/list1"/>
    <dgm:cxn modelId="{CD4B5450-BBE6-431D-9837-5CD866C1E050}" type="presOf" srcId="{5337393A-D4F5-4CDA-8F72-05B99BF2EE03}" destId="{F1DFDA76-7783-45A9-BB54-18C1E2E17590}" srcOrd="0" destOrd="0" presId="urn:microsoft.com/office/officeart/2005/8/layout/list1"/>
    <dgm:cxn modelId="{A28AF921-41EC-4A5A-A94D-F421AC80B43E}" type="presOf" srcId="{3520F444-C64D-4A47-9439-84ADC63AFC61}" destId="{10F8191D-A4B1-49A1-97D8-2EA75D8EA781}" srcOrd="0" destOrd="0" presId="urn:microsoft.com/office/officeart/2005/8/layout/list1"/>
    <dgm:cxn modelId="{C945919E-F76A-48AC-9F30-EF6031CE95B0}" type="presOf" srcId="{5337393A-D4F5-4CDA-8F72-05B99BF2EE03}" destId="{74CFB149-ACF5-461E-9800-97F50FC5BD4D}" srcOrd="1" destOrd="0" presId="urn:microsoft.com/office/officeart/2005/8/layout/list1"/>
    <dgm:cxn modelId="{A13418D5-0CEE-4433-BCFA-242239B20C69}" type="presParOf" srcId="{10F8191D-A4B1-49A1-97D8-2EA75D8EA781}" destId="{88E9030A-B2AA-4433-8EB4-EDD5783DD2F8}" srcOrd="0" destOrd="0" presId="urn:microsoft.com/office/officeart/2005/8/layout/list1"/>
    <dgm:cxn modelId="{48E4E76C-79F6-4CB8-B291-DAA98EE4EBB9}" type="presParOf" srcId="{88E9030A-B2AA-4433-8EB4-EDD5783DD2F8}" destId="{F1DFDA76-7783-45A9-BB54-18C1E2E17590}" srcOrd="0" destOrd="0" presId="urn:microsoft.com/office/officeart/2005/8/layout/list1"/>
    <dgm:cxn modelId="{BDF97476-2AE9-40FD-90B1-9FC4202744D0}" type="presParOf" srcId="{88E9030A-B2AA-4433-8EB4-EDD5783DD2F8}" destId="{74CFB149-ACF5-461E-9800-97F50FC5BD4D}" srcOrd="1" destOrd="0" presId="urn:microsoft.com/office/officeart/2005/8/layout/list1"/>
    <dgm:cxn modelId="{AF849078-75F6-4A05-943C-77C29F3F0811}" type="presParOf" srcId="{10F8191D-A4B1-49A1-97D8-2EA75D8EA781}" destId="{1BC10B61-744E-4A2D-A8B9-B06E0827E839}" srcOrd="1" destOrd="0" presId="urn:microsoft.com/office/officeart/2005/8/layout/list1"/>
    <dgm:cxn modelId="{90762613-18BD-4C28-9225-76B2AC72A0C0}" type="presParOf" srcId="{10F8191D-A4B1-49A1-97D8-2EA75D8EA781}" destId="{03572E4C-E8D0-408B-9DE2-EB1F3B5F0BDD}" srcOrd="2" destOrd="0" presId="urn:microsoft.com/office/officeart/2005/8/layout/list1"/>
    <dgm:cxn modelId="{6CB2AA74-89A8-4272-8762-22DB714CF578}" type="presParOf" srcId="{10F8191D-A4B1-49A1-97D8-2EA75D8EA781}" destId="{F5A91C92-0C72-4395-8D0C-26F39C96BECD}" srcOrd="3" destOrd="0" presId="urn:microsoft.com/office/officeart/2005/8/layout/list1"/>
    <dgm:cxn modelId="{5534DB0C-4DC4-490A-BA40-30FDEFA05685}" type="presParOf" srcId="{10F8191D-A4B1-49A1-97D8-2EA75D8EA781}" destId="{4A204DA8-9AA1-4681-BC95-7256A5F6E5EA}" srcOrd="4" destOrd="0" presId="urn:microsoft.com/office/officeart/2005/8/layout/list1"/>
    <dgm:cxn modelId="{79581840-5C44-4988-8FFE-794C06A0CD44}" type="presParOf" srcId="{4A204DA8-9AA1-4681-BC95-7256A5F6E5EA}" destId="{8185B6EB-C7E5-432E-9901-02DDEB4F3983}" srcOrd="0" destOrd="0" presId="urn:microsoft.com/office/officeart/2005/8/layout/list1"/>
    <dgm:cxn modelId="{9FD02E34-AB07-4F8E-AD79-CB47F43F4F28}" type="presParOf" srcId="{4A204DA8-9AA1-4681-BC95-7256A5F6E5EA}" destId="{54327B8E-1044-427E-B62C-B73158AC7335}" srcOrd="1" destOrd="0" presId="urn:microsoft.com/office/officeart/2005/8/layout/list1"/>
    <dgm:cxn modelId="{22F474C7-EB95-4ADB-BFFD-450BAFC8CF33}" type="presParOf" srcId="{10F8191D-A4B1-49A1-97D8-2EA75D8EA781}" destId="{727518D6-D703-4EC5-B50B-BD4A06C77D60}" srcOrd="5" destOrd="0" presId="urn:microsoft.com/office/officeart/2005/8/layout/list1"/>
    <dgm:cxn modelId="{3B8312DD-6089-498E-9657-A6814183AB88}" type="presParOf" srcId="{10F8191D-A4B1-49A1-97D8-2EA75D8EA781}" destId="{885CFD9A-F041-4E96-8351-2F002A18DCAE}" srcOrd="6" destOrd="0" presId="urn:microsoft.com/office/officeart/2005/8/layout/list1"/>
    <dgm:cxn modelId="{B64FFA0E-D9B4-4A1F-939C-FC0CA842FB18}" type="presParOf" srcId="{10F8191D-A4B1-49A1-97D8-2EA75D8EA781}" destId="{A995C48B-7F0D-4672-BD93-9EFA3AC307EB}" srcOrd="7" destOrd="0" presId="urn:microsoft.com/office/officeart/2005/8/layout/list1"/>
    <dgm:cxn modelId="{D1C77A4A-E09F-4DF0-A0AB-9A3AE00BDA88}" type="presParOf" srcId="{10F8191D-A4B1-49A1-97D8-2EA75D8EA781}" destId="{2FEAADD2-FA0D-4314-97AE-EC16C2CFB4FC}" srcOrd="8" destOrd="0" presId="urn:microsoft.com/office/officeart/2005/8/layout/list1"/>
    <dgm:cxn modelId="{F80351A2-1B8A-4E50-B29D-3640CC37E7D9}" type="presParOf" srcId="{2FEAADD2-FA0D-4314-97AE-EC16C2CFB4FC}" destId="{6183D05C-A11D-440D-BCED-72956BAE3A2F}" srcOrd="0" destOrd="0" presId="urn:microsoft.com/office/officeart/2005/8/layout/list1"/>
    <dgm:cxn modelId="{24F9588A-751F-4D43-98C6-49050C3FBABB}" type="presParOf" srcId="{2FEAADD2-FA0D-4314-97AE-EC16C2CFB4FC}" destId="{E942ACFB-1804-45F7-A7AC-CB609ACE7948}" srcOrd="1" destOrd="0" presId="urn:microsoft.com/office/officeart/2005/8/layout/list1"/>
    <dgm:cxn modelId="{6AA1BD0D-BAE2-44B9-B726-15BD7EBCAA7A}" type="presParOf" srcId="{10F8191D-A4B1-49A1-97D8-2EA75D8EA781}" destId="{67B2985F-15AB-4308-971D-189BB9A104BC}" srcOrd="9" destOrd="0" presId="urn:microsoft.com/office/officeart/2005/8/layout/list1"/>
    <dgm:cxn modelId="{B5750B33-EB7B-4906-B577-F9875A3B1A82}" type="presParOf" srcId="{10F8191D-A4B1-49A1-97D8-2EA75D8EA781}" destId="{57C9FF51-15B4-45AE-A0B8-1D44A3CBD77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0820D-8938-4AFD-A600-3E89CA93398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S"/>
        </a:p>
      </dgm:t>
    </dgm:pt>
    <dgm:pt modelId="{90A45B65-ED41-4B12-B9B5-19BC0D7C38A6}">
      <dgm:prSet phldrT="[Texto]"/>
      <dgm:spPr/>
      <dgm:t>
        <a:bodyPr/>
        <a:lstStyle/>
        <a:p>
          <a:r>
            <a:rPr lang="es-419" dirty="0" smtClean="0"/>
            <a:t>Los restos de animales y plantas, cubiertos por arcilla y tierra durante muchos millones de años –sometidos por tanto a grandes presiones y altas temperaturas–, junto con la acción de bacterias anaerobias provocan la formación del petróleo.</a:t>
          </a:r>
          <a:endParaRPr lang="es-ES" dirty="0"/>
        </a:p>
      </dgm:t>
    </dgm:pt>
    <dgm:pt modelId="{0F4DB408-3487-46D1-A8E8-0C572D0BC434}" type="parTrans" cxnId="{3D713858-5D0E-4247-B130-67BC1D274061}">
      <dgm:prSet/>
      <dgm:spPr/>
      <dgm:t>
        <a:bodyPr/>
        <a:lstStyle/>
        <a:p>
          <a:endParaRPr lang="es-ES"/>
        </a:p>
      </dgm:t>
    </dgm:pt>
    <dgm:pt modelId="{FA9CD49B-8C66-4A89-9417-966BAAB79669}" type="sibTrans" cxnId="{3D713858-5D0E-4247-B130-67BC1D274061}">
      <dgm:prSet/>
      <dgm:spPr/>
      <dgm:t>
        <a:bodyPr/>
        <a:lstStyle/>
        <a:p>
          <a:endParaRPr lang="es-ES"/>
        </a:p>
      </dgm:t>
    </dgm:pt>
    <dgm:pt modelId="{6F6DF17F-78E3-46DD-928C-4E7CCDC3F36F}" type="pres">
      <dgm:prSet presAssocID="{F5F0820D-8938-4AFD-A600-3E89CA93398C}" presName="diagram" presStyleCnt="0">
        <dgm:presLayoutVars>
          <dgm:dir/>
          <dgm:resizeHandles val="exact"/>
        </dgm:presLayoutVars>
      </dgm:prSet>
      <dgm:spPr/>
      <dgm:t>
        <a:bodyPr/>
        <a:lstStyle/>
        <a:p>
          <a:endParaRPr lang="es-ES"/>
        </a:p>
      </dgm:t>
    </dgm:pt>
    <dgm:pt modelId="{6AEF34B4-C2A7-4018-9D09-55D2A8B78AB8}" type="pres">
      <dgm:prSet presAssocID="{90A45B65-ED41-4B12-B9B5-19BC0D7C38A6}" presName="node" presStyleLbl="node1" presStyleIdx="0" presStyleCnt="1">
        <dgm:presLayoutVars>
          <dgm:bulletEnabled val="1"/>
        </dgm:presLayoutVars>
      </dgm:prSet>
      <dgm:spPr/>
      <dgm:t>
        <a:bodyPr/>
        <a:lstStyle/>
        <a:p>
          <a:endParaRPr lang="es-ES"/>
        </a:p>
      </dgm:t>
    </dgm:pt>
  </dgm:ptLst>
  <dgm:cxnLst>
    <dgm:cxn modelId="{C27BB13A-23B2-4B42-A225-4D8DF5934876}" type="presOf" srcId="{90A45B65-ED41-4B12-B9B5-19BC0D7C38A6}" destId="{6AEF34B4-C2A7-4018-9D09-55D2A8B78AB8}" srcOrd="0" destOrd="0" presId="urn:microsoft.com/office/officeart/2005/8/layout/default"/>
    <dgm:cxn modelId="{3D713858-5D0E-4247-B130-67BC1D274061}" srcId="{F5F0820D-8938-4AFD-A600-3E89CA93398C}" destId="{90A45B65-ED41-4B12-B9B5-19BC0D7C38A6}" srcOrd="0" destOrd="0" parTransId="{0F4DB408-3487-46D1-A8E8-0C572D0BC434}" sibTransId="{FA9CD49B-8C66-4A89-9417-966BAAB79669}"/>
    <dgm:cxn modelId="{EC94843A-A45D-4352-A2D3-0D8642901397}" type="presOf" srcId="{F5F0820D-8938-4AFD-A600-3E89CA93398C}" destId="{6F6DF17F-78E3-46DD-928C-4E7CCDC3F36F}" srcOrd="0" destOrd="0" presId="urn:microsoft.com/office/officeart/2005/8/layout/default"/>
    <dgm:cxn modelId="{20660929-D8AB-4F99-8D4A-5B8D9F678AEF}" type="presParOf" srcId="{6F6DF17F-78E3-46DD-928C-4E7CCDC3F36F}" destId="{6AEF34B4-C2A7-4018-9D09-55D2A8B78AB8}"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F64046-1659-4EEB-BBD6-8B4FA2517783}" type="doc">
      <dgm:prSet loTypeId="urn:microsoft.com/office/officeart/2008/layout/PictureStrips" loCatId="list" qsTypeId="urn:microsoft.com/office/officeart/2005/8/quickstyle/simple3" qsCatId="simple" csTypeId="urn:microsoft.com/office/officeart/2005/8/colors/accent2_4" csCatId="accent2" phldr="1"/>
      <dgm:spPr/>
      <dgm:t>
        <a:bodyPr/>
        <a:lstStyle/>
        <a:p>
          <a:endParaRPr lang="es-ES"/>
        </a:p>
      </dgm:t>
    </dgm:pt>
    <dgm:pt modelId="{ABEAEBB9-7DE6-4A64-B39A-455935389509}">
      <dgm:prSet phldrT="[Texto]" custT="1"/>
      <dgm:spPr/>
      <dgm:t>
        <a:bodyPr/>
        <a:lstStyle/>
        <a:p>
          <a:pPr algn="just"/>
          <a:r>
            <a:rPr lang="es-419" sz="1800" dirty="0" smtClean="0"/>
            <a:t>Para descubrir los lugares donde existen yacimientos de petróleo no existe un método científico exacto, sino que es preciso realizar multitud de tareas previas de estudio del terreno. Los métodos empleados, dependiendo del tipo de terreno, serán geológicos o geofísicos</a:t>
          </a:r>
          <a:endParaRPr lang="es-ES" sz="1800" dirty="0"/>
        </a:p>
      </dgm:t>
    </dgm:pt>
    <dgm:pt modelId="{016211FA-8C9F-4473-9529-58355250FA4A}" type="parTrans" cxnId="{96FC3146-A6C6-468C-A7AA-8C6CDB9617A3}">
      <dgm:prSet/>
      <dgm:spPr/>
      <dgm:t>
        <a:bodyPr/>
        <a:lstStyle/>
        <a:p>
          <a:pPr algn="just"/>
          <a:endParaRPr lang="es-ES"/>
        </a:p>
      </dgm:t>
    </dgm:pt>
    <dgm:pt modelId="{74D3C009-D884-4778-84E1-EBC220E82E40}" type="sibTrans" cxnId="{96FC3146-A6C6-468C-A7AA-8C6CDB9617A3}">
      <dgm:prSet/>
      <dgm:spPr/>
      <dgm:t>
        <a:bodyPr/>
        <a:lstStyle/>
        <a:p>
          <a:pPr algn="just"/>
          <a:endParaRPr lang="es-ES"/>
        </a:p>
      </dgm:t>
    </dgm:pt>
    <dgm:pt modelId="{08FD785C-BA57-4CD8-A4D5-E8704AA3A45B}" type="pres">
      <dgm:prSet presAssocID="{8DF64046-1659-4EEB-BBD6-8B4FA2517783}" presName="Name0" presStyleCnt="0">
        <dgm:presLayoutVars>
          <dgm:dir/>
          <dgm:resizeHandles val="exact"/>
        </dgm:presLayoutVars>
      </dgm:prSet>
      <dgm:spPr/>
      <dgm:t>
        <a:bodyPr/>
        <a:lstStyle/>
        <a:p>
          <a:endParaRPr lang="es-ES"/>
        </a:p>
      </dgm:t>
    </dgm:pt>
    <dgm:pt modelId="{0D160A0E-4726-4868-B1DA-BD241FED2E7C}" type="pres">
      <dgm:prSet presAssocID="{ABEAEBB9-7DE6-4A64-B39A-455935389509}" presName="composite" presStyleCnt="0"/>
      <dgm:spPr/>
    </dgm:pt>
    <dgm:pt modelId="{759DB1A2-17DA-43B5-8E6E-7C4D008438D2}" type="pres">
      <dgm:prSet presAssocID="{ABEAEBB9-7DE6-4A64-B39A-455935389509}" presName="rect1" presStyleLbl="trAlignAcc1" presStyleIdx="0" presStyleCnt="1" custScaleY="87910" custLinFactNeighborX="9214" custLinFactNeighborY="-12369">
        <dgm:presLayoutVars>
          <dgm:bulletEnabled val="1"/>
        </dgm:presLayoutVars>
      </dgm:prSet>
      <dgm:spPr/>
      <dgm:t>
        <a:bodyPr/>
        <a:lstStyle/>
        <a:p>
          <a:endParaRPr lang="es-ES"/>
        </a:p>
      </dgm:t>
    </dgm:pt>
    <dgm:pt modelId="{E8BB4B4A-ECCC-4B26-BD87-ABE7227EB11A}" type="pres">
      <dgm:prSet presAssocID="{ABEAEBB9-7DE6-4A64-B39A-455935389509}" presName="rect2" presStyleLbl="fgImgPlace1" presStyleIdx="0" presStyleCnt="1" custScaleX="161148"/>
      <dgm:spPr>
        <a:blipFill rotWithShape="1">
          <a:blip xmlns:r="http://schemas.openxmlformats.org/officeDocument/2006/relationships" r:embed="rId1"/>
          <a:stretch>
            <a:fillRect/>
          </a:stretch>
        </a:blipFill>
      </dgm:spPr>
      <dgm:t>
        <a:bodyPr/>
        <a:lstStyle/>
        <a:p>
          <a:endParaRPr lang="es-ES"/>
        </a:p>
      </dgm:t>
    </dgm:pt>
  </dgm:ptLst>
  <dgm:cxnLst>
    <dgm:cxn modelId="{4E7FC482-F535-432B-BE9D-D4016A9DB935}" type="presOf" srcId="{ABEAEBB9-7DE6-4A64-B39A-455935389509}" destId="{759DB1A2-17DA-43B5-8E6E-7C4D008438D2}" srcOrd="0" destOrd="0" presId="urn:microsoft.com/office/officeart/2008/layout/PictureStrips"/>
    <dgm:cxn modelId="{BBBC4E86-6C21-4963-B6D3-212ECA6FEA59}" type="presOf" srcId="{8DF64046-1659-4EEB-BBD6-8B4FA2517783}" destId="{08FD785C-BA57-4CD8-A4D5-E8704AA3A45B}" srcOrd="0" destOrd="0" presId="urn:microsoft.com/office/officeart/2008/layout/PictureStrips"/>
    <dgm:cxn modelId="{96FC3146-A6C6-468C-A7AA-8C6CDB9617A3}" srcId="{8DF64046-1659-4EEB-BBD6-8B4FA2517783}" destId="{ABEAEBB9-7DE6-4A64-B39A-455935389509}" srcOrd="0" destOrd="0" parTransId="{016211FA-8C9F-4473-9529-58355250FA4A}" sibTransId="{74D3C009-D884-4778-84E1-EBC220E82E40}"/>
    <dgm:cxn modelId="{65051315-49CF-4DB6-9DF0-AC336AF75C7D}" type="presParOf" srcId="{08FD785C-BA57-4CD8-A4D5-E8704AA3A45B}" destId="{0D160A0E-4726-4868-B1DA-BD241FED2E7C}" srcOrd="0" destOrd="0" presId="urn:microsoft.com/office/officeart/2008/layout/PictureStrips"/>
    <dgm:cxn modelId="{E196B3BA-771E-4FE9-9E04-A1972749EF66}" type="presParOf" srcId="{0D160A0E-4726-4868-B1DA-BD241FED2E7C}" destId="{759DB1A2-17DA-43B5-8E6E-7C4D008438D2}" srcOrd="0" destOrd="0" presId="urn:microsoft.com/office/officeart/2008/layout/PictureStrips"/>
    <dgm:cxn modelId="{765F2C30-E79C-4ABD-8551-8B4F102B449E}" type="presParOf" srcId="{0D160A0E-4726-4868-B1DA-BD241FED2E7C}" destId="{E8BB4B4A-ECCC-4B26-BD87-ABE7227EB11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D7E5BE-ABE8-415D-9F29-998A6308589D}" type="doc">
      <dgm:prSet loTypeId="urn:microsoft.com/office/officeart/2005/8/layout/hierarchy2" loCatId="hierarchy" qsTypeId="urn:microsoft.com/office/officeart/2005/8/quickstyle/simple4" qsCatId="simple" csTypeId="urn:microsoft.com/office/officeart/2005/8/colors/accent2_5" csCatId="accent2" phldr="1"/>
      <dgm:spPr/>
      <dgm:t>
        <a:bodyPr/>
        <a:lstStyle/>
        <a:p>
          <a:endParaRPr lang="es-ES"/>
        </a:p>
      </dgm:t>
    </dgm:pt>
    <dgm:pt modelId="{33CEB81D-AB9A-4690-9DF7-0EE6C49383EA}">
      <dgm:prSet phldrT="[Texto]"/>
      <dgm:spPr/>
      <dgm:t>
        <a:bodyPr/>
        <a:lstStyle/>
        <a:p>
          <a:pPr algn="just"/>
          <a:r>
            <a:rPr lang="es-ES" dirty="0" smtClean="0"/>
            <a:t>MÉTODOS GEOLÓGICOS</a:t>
          </a:r>
          <a:endParaRPr lang="es-ES" dirty="0"/>
        </a:p>
      </dgm:t>
    </dgm:pt>
    <dgm:pt modelId="{F1003D7B-4B3A-4DD0-9909-2A3ACD2BA603}" type="parTrans" cxnId="{50DA8E88-49E0-469F-946E-ABAC1E36D528}">
      <dgm:prSet/>
      <dgm:spPr/>
      <dgm:t>
        <a:bodyPr/>
        <a:lstStyle/>
        <a:p>
          <a:pPr algn="just"/>
          <a:endParaRPr lang="es-ES"/>
        </a:p>
      </dgm:t>
    </dgm:pt>
    <dgm:pt modelId="{8BACD65C-F999-4DB9-8FD0-174316A485B0}" type="sibTrans" cxnId="{50DA8E88-49E0-469F-946E-ABAC1E36D528}">
      <dgm:prSet/>
      <dgm:spPr/>
      <dgm:t>
        <a:bodyPr/>
        <a:lstStyle/>
        <a:p>
          <a:pPr algn="just"/>
          <a:endParaRPr lang="es-ES"/>
        </a:p>
      </dgm:t>
    </dgm:pt>
    <dgm:pt modelId="{DF075FEC-AB01-4E3D-B3A4-6722EE520551}">
      <dgm:prSet phldrT="[Texto]"/>
      <dgm:spPr/>
      <dgm:t>
        <a:bodyPr/>
        <a:lstStyle/>
        <a:p>
          <a:pPr algn="just"/>
          <a:r>
            <a:rPr lang="es-ES" dirty="0" smtClean="0"/>
            <a:t>1. E</a:t>
          </a:r>
          <a:r>
            <a:rPr lang="es-419" dirty="0" smtClean="0"/>
            <a:t>ncontrar una roca que se haya formado en un medio propicio para la existencia del petróleo</a:t>
          </a:r>
          <a:r>
            <a:rPr lang="es-ES" dirty="0" smtClean="0"/>
            <a:t> </a:t>
          </a:r>
          <a:endParaRPr lang="es-ES" dirty="0"/>
        </a:p>
      </dgm:t>
    </dgm:pt>
    <dgm:pt modelId="{D4DD0EA3-29D9-42A7-96D9-FD8B2F65628A}" type="parTrans" cxnId="{DF77D948-40CE-467B-9692-4C062E182220}">
      <dgm:prSet/>
      <dgm:spPr/>
      <dgm:t>
        <a:bodyPr/>
        <a:lstStyle/>
        <a:p>
          <a:pPr algn="just"/>
          <a:endParaRPr lang="es-ES"/>
        </a:p>
      </dgm:t>
    </dgm:pt>
    <dgm:pt modelId="{EEF4DEFB-B309-4E73-BECB-D6B776EC3321}" type="sibTrans" cxnId="{DF77D948-40CE-467B-9692-4C062E182220}">
      <dgm:prSet/>
      <dgm:spPr/>
      <dgm:t>
        <a:bodyPr/>
        <a:lstStyle/>
        <a:p>
          <a:pPr algn="just"/>
          <a:endParaRPr lang="es-ES"/>
        </a:p>
      </dgm:t>
    </dgm:pt>
    <dgm:pt modelId="{9B59587C-3334-45D2-A684-AF37C9427ECB}">
      <dgm:prSet phldrT="[Texto]"/>
      <dgm:spPr/>
      <dgm:t>
        <a:bodyPr/>
        <a:lstStyle/>
        <a:p>
          <a:pPr algn="just"/>
          <a:r>
            <a:rPr lang="es-419" dirty="0" smtClean="0"/>
            <a:t>2. Buscar una cuenca sedimentaria que pueda poseer materia orgánica enterrada hace más de diez millones de años.</a:t>
          </a:r>
          <a:endParaRPr lang="es-ES" dirty="0"/>
        </a:p>
      </dgm:t>
    </dgm:pt>
    <dgm:pt modelId="{14D3C980-C429-4E98-9A43-1E318F5F1127}" type="parTrans" cxnId="{D727DAEB-FFD0-4E8B-9209-90CB7983CFF4}">
      <dgm:prSet/>
      <dgm:spPr/>
      <dgm:t>
        <a:bodyPr/>
        <a:lstStyle/>
        <a:p>
          <a:pPr algn="just"/>
          <a:endParaRPr lang="es-ES"/>
        </a:p>
      </dgm:t>
    </dgm:pt>
    <dgm:pt modelId="{A62B0AFD-A89D-4AAC-B119-DEA8251311F2}" type="sibTrans" cxnId="{D727DAEB-FFD0-4E8B-9209-90CB7983CFF4}">
      <dgm:prSet/>
      <dgm:spPr/>
      <dgm:t>
        <a:bodyPr/>
        <a:lstStyle/>
        <a:p>
          <a:pPr algn="just"/>
          <a:endParaRPr lang="es-ES"/>
        </a:p>
      </dgm:t>
    </dgm:pt>
    <dgm:pt modelId="{01ABD812-84C2-488F-AE32-D2817FD54FC0}">
      <dgm:prSet phldrT="[Texto]" custT="1"/>
      <dgm:spPr/>
      <dgm:t>
        <a:bodyPr/>
        <a:lstStyle/>
        <a:p>
          <a:pPr algn="just"/>
          <a:r>
            <a:rPr lang="es-419" sz="1600" dirty="0" smtClean="0"/>
            <a:t>3. Se recogen muestras de terreno, se realizan estudios por Rayos X, se perfora para estudiar los estratos y, finalmente, con todos esos datos se realiza la carta geológica de la región que se estudia.</a:t>
          </a:r>
          <a:endParaRPr lang="es-ES" sz="1600" dirty="0"/>
        </a:p>
      </dgm:t>
    </dgm:pt>
    <dgm:pt modelId="{594809FB-F267-47A3-B180-E1FC19EFDB1B}" type="parTrans" cxnId="{AE60CBB9-4D5F-4D36-A114-8B35C4A110A5}">
      <dgm:prSet/>
      <dgm:spPr/>
      <dgm:t>
        <a:bodyPr/>
        <a:lstStyle/>
        <a:p>
          <a:pPr algn="just"/>
          <a:endParaRPr lang="es-ES"/>
        </a:p>
      </dgm:t>
    </dgm:pt>
    <dgm:pt modelId="{66BB8C73-7B23-48AA-BF63-D5191900240F}" type="sibTrans" cxnId="{AE60CBB9-4D5F-4D36-A114-8B35C4A110A5}">
      <dgm:prSet/>
      <dgm:spPr/>
      <dgm:t>
        <a:bodyPr/>
        <a:lstStyle/>
        <a:p>
          <a:pPr algn="just"/>
          <a:endParaRPr lang="es-ES"/>
        </a:p>
      </dgm:t>
    </dgm:pt>
    <dgm:pt modelId="{D04D0FA7-BA80-4E0D-B4EE-D45D16DDA913}" type="pres">
      <dgm:prSet presAssocID="{16D7E5BE-ABE8-415D-9F29-998A6308589D}" presName="diagram" presStyleCnt="0">
        <dgm:presLayoutVars>
          <dgm:chPref val="1"/>
          <dgm:dir/>
          <dgm:animOne val="branch"/>
          <dgm:animLvl val="lvl"/>
          <dgm:resizeHandles val="exact"/>
        </dgm:presLayoutVars>
      </dgm:prSet>
      <dgm:spPr/>
      <dgm:t>
        <a:bodyPr/>
        <a:lstStyle/>
        <a:p>
          <a:endParaRPr lang="es-ES"/>
        </a:p>
      </dgm:t>
    </dgm:pt>
    <dgm:pt modelId="{6FC3CBF9-7C1C-4D7A-BD3B-9995A11DA330}" type="pres">
      <dgm:prSet presAssocID="{33CEB81D-AB9A-4690-9DF7-0EE6C49383EA}" presName="root1" presStyleCnt="0"/>
      <dgm:spPr/>
    </dgm:pt>
    <dgm:pt modelId="{3B7D93D2-1B84-4D5C-8E23-0ABC3AA1CF24}" type="pres">
      <dgm:prSet presAssocID="{33CEB81D-AB9A-4690-9DF7-0EE6C49383EA}" presName="LevelOneTextNode" presStyleLbl="node0" presStyleIdx="0" presStyleCnt="1">
        <dgm:presLayoutVars>
          <dgm:chPref val="3"/>
        </dgm:presLayoutVars>
      </dgm:prSet>
      <dgm:spPr/>
      <dgm:t>
        <a:bodyPr/>
        <a:lstStyle/>
        <a:p>
          <a:endParaRPr lang="es-ES"/>
        </a:p>
      </dgm:t>
    </dgm:pt>
    <dgm:pt modelId="{624A5F45-9D77-4356-863C-5142572B4B01}" type="pres">
      <dgm:prSet presAssocID="{33CEB81D-AB9A-4690-9DF7-0EE6C49383EA}" presName="level2hierChild" presStyleCnt="0"/>
      <dgm:spPr/>
    </dgm:pt>
    <dgm:pt modelId="{48673E91-1E86-4328-AABA-CBBF2636ADDE}" type="pres">
      <dgm:prSet presAssocID="{D4DD0EA3-29D9-42A7-96D9-FD8B2F65628A}" presName="conn2-1" presStyleLbl="parChTrans1D2" presStyleIdx="0" presStyleCnt="3"/>
      <dgm:spPr/>
      <dgm:t>
        <a:bodyPr/>
        <a:lstStyle/>
        <a:p>
          <a:endParaRPr lang="es-ES"/>
        </a:p>
      </dgm:t>
    </dgm:pt>
    <dgm:pt modelId="{2192AAB4-CB60-4F9E-8FDB-78100D6268DF}" type="pres">
      <dgm:prSet presAssocID="{D4DD0EA3-29D9-42A7-96D9-FD8B2F65628A}" presName="connTx" presStyleLbl="parChTrans1D2" presStyleIdx="0" presStyleCnt="3"/>
      <dgm:spPr/>
      <dgm:t>
        <a:bodyPr/>
        <a:lstStyle/>
        <a:p>
          <a:endParaRPr lang="es-ES"/>
        </a:p>
      </dgm:t>
    </dgm:pt>
    <dgm:pt modelId="{81B588E0-03AE-4A4D-8355-65DC1B4A40C3}" type="pres">
      <dgm:prSet presAssocID="{DF075FEC-AB01-4E3D-B3A4-6722EE520551}" presName="root2" presStyleCnt="0"/>
      <dgm:spPr/>
    </dgm:pt>
    <dgm:pt modelId="{BE6556B2-27A0-419C-82B3-04AAAA90224E}" type="pres">
      <dgm:prSet presAssocID="{DF075FEC-AB01-4E3D-B3A4-6722EE520551}" presName="LevelTwoTextNode" presStyleLbl="node2" presStyleIdx="0" presStyleCnt="3" custScaleX="347845">
        <dgm:presLayoutVars>
          <dgm:chPref val="3"/>
        </dgm:presLayoutVars>
      </dgm:prSet>
      <dgm:spPr/>
      <dgm:t>
        <a:bodyPr/>
        <a:lstStyle/>
        <a:p>
          <a:endParaRPr lang="es-ES"/>
        </a:p>
      </dgm:t>
    </dgm:pt>
    <dgm:pt modelId="{BB4B4C00-5368-4D4D-B781-2063B3B67BAB}" type="pres">
      <dgm:prSet presAssocID="{DF075FEC-AB01-4E3D-B3A4-6722EE520551}" presName="level3hierChild" presStyleCnt="0"/>
      <dgm:spPr/>
    </dgm:pt>
    <dgm:pt modelId="{35FC0553-DF1F-430C-8C55-942C538CC51D}" type="pres">
      <dgm:prSet presAssocID="{14D3C980-C429-4E98-9A43-1E318F5F1127}" presName="conn2-1" presStyleLbl="parChTrans1D2" presStyleIdx="1" presStyleCnt="3"/>
      <dgm:spPr/>
      <dgm:t>
        <a:bodyPr/>
        <a:lstStyle/>
        <a:p>
          <a:endParaRPr lang="es-ES"/>
        </a:p>
      </dgm:t>
    </dgm:pt>
    <dgm:pt modelId="{3E9D62CE-2C50-43C9-9EC3-035A3EC12A97}" type="pres">
      <dgm:prSet presAssocID="{14D3C980-C429-4E98-9A43-1E318F5F1127}" presName="connTx" presStyleLbl="parChTrans1D2" presStyleIdx="1" presStyleCnt="3"/>
      <dgm:spPr/>
      <dgm:t>
        <a:bodyPr/>
        <a:lstStyle/>
        <a:p>
          <a:endParaRPr lang="es-ES"/>
        </a:p>
      </dgm:t>
    </dgm:pt>
    <dgm:pt modelId="{7B990616-8892-4E62-9E7C-8E0A9AC74757}" type="pres">
      <dgm:prSet presAssocID="{9B59587C-3334-45D2-A684-AF37C9427ECB}" presName="root2" presStyleCnt="0"/>
      <dgm:spPr/>
    </dgm:pt>
    <dgm:pt modelId="{FCA0E4D1-99D9-4760-A860-63FF0895866A}" type="pres">
      <dgm:prSet presAssocID="{9B59587C-3334-45D2-A684-AF37C9427ECB}" presName="LevelTwoTextNode" presStyleLbl="node2" presStyleIdx="1" presStyleCnt="3" custScaleX="349245">
        <dgm:presLayoutVars>
          <dgm:chPref val="3"/>
        </dgm:presLayoutVars>
      </dgm:prSet>
      <dgm:spPr/>
      <dgm:t>
        <a:bodyPr/>
        <a:lstStyle/>
        <a:p>
          <a:endParaRPr lang="es-ES"/>
        </a:p>
      </dgm:t>
    </dgm:pt>
    <dgm:pt modelId="{58CABBAE-7134-4430-B8C4-755C574D683D}" type="pres">
      <dgm:prSet presAssocID="{9B59587C-3334-45D2-A684-AF37C9427ECB}" presName="level3hierChild" presStyleCnt="0"/>
      <dgm:spPr/>
    </dgm:pt>
    <dgm:pt modelId="{288607BC-EF69-4303-8946-052AE241F06F}" type="pres">
      <dgm:prSet presAssocID="{594809FB-F267-47A3-B180-E1FC19EFDB1B}" presName="conn2-1" presStyleLbl="parChTrans1D2" presStyleIdx="2" presStyleCnt="3"/>
      <dgm:spPr/>
      <dgm:t>
        <a:bodyPr/>
        <a:lstStyle/>
        <a:p>
          <a:endParaRPr lang="es-ES"/>
        </a:p>
      </dgm:t>
    </dgm:pt>
    <dgm:pt modelId="{5616630B-B80A-48EE-A0C5-F4CDEF8FA6DE}" type="pres">
      <dgm:prSet presAssocID="{594809FB-F267-47A3-B180-E1FC19EFDB1B}" presName="connTx" presStyleLbl="parChTrans1D2" presStyleIdx="2" presStyleCnt="3"/>
      <dgm:spPr/>
      <dgm:t>
        <a:bodyPr/>
        <a:lstStyle/>
        <a:p>
          <a:endParaRPr lang="es-ES"/>
        </a:p>
      </dgm:t>
    </dgm:pt>
    <dgm:pt modelId="{F72E05E7-0212-457A-AF9E-7514DEB39348}" type="pres">
      <dgm:prSet presAssocID="{01ABD812-84C2-488F-AE32-D2817FD54FC0}" presName="root2" presStyleCnt="0"/>
      <dgm:spPr/>
    </dgm:pt>
    <dgm:pt modelId="{78AD0AF3-896C-4909-AC70-90BE44C6E433}" type="pres">
      <dgm:prSet presAssocID="{01ABD812-84C2-488F-AE32-D2817FD54FC0}" presName="LevelTwoTextNode" presStyleLbl="node2" presStyleIdx="2" presStyleCnt="3" custScaleX="357063">
        <dgm:presLayoutVars>
          <dgm:chPref val="3"/>
        </dgm:presLayoutVars>
      </dgm:prSet>
      <dgm:spPr/>
      <dgm:t>
        <a:bodyPr/>
        <a:lstStyle/>
        <a:p>
          <a:endParaRPr lang="es-ES"/>
        </a:p>
      </dgm:t>
    </dgm:pt>
    <dgm:pt modelId="{219A74F3-5112-4AF0-98D1-00F9B6E8D976}" type="pres">
      <dgm:prSet presAssocID="{01ABD812-84C2-488F-AE32-D2817FD54FC0}" presName="level3hierChild" presStyleCnt="0"/>
      <dgm:spPr/>
    </dgm:pt>
  </dgm:ptLst>
  <dgm:cxnLst>
    <dgm:cxn modelId="{516C5787-961D-4782-830D-3B1AB986A6CA}" type="presOf" srcId="{33CEB81D-AB9A-4690-9DF7-0EE6C49383EA}" destId="{3B7D93D2-1B84-4D5C-8E23-0ABC3AA1CF24}" srcOrd="0" destOrd="0" presId="urn:microsoft.com/office/officeart/2005/8/layout/hierarchy2"/>
    <dgm:cxn modelId="{ED71164B-06DB-4063-A9C4-D093064AF5A8}" type="presOf" srcId="{DF075FEC-AB01-4E3D-B3A4-6722EE520551}" destId="{BE6556B2-27A0-419C-82B3-04AAAA90224E}" srcOrd="0" destOrd="0" presId="urn:microsoft.com/office/officeart/2005/8/layout/hierarchy2"/>
    <dgm:cxn modelId="{DF77D948-40CE-467B-9692-4C062E182220}" srcId="{33CEB81D-AB9A-4690-9DF7-0EE6C49383EA}" destId="{DF075FEC-AB01-4E3D-B3A4-6722EE520551}" srcOrd="0" destOrd="0" parTransId="{D4DD0EA3-29D9-42A7-96D9-FD8B2F65628A}" sibTransId="{EEF4DEFB-B309-4E73-BECB-D6B776EC3321}"/>
    <dgm:cxn modelId="{9CBAC98C-EECC-4E6D-9ECB-45FB80A96755}" type="presOf" srcId="{01ABD812-84C2-488F-AE32-D2817FD54FC0}" destId="{78AD0AF3-896C-4909-AC70-90BE44C6E433}" srcOrd="0" destOrd="0" presId="urn:microsoft.com/office/officeart/2005/8/layout/hierarchy2"/>
    <dgm:cxn modelId="{76F9CD6C-F37F-469E-95B4-A78027D0A77A}" type="presOf" srcId="{14D3C980-C429-4E98-9A43-1E318F5F1127}" destId="{35FC0553-DF1F-430C-8C55-942C538CC51D}" srcOrd="0" destOrd="0" presId="urn:microsoft.com/office/officeart/2005/8/layout/hierarchy2"/>
    <dgm:cxn modelId="{F75877C1-D22B-4804-8691-19FDE5E4B324}" type="presOf" srcId="{14D3C980-C429-4E98-9A43-1E318F5F1127}" destId="{3E9D62CE-2C50-43C9-9EC3-035A3EC12A97}" srcOrd="1" destOrd="0" presId="urn:microsoft.com/office/officeart/2005/8/layout/hierarchy2"/>
    <dgm:cxn modelId="{AE60CBB9-4D5F-4D36-A114-8B35C4A110A5}" srcId="{33CEB81D-AB9A-4690-9DF7-0EE6C49383EA}" destId="{01ABD812-84C2-488F-AE32-D2817FD54FC0}" srcOrd="2" destOrd="0" parTransId="{594809FB-F267-47A3-B180-E1FC19EFDB1B}" sibTransId="{66BB8C73-7B23-48AA-BF63-D5191900240F}"/>
    <dgm:cxn modelId="{36AC8C55-BD5B-4645-9C8F-093B1BA06F05}" type="presOf" srcId="{D4DD0EA3-29D9-42A7-96D9-FD8B2F65628A}" destId="{2192AAB4-CB60-4F9E-8FDB-78100D6268DF}" srcOrd="1" destOrd="0" presId="urn:microsoft.com/office/officeart/2005/8/layout/hierarchy2"/>
    <dgm:cxn modelId="{6C318E9B-8B76-4A96-9506-31D8BB4D3FC7}" type="presOf" srcId="{594809FB-F267-47A3-B180-E1FC19EFDB1B}" destId="{288607BC-EF69-4303-8946-052AE241F06F}" srcOrd="0" destOrd="0" presId="urn:microsoft.com/office/officeart/2005/8/layout/hierarchy2"/>
    <dgm:cxn modelId="{A0E61F90-EB29-4F36-8F34-1D25F223B715}" type="presOf" srcId="{9B59587C-3334-45D2-A684-AF37C9427ECB}" destId="{FCA0E4D1-99D9-4760-A860-63FF0895866A}" srcOrd="0" destOrd="0" presId="urn:microsoft.com/office/officeart/2005/8/layout/hierarchy2"/>
    <dgm:cxn modelId="{B5FF80CD-CC99-4DAD-984C-BD45B09C2F50}" type="presOf" srcId="{16D7E5BE-ABE8-415D-9F29-998A6308589D}" destId="{D04D0FA7-BA80-4E0D-B4EE-D45D16DDA913}" srcOrd="0" destOrd="0" presId="urn:microsoft.com/office/officeart/2005/8/layout/hierarchy2"/>
    <dgm:cxn modelId="{69170973-9322-4C29-9E0F-998124DC32F2}" type="presOf" srcId="{D4DD0EA3-29D9-42A7-96D9-FD8B2F65628A}" destId="{48673E91-1E86-4328-AABA-CBBF2636ADDE}" srcOrd="0" destOrd="0" presId="urn:microsoft.com/office/officeart/2005/8/layout/hierarchy2"/>
    <dgm:cxn modelId="{7F518FF5-4160-41A8-8B3D-DC128A532701}" type="presOf" srcId="{594809FB-F267-47A3-B180-E1FC19EFDB1B}" destId="{5616630B-B80A-48EE-A0C5-F4CDEF8FA6DE}" srcOrd="1" destOrd="0" presId="urn:microsoft.com/office/officeart/2005/8/layout/hierarchy2"/>
    <dgm:cxn modelId="{50DA8E88-49E0-469F-946E-ABAC1E36D528}" srcId="{16D7E5BE-ABE8-415D-9F29-998A6308589D}" destId="{33CEB81D-AB9A-4690-9DF7-0EE6C49383EA}" srcOrd="0" destOrd="0" parTransId="{F1003D7B-4B3A-4DD0-9909-2A3ACD2BA603}" sibTransId="{8BACD65C-F999-4DB9-8FD0-174316A485B0}"/>
    <dgm:cxn modelId="{D727DAEB-FFD0-4E8B-9209-90CB7983CFF4}" srcId="{33CEB81D-AB9A-4690-9DF7-0EE6C49383EA}" destId="{9B59587C-3334-45D2-A684-AF37C9427ECB}" srcOrd="1" destOrd="0" parTransId="{14D3C980-C429-4E98-9A43-1E318F5F1127}" sibTransId="{A62B0AFD-A89D-4AAC-B119-DEA8251311F2}"/>
    <dgm:cxn modelId="{9ABEED11-FA27-4574-A335-E7A7CFB5DCD5}" type="presParOf" srcId="{D04D0FA7-BA80-4E0D-B4EE-D45D16DDA913}" destId="{6FC3CBF9-7C1C-4D7A-BD3B-9995A11DA330}" srcOrd="0" destOrd="0" presId="urn:microsoft.com/office/officeart/2005/8/layout/hierarchy2"/>
    <dgm:cxn modelId="{BEE78C9F-282D-4494-9A11-B702D43244B1}" type="presParOf" srcId="{6FC3CBF9-7C1C-4D7A-BD3B-9995A11DA330}" destId="{3B7D93D2-1B84-4D5C-8E23-0ABC3AA1CF24}" srcOrd="0" destOrd="0" presId="urn:microsoft.com/office/officeart/2005/8/layout/hierarchy2"/>
    <dgm:cxn modelId="{FF92BE85-59CB-44BC-895C-7C8AC514A7B2}" type="presParOf" srcId="{6FC3CBF9-7C1C-4D7A-BD3B-9995A11DA330}" destId="{624A5F45-9D77-4356-863C-5142572B4B01}" srcOrd="1" destOrd="0" presId="urn:microsoft.com/office/officeart/2005/8/layout/hierarchy2"/>
    <dgm:cxn modelId="{057AA408-E88C-4548-AFEE-0BE7F305D032}" type="presParOf" srcId="{624A5F45-9D77-4356-863C-5142572B4B01}" destId="{48673E91-1E86-4328-AABA-CBBF2636ADDE}" srcOrd="0" destOrd="0" presId="urn:microsoft.com/office/officeart/2005/8/layout/hierarchy2"/>
    <dgm:cxn modelId="{3B293F10-9787-4630-88D0-A5736B2C59A8}" type="presParOf" srcId="{48673E91-1E86-4328-AABA-CBBF2636ADDE}" destId="{2192AAB4-CB60-4F9E-8FDB-78100D6268DF}" srcOrd="0" destOrd="0" presId="urn:microsoft.com/office/officeart/2005/8/layout/hierarchy2"/>
    <dgm:cxn modelId="{DCF3F563-D953-4DDE-826C-B113029D5A35}" type="presParOf" srcId="{624A5F45-9D77-4356-863C-5142572B4B01}" destId="{81B588E0-03AE-4A4D-8355-65DC1B4A40C3}" srcOrd="1" destOrd="0" presId="urn:microsoft.com/office/officeart/2005/8/layout/hierarchy2"/>
    <dgm:cxn modelId="{C500A8FA-CA40-4782-8AE8-962B3A6649EB}" type="presParOf" srcId="{81B588E0-03AE-4A4D-8355-65DC1B4A40C3}" destId="{BE6556B2-27A0-419C-82B3-04AAAA90224E}" srcOrd="0" destOrd="0" presId="urn:microsoft.com/office/officeart/2005/8/layout/hierarchy2"/>
    <dgm:cxn modelId="{F9849E99-2815-433C-8759-28ED781D86CE}" type="presParOf" srcId="{81B588E0-03AE-4A4D-8355-65DC1B4A40C3}" destId="{BB4B4C00-5368-4D4D-B781-2063B3B67BAB}" srcOrd="1" destOrd="0" presId="urn:microsoft.com/office/officeart/2005/8/layout/hierarchy2"/>
    <dgm:cxn modelId="{4E9B1CD9-0948-4C25-87F1-B2E4761AA298}" type="presParOf" srcId="{624A5F45-9D77-4356-863C-5142572B4B01}" destId="{35FC0553-DF1F-430C-8C55-942C538CC51D}" srcOrd="2" destOrd="0" presId="urn:microsoft.com/office/officeart/2005/8/layout/hierarchy2"/>
    <dgm:cxn modelId="{BE6D8918-F6CE-4898-A226-1DDBD4E41078}" type="presParOf" srcId="{35FC0553-DF1F-430C-8C55-942C538CC51D}" destId="{3E9D62CE-2C50-43C9-9EC3-035A3EC12A97}" srcOrd="0" destOrd="0" presId="urn:microsoft.com/office/officeart/2005/8/layout/hierarchy2"/>
    <dgm:cxn modelId="{43F1629F-BFFE-4E13-ADB8-37DFDCD72DB3}" type="presParOf" srcId="{624A5F45-9D77-4356-863C-5142572B4B01}" destId="{7B990616-8892-4E62-9E7C-8E0A9AC74757}" srcOrd="3" destOrd="0" presId="urn:microsoft.com/office/officeart/2005/8/layout/hierarchy2"/>
    <dgm:cxn modelId="{EA2646BB-B7E5-43BF-80F1-921A1C1A55DC}" type="presParOf" srcId="{7B990616-8892-4E62-9E7C-8E0A9AC74757}" destId="{FCA0E4D1-99D9-4760-A860-63FF0895866A}" srcOrd="0" destOrd="0" presId="urn:microsoft.com/office/officeart/2005/8/layout/hierarchy2"/>
    <dgm:cxn modelId="{1F2E4C5C-2889-4003-A655-18FD0482AC09}" type="presParOf" srcId="{7B990616-8892-4E62-9E7C-8E0A9AC74757}" destId="{58CABBAE-7134-4430-B8C4-755C574D683D}" srcOrd="1" destOrd="0" presId="urn:microsoft.com/office/officeart/2005/8/layout/hierarchy2"/>
    <dgm:cxn modelId="{6BB994DD-ABE9-492B-BF9D-BE161F10744C}" type="presParOf" srcId="{624A5F45-9D77-4356-863C-5142572B4B01}" destId="{288607BC-EF69-4303-8946-052AE241F06F}" srcOrd="4" destOrd="0" presId="urn:microsoft.com/office/officeart/2005/8/layout/hierarchy2"/>
    <dgm:cxn modelId="{62A7A17A-6309-4D3C-BDA2-2415342F608E}" type="presParOf" srcId="{288607BC-EF69-4303-8946-052AE241F06F}" destId="{5616630B-B80A-48EE-A0C5-F4CDEF8FA6DE}" srcOrd="0" destOrd="0" presId="urn:microsoft.com/office/officeart/2005/8/layout/hierarchy2"/>
    <dgm:cxn modelId="{DE3A26A5-F162-45F4-A03F-620D2CFC82F1}" type="presParOf" srcId="{624A5F45-9D77-4356-863C-5142572B4B01}" destId="{F72E05E7-0212-457A-AF9E-7514DEB39348}" srcOrd="5" destOrd="0" presId="urn:microsoft.com/office/officeart/2005/8/layout/hierarchy2"/>
    <dgm:cxn modelId="{31CE7D22-53F2-449A-862C-735D548377FC}" type="presParOf" srcId="{F72E05E7-0212-457A-AF9E-7514DEB39348}" destId="{78AD0AF3-896C-4909-AC70-90BE44C6E433}" srcOrd="0" destOrd="0" presId="urn:microsoft.com/office/officeart/2005/8/layout/hierarchy2"/>
    <dgm:cxn modelId="{9287EA49-55B8-46C7-B7E0-FE4507C202B6}" type="presParOf" srcId="{F72E05E7-0212-457A-AF9E-7514DEB39348}" destId="{219A74F3-5112-4AF0-98D1-00F9B6E8D976}"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D7E5BE-ABE8-415D-9F29-998A6308589D}" type="doc">
      <dgm:prSet loTypeId="urn:microsoft.com/office/officeart/2005/8/layout/hierarchy2" loCatId="hierarchy" qsTypeId="urn:microsoft.com/office/officeart/2005/8/quickstyle/simple4" qsCatId="simple" csTypeId="urn:microsoft.com/office/officeart/2005/8/colors/accent6_5" csCatId="accent6" phldr="1"/>
      <dgm:spPr/>
      <dgm:t>
        <a:bodyPr/>
        <a:lstStyle/>
        <a:p>
          <a:endParaRPr lang="es-ES"/>
        </a:p>
      </dgm:t>
    </dgm:pt>
    <dgm:pt modelId="{33CEB81D-AB9A-4690-9DF7-0EE6C49383EA}">
      <dgm:prSet phldrT="[Texto]" custT="1"/>
      <dgm:spPr/>
      <dgm:t>
        <a:bodyPr/>
        <a:lstStyle/>
        <a:p>
          <a:pPr algn="ctr"/>
          <a:r>
            <a:rPr lang="es-ES" sz="2000" dirty="0" smtClean="0"/>
            <a:t> MÉTODOS GEOFÍSICOS </a:t>
          </a:r>
          <a:endParaRPr lang="es-ES" sz="2000" dirty="0"/>
        </a:p>
      </dgm:t>
    </dgm:pt>
    <dgm:pt modelId="{F1003D7B-4B3A-4DD0-9909-2A3ACD2BA603}" type="parTrans" cxnId="{50DA8E88-49E0-469F-946E-ABAC1E36D528}">
      <dgm:prSet/>
      <dgm:spPr/>
      <dgm:t>
        <a:bodyPr/>
        <a:lstStyle/>
        <a:p>
          <a:pPr algn="just"/>
          <a:endParaRPr lang="es-ES"/>
        </a:p>
      </dgm:t>
    </dgm:pt>
    <dgm:pt modelId="{8BACD65C-F999-4DB9-8FD0-174316A485B0}" type="sibTrans" cxnId="{50DA8E88-49E0-469F-946E-ABAC1E36D528}">
      <dgm:prSet/>
      <dgm:spPr/>
      <dgm:t>
        <a:bodyPr/>
        <a:lstStyle/>
        <a:p>
          <a:pPr algn="just"/>
          <a:endParaRPr lang="es-ES"/>
        </a:p>
      </dgm:t>
    </dgm:pt>
    <dgm:pt modelId="{9B59587C-3334-45D2-A684-AF37C9427ECB}">
      <dgm:prSet phldrT="[Texto]"/>
      <dgm:spPr/>
      <dgm:t>
        <a:bodyPr/>
        <a:lstStyle/>
        <a:p>
          <a:pPr algn="just"/>
          <a:r>
            <a:rPr lang="es-419" b="1" dirty="0" smtClean="0"/>
            <a:t>GRAVÍMETRO</a:t>
          </a:r>
          <a:r>
            <a:rPr lang="es-419" dirty="0" smtClean="0"/>
            <a:t> permiten estudiar las rocas que hay en el subsuelo. Este aparato mide las diferencias de la fuerza de la gravedad en las diferentes zonas de suelo, lo que permite determinar qué tipo de roca existe en el subsuelo.Con los datos obtenidos se elabora un “mapa” del subsuelo que permitirá determinar en qué zonas es más probable que pueda existir petróleo.</a:t>
          </a:r>
          <a:endParaRPr lang="es-ES" dirty="0"/>
        </a:p>
      </dgm:t>
    </dgm:pt>
    <dgm:pt modelId="{14D3C980-C429-4E98-9A43-1E318F5F1127}" type="parTrans" cxnId="{D727DAEB-FFD0-4E8B-9209-90CB7983CFF4}">
      <dgm:prSet/>
      <dgm:spPr/>
      <dgm:t>
        <a:bodyPr/>
        <a:lstStyle/>
        <a:p>
          <a:pPr algn="just"/>
          <a:endParaRPr lang="es-ES"/>
        </a:p>
      </dgm:t>
    </dgm:pt>
    <dgm:pt modelId="{A62B0AFD-A89D-4AAC-B119-DEA8251311F2}" type="sibTrans" cxnId="{D727DAEB-FFD0-4E8B-9209-90CB7983CFF4}">
      <dgm:prSet/>
      <dgm:spPr/>
      <dgm:t>
        <a:bodyPr/>
        <a:lstStyle/>
        <a:p>
          <a:pPr algn="just"/>
          <a:endParaRPr lang="es-ES"/>
        </a:p>
      </dgm:t>
    </dgm:pt>
    <dgm:pt modelId="{01ABD812-84C2-488F-AE32-D2817FD54FC0}">
      <dgm:prSet phldrT="[Texto]" custT="1"/>
      <dgm:spPr/>
      <dgm:t>
        <a:bodyPr/>
        <a:lstStyle/>
        <a:p>
          <a:pPr algn="just"/>
          <a:r>
            <a:rPr lang="es-419" sz="1600" dirty="0" smtClean="0"/>
            <a:t>También se emplea el </a:t>
          </a:r>
          <a:r>
            <a:rPr lang="es-419" sz="1600" b="1" dirty="0" smtClean="0"/>
            <a:t>MAGNETÓMETRO</a:t>
          </a:r>
          <a:r>
            <a:rPr lang="es-419" sz="1600" dirty="0" smtClean="0"/>
            <a:t>, aparato que detecta la disposición interna de los estratos y de los tipos de roca gracias al estudio de los campos magnéticos que se crean.</a:t>
          </a:r>
          <a:endParaRPr lang="es-ES" sz="1600" dirty="0"/>
        </a:p>
      </dgm:t>
    </dgm:pt>
    <dgm:pt modelId="{594809FB-F267-47A3-B180-E1FC19EFDB1B}" type="parTrans" cxnId="{AE60CBB9-4D5F-4D36-A114-8B35C4A110A5}">
      <dgm:prSet/>
      <dgm:spPr/>
      <dgm:t>
        <a:bodyPr/>
        <a:lstStyle/>
        <a:p>
          <a:pPr algn="just"/>
          <a:endParaRPr lang="es-ES"/>
        </a:p>
      </dgm:t>
    </dgm:pt>
    <dgm:pt modelId="{66BB8C73-7B23-48AA-BF63-D5191900240F}" type="sibTrans" cxnId="{AE60CBB9-4D5F-4D36-A114-8B35C4A110A5}">
      <dgm:prSet/>
      <dgm:spPr/>
      <dgm:t>
        <a:bodyPr/>
        <a:lstStyle/>
        <a:p>
          <a:pPr algn="just"/>
          <a:endParaRPr lang="es-ES"/>
        </a:p>
      </dgm:t>
    </dgm:pt>
    <dgm:pt modelId="{D9EDDA77-D242-4900-AADC-45A978144C08}">
      <dgm:prSet phldrT="[Texto]" custT="1"/>
      <dgm:spPr/>
      <dgm:t>
        <a:bodyPr/>
        <a:lstStyle/>
        <a:p>
          <a:pPr algn="just"/>
          <a:r>
            <a:rPr lang="es-419" sz="1400" dirty="0" smtClean="0"/>
            <a:t>Igualmente se utilizan </a:t>
          </a:r>
          <a:r>
            <a:rPr lang="es-419" sz="1400" b="1" dirty="0" smtClean="0"/>
            <a:t>TÉCNICAS DE PROSPECCIÓN SÍSMICA</a:t>
          </a:r>
          <a:r>
            <a:rPr lang="es-419" sz="1400" dirty="0" smtClean="0"/>
            <a:t>, que estudian las ondas de sonido, su reflexión y su refracción, datos éstos que permiten determinar la composición de las rocas del subsuelo. Así, mediante una explosión, se crea artificialmente una onda sísmica que atraviesa diversos terrenos, que es refractada (desviada) por algunos tipos de roca y que es reflejada (devuelta) por otros y todo ello a diversas velocidades. Estas ondas son medidas en la superficie por sismógrafos.</a:t>
          </a:r>
          <a:endParaRPr lang="es-ES" sz="1400" dirty="0"/>
        </a:p>
      </dgm:t>
    </dgm:pt>
    <dgm:pt modelId="{B43F87CE-7B6A-4AAE-BF97-D85B1BCD5BE9}" type="parTrans" cxnId="{FCA06FF4-1EFC-4FE4-9489-2DFD73CC138A}">
      <dgm:prSet/>
      <dgm:spPr/>
      <dgm:t>
        <a:bodyPr/>
        <a:lstStyle/>
        <a:p>
          <a:pPr algn="just"/>
          <a:endParaRPr lang="es-ES"/>
        </a:p>
      </dgm:t>
    </dgm:pt>
    <dgm:pt modelId="{33700263-F274-460F-924B-D6F012323A54}" type="sibTrans" cxnId="{FCA06FF4-1EFC-4FE4-9489-2DFD73CC138A}">
      <dgm:prSet/>
      <dgm:spPr/>
      <dgm:t>
        <a:bodyPr/>
        <a:lstStyle/>
        <a:p>
          <a:pPr algn="just"/>
          <a:endParaRPr lang="es-ES"/>
        </a:p>
      </dgm:t>
    </dgm:pt>
    <dgm:pt modelId="{D04D0FA7-BA80-4E0D-B4EE-D45D16DDA913}" type="pres">
      <dgm:prSet presAssocID="{16D7E5BE-ABE8-415D-9F29-998A6308589D}" presName="diagram" presStyleCnt="0">
        <dgm:presLayoutVars>
          <dgm:chPref val="1"/>
          <dgm:dir/>
          <dgm:animOne val="branch"/>
          <dgm:animLvl val="lvl"/>
          <dgm:resizeHandles val="exact"/>
        </dgm:presLayoutVars>
      </dgm:prSet>
      <dgm:spPr/>
      <dgm:t>
        <a:bodyPr/>
        <a:lstStyle/>
        <a:p>
          <a:endParaRPr lang="es-ES"/>
        </a:p>
      </dgm:t>
    </dgm:pt>
    <dgm:pt modelId="{6FC3CBF9-7C1C-4D7A-BD3B-9995A11DA330}" type="pres">
      <dgm:prSet presAssocID="{33CEB81D-AB9A-4690-9DF7-0EE6C49383EA}" presName="root1" presStyleCnt="0"/>
      <dgm:spPr/>
    </dgm:pt>
    <dgm:pt modelId="{3B7D93D2-1B84-4D5C-8E23-0ABC3AA1CF24}" type="pres">
      <dgm:prSet presAssocID="{33CEB81D-AB9A-4690-9DF7-0EE6C49383EA}" presName="LevelOneTextNode" presStyleLbl="node0" presStyleIdx="0" presStyleCnt="1">
        <dgm:presLayoutVars>
          <dgm:chPref val="3"/>
        </dgm:presLayoutVars>
      </dgm:prSet>
      <dgm:spPr/>
      <dgm:t>
        <a:bodyPr/>
        <a:lstStyle/>
        <a:p>
          <a:endParaRPr lang="es-ES"/>
        </a:p>
      </dgm:t>
    </dgm:pt>
    <dgm:pt modelId="{624A5F45-9D77-4356-863C-5142572B4B01}" type="pres">
      <dgm:prSet presAssocID="{33CEB81D-AB9A-4690-9DF7-0EE6C49383EA}" presName="level2hierChild" presStyleCnt="0"/>
      <dgm:spPr/>
    </dgm:pt>
    <dgm:pt modelId="{35FC0553-DF1F-430C-8C55-942C538CC51D}" type="pres">
      <dgm:prSet presAssocID="{14D3C980-C429-4E98-9A43-1E318F5F1127}" presName="conn2-1" presStyleLbl="parChTrans1D2" presStyleIdx="0" presStyleCnt="3"/>
      <dgm:spPr/>
      <dgm:t>
        <a:bodyPr/>
        <a:lstStyle/>
        <a:p>
          <a:endParaRPr lang="es-ES"/>
        </a:p>
      </dgm:t>
    </dgm:pt>
    <dgm:pt modelId="{3E9D62CE-2C50-43C9-9EC3-035A3EC12A97}" type="pres">
      <dgm:prSet presAssocID="{14D3C980-C429-4E98-9A43-1E318F5F1127}" presName="connTx" presStyleLbl="parChTrans1D2" presStyleIdx="0" presStyleCnt="3"/>
      <dgm:spPr/>
      <dgm:t>
        <a:bodyPr/>
        <a:lstStyle/>
        <a:p>
          <a:endParaRPr lang="es-ES"/>
        </a:p>
      </dgm:t>
    </dgm:pt>
    <dgm:pt modelId="{7B990616-8892-4E62-9E7C-8E0A9AC74757}" type="pres">
      <dgm:prSet presAssocID="{9B59587C-3334-45D2-A684-AF37C9427ECB}" presName="root2" presStyleCnt="0"/>
      <dgm:spPr/>
    </dgm:pt>
    <dgm:pt modelId="{FCA0E4D1-99D9-4760-A860-63FF0895866A}" type="pres">
      <dgm:prSet presAssocID="{9B59587C-3334-45D2-A684-AF37C9427ECB}" presName="LevelTwoTextNode" presStyleLbl="node2" presStyleIdx="0" presStyleCnt="3" custScaleX="357400">
        <dgm:presLayoutVars>
          <dgm:chPref val="3"/>
        </dgm:presLayoutVars>
      </dgm:prSet>
      <dgm:spPr/>
      <dgm:t>
        <a:bodyPr/>
        <a:lstStyle/>
        <a:p>
          <a:endParaRPr lang="es-ES"/>
        </a:p>
      </dgm:t>
    </dgm:pt>
    <dgm:pt modelId="{58CABBAE-7134-4430-B8C4-755C574D683D}" type="pres">
      <dgm:prSet presAssocID="{9B59587C-3334-45D2-A684-AF37C9427ECB}" presName="level3hierChild" presStyleCnt="0"/>
      <dgm:spPr/>
    </dgm:pt>
    <dgm:pt modelId="{288607BC-EF69-4303-8946-052AE241F06F}" type="pres">
      <dgm:prSet presAssocID="{594809FB-F267-47A3-B180-E1FC19EFDB1B}" presName="conn2-1" presStyleLbl="parChTrans1D2" presStyleIdx="1" presStyleCnt="3"/>
      <dgm:spPr/>
      <dgm:t>
        <a:bodyPr/>
        <a:lstStyle/>
        <a:p>
          <a:endParaRPr lang="es-ES"/>
        </a:p>
      </dgm:t>
    </dgm:pt>
    <dgm:pt modelId="{5616630B-B80A-48EE-A0C5-F4CDEF8FA6DE}" type="pres">
      <dgm:prSet presAssocID="{594809FB-F267-47A3-B180-E1FC19EFDB1B}" presName="connTx" presStyleLbl="parChTrans1D2" presStyleIdx="1" presStyleCnt="3"/>
      <dgm:spPr/>
      <dgm:t>
        <a:bodyPr/>
        <a:lstStyle/>
        <a:p>
          <a:endParaRPr lang="es-ES"/>
        </a:p>
      </dgm:t>
    </dgm:pt>
    <dgm:pt modelId="{F72E05E7-0212-457A-AF9E-7514DEB39348}" type="pres">
      <dgm:prSet presAssocID="{01ABD812-84C2-488F-AE32-D2817FD54FC0}" presName="root2" presStyleCnt="0"/>
      <dgm:spPr/>
    </dgm:pt>
    <dgm:pt modelId="{78AD0AF3-896C-4909-AC70-90BE44C6E433}" type="pres">
      <dgm:prSet presAssocID="{01ABD812-84C2-488F-AE32-D2817FD54FC0}" presName="LevelTwoTextNode" presStyleLbl="node2" presStyleIdx="1" presStyleCnt="3" custScaleX="357063">
        <dgm:presLayoutVars>
          <dgm:chPref val="3"/>
        </dgm:presLayoutVars>
      </dgm:prSet>
      <dgm:spPr/>
      <dgm:t>
        <a:bodyPr/>
        <a:lstStyle/>
        <a:p>
          <a:endParaRPr lang="es-ES"/>
        </a:p>
      </dgm:t>
    </dgm:pt>
    <dgm:pt modelId="{219A74F3-5112-4AF0-98D1-00F9B6E8D976}" type="pres">
      <dgm:prSet presAssocID="{01ABD812-84C2-488F-AE32-D2817FD54FC0}" presName="level3hierChild" presStyleCnt="0"/>
      <dgm:spPr/>
    </dgm:pt>
    <dgm:pt modelId="{EA679342-1674-4460-8D7C-40B000BD7007}" type="pres">
      <dgm:prSet presAssocID="{B43F87CE-7B6A-4AAE-BF97-D85B1BCD5BE9}" presName="conn2-1" presStyleLbl="parChTrans1D2" presStyleIdx="2" presStyleCnt="3"/>
      <dgm:spPr/>
      <dgm:t>
        <a:bodyPr/>
        <a:lstStyle/>
        <a:p>
          <a:endParaRPr lang="es-ES"/>
        </a:p>
      </dgm:t>
    </dgm:pt>
    <dgm:pt modelId="{679D1995-4C3B-48FF-9AC4-3A6F14ACDDDB}" type="pres">
      <dgm:prSet presAssocID="{B43F87CE-7B6A-4AAE-BF97-D85B1BCD5BE9}" presName="connTx" presStyleLbl="parChTrans1D2" presStyleIdx="2" presStyleCnt="3"/>
      <dgm:spPr/>
      <dgm:t>
        <a:bodyPr/>
        <a:lstStyle/>
        <a:p>
          <a:endParaRPr lang="es-ES"/>
        </a:p>
      </dgm:t>
    </dgm:pt>
    <dgm:pt modelId="{A786D4EF-20D3-425A-A61C-DD4A218D93EB}" type="pres">
      <dgm:prSet presAssocID="{D9EDDA77-D242-4900-AADC-45A978144C08}" presName="root2" presStyleCnt="0"/>
      <dgm:spPr/>
    </dgm:pt>
    <dgm:pt modelId="{E88C0DD7-DD9C-4AD5-8D14-26080EA5A577}" type="pres">
      <dgm:prSet presAssocID="{D9EDDA77-D242-4900-AADC-45A978144C08}" presName="LevelTwoTextNode" presStyleLbl="node2" presStyleIdx="2" presStyleCnt="3" custScaleX="357063" custScaleY="142242">
        <dgm:presLayoutVars>
          <dgm:chPref val="3"/>
        </dgm:presLayoutVars>
      </dgm:prSet>
      <dgm:spPr/>
      <dgm:t>
        <a:bodyPr/>
        <a:lstStyle/>
        <a:p>
          <a:endParaRPr lang="es-ES"/>
        </a:p>
      </dgm:t>
    </dgm:pt>
    <dgm:pt modelId="{DB9B04B5-EE64-4651-B471-9CD90EB6BE09}" type="pres">
      <dgm:prSet presAssocID="{D9EDDA77-D242-4900-AADC-45A978144C08}" presName="level3hierChild" presStyleCnt="0"/>
      <dgm:spPr/>
    </dgm:pt>
  </dgm:ptLst>
  <dgm:cxnLst>
    <dgm:cxn modelId="{A8147DE5-344D-4358-96C8-3911D1529884}" type="presOf" srcId="{14D3C980-C429-4E98-9A43-1E318F5F1127}" destId="{35FC0553-DF1F-430C-8C55-942C538CC51D}" srcOrd="0" destOrd="0" presId="urn:microsoft.com/office/officeart/2005/8/layout/hierarchy2"/>
    <dgm:cxn modelId="{531918BE-14E4-4175-8131-D100B6DE16C6}" type="presOf" srcId="{33CEB81D-AB9A-4690-9DF7-0EE6C49383EA}" destId="{3B7D93D2-1B84-4D5C-8E23-0ABC3AA1CF24}" srcOrd="0" destOrd="0" presId="urn:microsoft.com/office/officeart/2005/8/layout/hierarchy2"/>
    <dgm:cxn modelId="{27224D7E-BBD8-4879-A4C4-4446EB6446FC}" type="presOf" srcId="{594809FB-F267-47A3-B180-E1FC19EFDB1B}" destId="{5616630B-B80A-48EE-A0C5-F4CDEF8FA6DE}" srcOrd="1" destOrd="0" presId="urn:microsoft.com/office/officeart/2005/8/layout/hierarchy2"/>
    <dgm:cxn modelId="{3368D3AC-D75E-4D9B-AFF2-E10BC6102563}" type="presOf" srcId="{594809FB-F267-47A3-B180-E1FC19EFDB1B}" destId="{288607BC-EF69-4303-8946-052AE241F06F}" srcOrd="0" destOrd="0" presId="urn:microsoft.com/office/officeart/2005/8/layout/hierarchy2"/>
    <dgm:cxn modelId="{AE60CBB9-4D5F-4D36-A114-8B35C4A110A5}" srcId="{33CEB81D-AB9A-4690-9DF7-0EE6C49383EA}" destId="{01ABD812-84C2-488F-AE32-D2817FD54FC0}" srcOrd="1" destOrd="0" parTransId="{594809FB-F267-47A3-B180-E1FC19EFDB1B}" sibTransId="{66BB8C73-7B23-48AA-BF63-D5191900240F}"/>
    <dgm:cxn modelId="{3DA5F752-CD92-4421-879D-DA0ECEA7B092}" type="presOf" srcId="{14D3C980-C429-4E98-9A43-1E318F5F1127}" destId="{3E9D62CE-2C50-43C9-9EC3-035A3EC12A97}" srcOrd="1" destOrd="0" presId="urn:microsoft.com/office/officeart/2005/8/layout/hierarchy2"/>
    <dgm:cxn modelId="{FBF8D14D-FB19-4944-BE9A-BF1228CE25B9}" type="presOf" srcId="{B43F87CE-7B6A-4AAE-BF97-D85B1BCD5BE9}" destId="{679D1995-4C3B-48FF-9AC4-3A6F14ACDDDB}" srcOrd="1" destOrd="0" presId="urn:microsoft.com/office/officeart/2005/8/layout/hierarchy2"/>
    <dgm:cxn modelId="{5C73FB99-CAC7-46F8-887A-17F2A3E943A8}" type="presOf" srcId="{16D7E5BE-ABE8-415D-9F29-998A6308589D}" destId="{D04D0FA7-BA80-4E0D-B4EE-D45D16DDA913}" srcOrd="0" destOrd="0" presId="urn:microsoft.com/office/officeart/2005/8/layout/hierarchy2"/>
    <dgm:cxn modelId="{FCA06FF4-1EFC-4FE4-9489-2DFD73CC138A}" srcId="{33CEB81D-AB9A-4690-9DF7-0EE6C49383EA}" destId="{D9EDDA77-D242-4900-AADC-45A978144C08}" srcOrd="2" destOrd="0" parTransId="{B43F87CE-7B6A-4AAE-BF97-D85B1BCD5BE9}" sibTransId="{33700263-F274-460F-924B-D6F012323A54}"/>
    <dgm:cxn modelId="{AECF22B5-CB26-4652-BBB6-2835047ECE5C}" type="presOf" srcId="{9B59587C-3334-45D2-A684-AF37C9427ECB}" destId="{FCA0E4D1-99D9-4760-A860-63FF0895866A}" srcOrd="0" destOrd="0" presId="urn:microsoft.com/office/officeart/2005/8/layout/hierarchy2"/>
    <dgm:cxn modelId="{3860F4EB-2A2E-42DA-B995-99071B3F7B4E}" type="presOf" srcId="{01ABD812-84C2-488F-AE32-D2817FD54FC0}" destId="{78AD0AF3-896C-4909-AC70-90BE44C6E433}" srcOrd="0" destOrd="0" presId="urn:microsoft.com/office/officeart/2005/8/layout/hierarchy2"/>
    <dgm:cxn modelId="{01C63AE1-BD29-4433-B33D-967C134D901A}" type="presOf" srcId="{D9EDDA77-D242-4900-AADC-45A978144C08}" destId="{E88C0DD7-DD9C-4AD5-8D14-26080EA5A577}" srcOrd="0" destOrd="0" presId="urn:microsoft.com/office/officeart/2005/8/layout/hierarchy2"/>
    <dgm:cxn modelId="{1AA3B72E-D0AB-4B47-9D9A-2CD0425251A5}" type="presOf" srcId="{B43F87CE-7B6A-4AAE-BF97-D85B1BCD5BE9}" destId="{EA679342-1674-4460-8D7C-40B000BD7007}" srcOrd="0" destOrd="0" presId="urn:microsoft.com/office/officeart/2005/8/layout/hierarchy2"/>
    <dgm:cxn modelId="{50DA8E88-49E0-469F-946E-ABAC1E36D528}" srcId="{16D7E5BE-ABE8-415D-9F29-998A6308589D}" destId="{33CEB81D-AB9A-4690-9DF7-0EE6C49383EA}" srcOrd="0" destOrd="0" parTransId="{F1003D7B-4B3A-4DD0-9909-2A3ACD2BA603}" sibTransId="{8BACD65C-F999-4DB9-8FD0-174316A485B0}"/>
    <dgm:cxn modelId="{D727DAEB-FFD0-4E8B-9209-90CB7983CFF4}" srcId="{33CEB81D-AB9A-4690-9DF7-0EE6C49383EA}" destId="{9B59587C-3334-45D2-A684-AF37C9427ECB}" srcOrd="0" destOrd="0" parTransId="{14D3C980-C429-4E98-9A43-1E318F5F1127}" sibTransId="{A62B0AFD-A89D-4AAC-B119-DEA8251311F2}"/>
    <dgm:cxn modelId="{956D2F40-5286-495D-8CF1-E0CB6706B803}" type="presParOf" srcId="{D04D0FA7-BA80-4E0D-B4EE-D45D16DDA913}" destId="{6FC3CBF9-7C1C-4D7A-BD3B-9995A11DA330}" srcOrd="0" destOrd="0" presId="urn:microsoft.com/office/officeart/2005/8/layout/hierarchy2"/>
    <dgm:cxn modelId="{60875E8B-687D-4D48-95F4-6BD15E51F14E}" type="presParOf" srcId="{6FC3CBF9-7C1C-4D7A-BD3B-9995A11DA330}" destId="{3B7D93D2-1B84-4D5C-8E23-0ABC3AA1CF24}" srcOrd="0" destOrd="0" presId="urn:microsoft.com/office/officeart/2005/8/layout/hierarchy2"/>
    <dgm:cxn modelId="{CD1185B8-176A-4DD2-9277-D5C2DFE38BE7}" type="presParOf" srcId="{6FC3CBF9-7C1C-4D7A-BD3B-9995A11DA330}" destId="{624A5F45-9D77-4356-863C-5142572B4B01}" srcOrd="1" destOrd="0" presId="urn:microsoft.com/office/officeart/2005/8/layout/hierarchy2"/>
    <dgm:cxn modelId="{543ADF8A-5094-42C9-9EE8-5812444E897F}" type="presParOf" srcId="{624A5F45-9D77-4356-863C-5142572B4B01}" destId="{35FC0553-DF1F-430C-8C55-942C538CC51D}" srcOrd="0" destOrd="0" presId="urn:microsoft.com/office/officeart/2005/8/layout/hierarchy2"/>
    <dgm:cxn modelId="{ED6FF4D4-5EAF-4E1B-8324-6F5C420FE7F2}" type="presParOf" srcId="{35FC0553-DF1F-430C-8C55-942C538CC51D}" destId="{3E9D62CE-2C50-43C9-9EC3-035A3EC12A97}" srcOrd="0" destOrd="0" presId="urn:microsoft.com/office/officeart/2005/8/layout/hierarchy2"/>
    <dgm:cxn modelId="{58BABFB4-8181-481F-9B2C-08421FD541CA}" type="presParOf" srcId="{624A5F45-9D77-4356-863C-5142572B4B01}" destId="{7B990616-8892-4E62-9E7C-8E0A9AC74757}" srcOrd="1" destOrd="0" presId="urn:microsoft.com/office/officeart/2005/8/layout/hierarchy2"/>
    <dgm:cxn modelId="{EC776A54-1A10-4933-BC2D-CC0F1E25AF63}" type="presParOf" srcId="{7B990616-8892-4E62-9E7C-8E0A9AC74757}" destId="{FCA0E4D1-99D9-4760-A860-63FF0895866A}" srcOrd="0" destOrd="0" presId="urn:microsoft.com/office/officeart/2005/8/layout/hierarchy2"/>
    <dgm:cxn modelId="{BBABAF7D-C5D5-4539-8EF5-1CF77ED35F3F}" type="presParOf" srcId="{7B990616-8892-4E62-9E7C-8E0A9AC74757}" destId="{58CABBAE-7134-4430-B8C4-755C574D683D}" srcOrd="1" destOrd="0" presId="urn:microsoft.com/office/officeart/2005/8/layout/hierarchy2"/>
    <dgm:cxn modelId="{99A62819-B1E4-4945-9589-F81D4E35920B}" type="presParOf" srcId="{624A5F45-9D77-4356-863C-5142572B4B01}" destId="{288607BC-EF69-4303-8946-052AE241F06F}" srcOrd="2" destOrd="0" presId="urn:microsoft.com/office/officeart/2005/8/layout/hierarchy2"/>
    <dgm:cxn modelId="{014A8284-3975-4C79-B591-AB9DEE95B6D8}" type="presParOf" srcId="{288607BC-EF69-4303-8946-052AE241F06F}" destId="{5616630B-B80A-48EE-A0C5-F4CDEF8FA6DE}" srcOrd="0" destOrd="0" presId="urn:microsoft.com/office/officeart/2005/8/layout/hierarchy2"/>
    <dgm:cxn modelId="{E6F8F4A9-C72C-4D6D-A92E-E138CC4D6857}" type="presParOf" srcId="{624A5F45-9D77-4356-863C-5142572B4B01}" destId="{F72E05E7-0212-457A-AF9E-7514DEB39348}" srcOrd="3" destOrd="0" presId="urn:microsoft.com/office/officeart/2005/8/layout/hierarchy2"/>
    <dgm:cxn modelId="{B8EAD3ED-C56C-4F00-99A5-37442ED7BF72}" type="presParOf" srcId="{F72E05E7-0212-457A-AF9E-7514DEB39348}" destId="{78AD0AF3-896C-4909-AC70-90BE44C6E433}" srcOrd="0" destOrd="0" presId="urn:microsoft.com/office/officeart/2005/8/layout/hierarchy2"/>
    <dgm:cxn modelId="{28270865-240F-4E3E-8185-2A3D23DB199C}" type="presParOf" srcId="{F72E05E7-0212-457A-AF9E-7514DEB39348}" destId="{219A74F3-5112-4AF0-98D1-00F9B6E8D976}" srcOrd="1" destOrd="0" presId="urn:microsoft.com/office/officeart/2005/8/layout/hierarchy2"/>
    <dgm:cxn modelId="{50AEC718-3514-4FB9-A7FD-58FE2F02EF76}" type="presParOf" srcId="{624A5F45-9D77-4356-863C-5142572B4B01}" destId="{EA679342-1674-4460-8D7C-40B000BD7007}" srcOrd="4" destOrd="0" presId="urn:microsoft.com/office/officeart/2005/8/layout/hierarchy2"/>
    <dgm:cxn modelId="{01203725-6905-4E64-895B-8399C5497846}" type="presParOf" srcId="{EA679342-1674-4460-8D7C-40B000BD7007}" destId="{679D1995-4C3B-48FF-9AC4-3A6F14ACDDDB}" srcOrd="0" destOrd="0" presId="urn:microsoft.com/office/officeart/2005/8/layout/hierarchy2"/>
    <dgm:cxn modelId="{1768938C-99B5-47CA-90A4-81671832A39C}" type="presParOf" srcId="{624A5F45-9D77-4356-863C-5142572B4B01}" destId="{A786D4EF-20D3-425A-A61C-DD4A218D93EB}" srcOrd="5" destOrd="0" presId="urn:microsoft.com/office/officeart/2005/8/layout/hierarchy2"/>
    <dgm:cxn modelId="{5D7F248C-9928-431F-8D76-BAA34969C6F7}" type="presParOf" srcId="{A786D4EF-20D3-425A-A61C-DD4A218D93EB}" destId="{E88C0DD7-DD9C-4AD5-8D14-26080EA5A577}" srcOrd="0" destOrd="0" presId="urn:microsoft.com/office/officeart/2005/8/layout/hierarchy2"/>
    <dgm:cxn modelId="{216EE363-73E8-48B3-879E-4A74BE333C11}" type="presParOf" srcId="{A786D4EF-20D3-425A-A61C-DD4A218D93EB}" destId="{DB9B04B5-EE64-4651-B471-9CD90EB6BE0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F64046-1659-4EEB-BBD6-8B4FA2517783}" type="doc">
      <dgm:prSet loTypeId="urn:microsoft.com/office/officeart/2005/8/layout/vList3" loCatId="list" qsTypeId="urn:microsoft.com/office/officeart/2005/8/quickstyle/simple3" qsCatId="simple" csTypeId="urn:microsoft.com/office/officeart/2005/8/colors/accent2_4" csCatId="accent2" phldr="1"/>
      <dgm:spPr/>
      <dgm:t>
        <a:bodyPr/>
        <a:lstStyle/>
        <a:p>
          <a:endParaRPr lang="es-ES"/>
        </a:p>
      </dgm:t>
    </dgm:pt>
    <dgm:pt modelId="{ABEAEBB9-7DE6-4A64-B39A-455935389509}">
      <dgm:prSet phldrT="[Texto]" custT="1"/>
      <dgm:spPr/>
      <dgm:t>
        <a:bodyPr/>
        <a:lstStyle/>
        <a:p>
          <a:pPr algn="just"/>
          <a:r>
            <a:rPr lang="es-419" sz="2000" dirty="0" smtClean="0"/>
            <a:t>Aunque en un principio se empleó el método de percusión, cuando los pozos petrolíferos estaban situados a poca profundidad y bajo rocas de gran dureza, dicha técnica desde mediados del siglo XX dejó paso al método de rotación, ya que la mayor parte del petróleo se ha determinado que se encuentra a una profundidad de entre 900 y 5.000 metros, aunque hay pozos que llegan a los 7.000 u 8.000.</a:t>
          </a:r>
          <a:endParaRPr lang="es-ES" sz="2000" dirty="0"/>
        </a:p>
      </dgm:t>
    </dgm:pt>
    <dgm:pt modelId="{016211FA-8C9F-4473-9529-58355250FA4A}" type="parTrans" cxnId="{96FC3146-A6C6-468C-A7AA-8C6CDB9617A3}">
      <dgm:prSet/>
      <dgm:spPr/>
      <dgm:t>
        <a:bodyPr/>
        <a:lstStyle/>
        <a:p>
          <a:pPr algn="just"/>
          <a:endParaRPr lang="es-ES"/>
        </a:p>
      </dgm:t>
    </dgm:pt>
    <dgm:pt modelId="{74D3C009-D884-4778-84E1-EBC220E82E40}" type="sibTrans" cxnId="{96FC3146-A6C6-468C-A7AA-8C6CDB9617A3}">
      <dgm:prSet/>
      <dgm:spPr/>
      <dgm:t>
        <a:bodyPr/>
        <a:lstStyle/>
        <a:p>
          <a:pPr algn="just"/>
          <a:endParaRPr lang="es-ES"/>
        </a:p>
      </dgm:t>
    </dgm:pt>
    <dgm:pt modelId="{7508851E-1AF0-4B20-A2D2-AFAFB87D902C}" type="pres">
      <dgm:prSet presAssocID="{8DF64046-1659-4EEB-BBD6-8B4FA2517783}" presName="linearFlow" presStyleCnt="0">
        <dgm:presLayoutVars>
          <dgm:dir/>
          <dgm:resizeHandles val="exact"/>
        </dgm:presLayoutVars>
      </dgm:prSet>
      <dgm:spPr/>
      <dgm:t>
        <a:bodyPr/>
        <a:lstStyle/>
        <a:p>
          <a:endParaRPr lang="es-ES"/>
        </a:p>
      </dgm:t>
    </dgm:pt>
    <dgm:pt modelId="{FADDC6E1-04F3-433C-8DB6-575F98393221}" type="pres">
      <dgm:prSet presAssocID="{ABEAEBB9-7DE6-4A64-B39A-455935389509}" presName="composite" presStyleCnt="0"/>
      <dgm:spPr/>
      <dgm:t>
        <a:bodyPr/>
        <a:lstStyle/>
        <a:p>
          <a:endParaRPr lang="es-ES"/>
        </a:p>
      </dgm:t>
    </dgm:pt>
    <dgm:pt modelId="{BC52AC18-3EC9-4CA3-92F8-26AFB638332F}" type="pres">
      <dgm:prSet presAssocID="{ABEAEBB9-7DE6-4A64-B39A-455935389509}" presName="imgShp" presStyleLbl="fgImgPlace1" presStyleIdx="0" presStyleCnt="1"/>
      <dgm:spPr>
        <a:blipFill rotWithShape="1">
          <a:blip xmlns:r="http://schemas.openxmlformats.org/officeDocument/2006/relationships" r:embed="rId1"/>
          <a:stretch>
            <a:fillRect/>
          </a:stretch>
        </a:blipFill>
      </dgm:spPr>
      <dgm:t>
        <a:bodyPr/>
        <a:lstStyle/>
        <a:p>
          <a:endParaRPr lang="es-ES"/>
        </a:p>
      </dgm:t>
    </dgm:pt>
    <dgm:pt modelId="{E01AB3A7-34A7-49F0-940F-4B8310D1EF89}" type="pres">
      <dgm:prSet presAssocID="{ABEAEBB9-7DE6-4A64-B39A-455935389509}" presName="txShp" presStyleLbl="node1" presStyleIdx="0" presStyleCnt="1" custLinFactNeighborY="-76348">
        <dgm:presLayoutVars>
          <dgm:bulletEnabled val="1"/>
        </dgm:presLayoutVars>
      </dgm:prSet>
      <dgm:spPr/>
      <dgm:t>
        <a:bodyPr/>
        <a:lstStyle/>
        <a:p>
          <a:endParaRPr lang="es-ES"/>
        </a:p>
      </dgm:t>
    </dgm:pt>
  </dgm:ptLst>
  <dgm:cxnLst>
    <dgm:cxn modelId="{7E9E7FB9-F02C-4CCB-9115-B23021DA6CEA}" type="presOf" srcId="{ABEAEBB9-7DE6-4A64-B39A-455935389509}" destId="{E01AB3A7-34A7-49F0-940F-4B8310D1EF89}" srcOrd="0" destOrd="0" presId="urn:microsoft.com/office/officeart/2005/8/layout/vList3"/>
    <dgm:cxn modelId="{96FC3146-A6C6-468C-A7AA-8C6CDB9617A3}" srcId="{8DF64046-1659-4EEB-BBD6-8B4FA2517783}" destId="{ABEAEBB9-7DE6-4A64-B39A-455935389509}" srcOrd="0" destOrd="0" parTransId="{016211FA-8C9F-4473-9529-58355250FA4A}" sibTransId="{74D3C009-D884-4778-84E1-EBC220E82E40}"/>
    <dgm:cxn modelId="{933F7FE2-01F6-47E5-8682-AF01F1EE7124}" type="presOf" srcId="{8DF64046-1659-4EEB-BBD6-8B4FA2517783}" destId="{7508851E-1AF0-4B20-A2D2-AFAFB87D902C}" srcOrd="0" destOrd="0" presId="urn:microsoft.com/office/officeart/2005/8/layout/vList3"/>
    <dgm:cxn modelId="{57CF04A4-D953-4031-B5F5-ECBB1D95F13B}" type="presParOf" srcId="{7508851E-1AF0-4B20-A2D2-AFAFB87D902C}" destId="{FADDC6E1-04F3-433C-8DB6-575F98393221}" srcOrd="0" destOrd="0" presId="urn:microsoft.com/office/officeart/2005/8/layout/vList3"/>
    <dgm:cxn modelId="{4952F53D-E244-4DD2-89C3-7DC55769E9D1}" type="presParOf" srcId="{FADDC6E1-04F3-433C-8DB6-575F98393221}" destId="{BC52AC18-3EC9-4CA3-92F8-26AFB638332F}" srcOrd="0" destOrd="0" presId="urn:microsoft.com/office/officeart/2005/8/layout/vList3"/>
    <dgm:cxn modelId="{B970BF93-D3F1-4C1C-9BCC-2814B0E1D99D}" type="presParOf" srcId="{FADDC6E1-04F3-433C-8DB6-575F98393221}" destId="{E01AB3A7-34A7-49F0-940F-4B8310D1EF8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D7E5BE-ABE8-415D-9F29-998A6308589D}" type="doc">
      <dgm:prSet loTypeId="urn:microsoft.com/office/officeart/2005/8/layout/hierarchy2" loCatId="hierarchy" qsTypeId="urn:microsoft.com/office/officeart/2005/8/quickstyle/simple4" qsCatId="simple" csTypeId="urn:microsoft.com/office/officeart/2005/8/colors/accent2_2" csCatId="accent2" phldr="1"/>
      <dgm:spPr/>
      <dgm:t>
        <a:bodyPr/>
        <a:lstStyle/>
        <a:p>
          <a:endParaRPr lang="es-ES"/>
        </a:p>
      </dgm:t>
    </dgm:pt>
    <dgm:pt modelId="{DF075FEC-AB01-4E3D-B3A4-6722EE520551}">
      <dgm:prSet phldrT="[Texto]" custT="1"/>
      <dgm:spPr/>
      <dgm:t>
        <a:bodyPr/>
        <a:lstStyle/>
        <a:p>
          <a:pPr algn="just"/>
          <a:r>
            <a:rPr lang="es-ES" sz="1600" b="1" dirty="0" smtClean="0"/>
            <a:t>ENCAMISADO</a:t>
          </a:r>
          <a:r>
            <a:rPr lang="es-ES" sz="1600" dirty="0" smtClean="0"/>
            <a:t>: </a:t>
          </a:r>
          <a:r>
            <a:rPr lang="es-419" sz="1600" dirty="0" smtClean="0"/>
            <a:t>según se va perforando el pozo, éste va siendo recubierto mediante unas paredes –o camisas– de acero de un grosor de entre 6 y 12 milímetros.</a:t>
          </a:r>
          <a:endParaRPr lang="es-ES" sz="1600" dirty="0"/>
        </a:p>
      </dgm:t>
    </dgm:pt>
    <dgm:pt modelId="{D4DD0EA3-29D9-42A7-96D9-FD8B2F65628A}" type="parTrans" cxnId="{DF77D948-40CE-467B-9692-4C062E182220}">
      <dgm:prSet/>
      <dgm:spPr/>
      <dgm:t>
        <a:bodyPr/>
        <a:lstStyle/>
        <a:p>
          <a:pPr algn="just"/>
          <a:endParaRPr lang="es-ES"/>
        </a:p>
      </dgm:t>
    </dgm:pt>
    <dgm:pt modelId="{EEF4DEFB-B309-4E73-BECB-D6B776EC3321}" type="sibTrans" cxnId="{DF77D948-40CE-467B-9692-4C062E182220}">
      <dgm:prSet/>
      <dgm:spPr/>
      <dgm:t>
        <a:bodyPr/>
        <a:lstStyle/>
        <a:p>
          <a:pPr algn="just"/>
          <a:endParaRPr lang="es-ES"/>
        </a:p>
      </dgm:t>
    </dgm:pt>
    <dgm:pt modelId="{9B59587C-3334-45D2-A684-AF37C9427ECB}">
      <dgm:prSet phldrT="[Texto]" custT="1"/>
      <dgm:spPr/>
      <dgm:t>
        <a:bodyPr/>
        <a:lstStyle/>
        <a:p>
          <a:pPr algn="just"/>
          <a:r>
            <a:rPr lang="es-ES" sz="1600" b="1" dirty="0" smtClean="0"/>
            <a:t>APROVECHAMIENTO DEL YACIMIENTO: </a:t>
          </a:r>
          <a:r>
            <a:rPr lang="es-419" sz="1600" dirty="0" smtClean="0"/>
            <a:t>Al llegar la broca de perforación, la rotura de la roca impermeable provoca que la presión baje, por lo que, por un lado, el gas deja de estar disuelto y se expande y el petróleo deja de tener el obstáculo de la roca impermeable y suele ser empujado por el agua salada que impregna generalmente la roca porosa que se encuentra por debajo de la bolsa de petróleo. Estas dos circunstancias hacen que el petróleo suba a la superficie.</a:t>
          </a:r>
          <a:r>
            <a:rPr lang="es-ES" sz="1600" b="1" dirty="0" smtClean="0"/>
            <a:t>  </a:t>
          </a:r>
          <a:endParaRPr lang="es-ES" sz="1600" b="1" dirty="0"/>
        </a:p>
      </dgm:t>
    </dgm:pt>
    <dgm:pt modelId="{14D3C980-C429-4E98-9A43-1E318F5F1127}" type="parTrans" cxnId="{D727DAEB-FFD0-4E8B-9209-90CB7983CFF4}">
      <dgm:prSet/>
      <dgm:spPr/>
      <dgm:t>
        <a:bodyPr/>
        <a:lstStyle/>
        <a:p>
          <a:pPr algn="just"/>
          <a:endParaRPr lang="es-ES"/>
        </a:p>
      </dgm:t>
    </dgm:pt>
    <dgm:pt modelId="{A62B0AFD-A89D-4AAC-B119-DEA8251311F2}" type="sibTrans" cxnId="{D727DAEB-FFD0-4E8B-9209-90CB7983CFF4}">
      <dgm:prSet/>
      <dgm:spPr/>
      <dgm:t>
        <a:bodyPr/>
        <a:lstStyle/>
        <a:p>
          <a:pPr algn="just"/>
          <a:endParaRPr lang="es-ES"/>
        </a:p>
      </dgm:t>
    </dgm:pt>
    <dgm:pt modelId="{01ABD812-84C2-488F-AE32-D2817FD54FC0}">
      <dgm:prSet phldrT="[Texto]" custT="1"/>
      <dgm:spPr/>
      <dgm:t>
        <a:bodyPr/>
        <a:lstStyle/>
        <a:p>
          <a:pPr algn="just"/>
          <a:r>
            <a:rPr lang="es-ES" sz="1800" b="1" dirty="0" smtClean="0"/>
            <a:t>BOMBEO DEL PETRÓLEO:  </a:t>
          </a:r>
          <a:r>
            <a:rPr lang="es-419" sz="1800" dirty="0" smtClean="0"/>
            <a:t>llega un momento en que la presión interna de la bolsa disminuye hasta un punto en que el petróleo deja de ascender solo –y, por otro lado, el gas, cada vez menor, deja de presionar sobre el crudo–, por lo que hay que forzarlo mediante bombas para que suba.</a:t>
          </a:r>
          <a:endParaRPr lang="es-ES" sz="1800" b="1" dirty="0"/>
        </a:p>
      </dgm:t>
    </dgm:pt>
    <dgm:pt modelId="{594809FB-F267-47A3-B180-E1FC19EFDB1B}" type="parTrans" cxnId="{AE60CBB9-4D5F-4D36-A114-8B35C4A110A5}">
      <dgm:prSet/>
      <dgm:spPr/>
      <dgm:t>
        <a:bodyPr/>
        <a:lstStyle/>
        <a:p>
          <a:pPr algn="just"/>
          <a:endParaRPr lang="es-ES"/>
        </a:p>
      </dgm:t>
    </dgm:pt>
    <dgm:pt modelId="{66BB8C73-7B23-48AA-BF63-D5191900240F}" type="sibTrans" cxnId="{AE60CBB9-4D5F-4D36-A114-8B35C4A110A5}">
      <dgm:prSet/>
      <dgm:spPr/>
      <dgm:t>
        <a:bodyPr/>
        <a:lstStyle/>
        <a:p>
          <a:pPr algn="just"/>
          <a:endParaRPr lang="es-ES"/>
        </a:p>
      </dgm:t>
    </dgm:pt>
    <dgm:pt modelId="{33CEB81D-AB9A-4690-9DF7-0EE6C49383EA}">
      <dgm:prSet phldrT="[Texto]"/>
      <dgm:spPr/>
      <dgm:t>
        <a:bodyPr/>
        <a:lstStyle/>
        <a:p>
          <a:pPr algn="ctr"/>
          <a:r>
            <a:rPr lang="es-ES" dirty="0" smtClean="0"/>
            <a:t>EXTRACCIÓN</a:t>
          </a:r>
          <a:endParaRPr lang="es-ES" dirty="0"/>
        </a:p>
      </dgm:t>
    </dgm:pt>
    <dgm:pt modelId="{8BACD65C-F999-4DB9-8FD0-174316A485B0}" type="sibTrans" cxnId="{50DA8E88-49E0-469F-946E-ABAC1E36D528}">
      <dgm:prSet/>
      <dgm:spPr/>
      <dgm:t>
        <a:bodyPr/>
        <a:lstStyle/>
        <a:p>
          <a:pPr algn="just"/>
          <a:endParaRPr lang="es-ES"/>
        </a:p>
      </dgm:t>
    </dgm:pt>
    <dgm:pt modelId="{F1003D7B-4B3A-4DD0-9909-2A3ACD2BA603}" type="parTrans" cxnId="{50DA8E88-49E0-469F-946E-ABAC1E36D528}">
      <dgm:prSet/>
      <dgm:spPr/>
      <dgm:t>
        <a:bodyPr/>
        <a:lstStyle/>
        <a:p>
          <a:pPr algn="just"/>
          <a:endParaRPr lang="es-ES"/>
        </a:p>
      </dgm:t>
    </dgm:pt>
    <dgm:pt modelId="{D04D0FA7-BA80-4E0D-B4EE-D45D16DDA913}" type="pres">
      <dgm:prSet presAssocID="{16D7E5BE-ABE8-415D-9F29-998A6308589D}" presName="diagram" presStyleCnt="0">
        <dgm:presLayoutVars>
          <dgm:chPref val="1"/>
          <dgm:dir/>
          <dgm:animOne val="branch"/>
          <dgm:animLvl val="lvl"/>
          <dgm:resizeHandles val="exact"/>
        </dgm:presLayoutVars>
      </dgm:prSet>
      <dgm:spPr/>
      <dgm:t>
        <a:bodyPr/>
        <a:lstStyle/>
        <a:p>
          <a:endParaRPr lang="es-ES"/>
        </a:p>
      </dgm:t>
    </dgm:pt>
    <dgm:pt modelId="{6FC3CBF9-7C1C-4D7A-BD3B-9995A11DA330}" type="pres">
      <dgm:prSet presAssocID="{33CEB81D-AB9A-4690-9DF7-0EE6C49383EA}" presName="root1" presStyleCnt="0"/>
      <dgm:spPr/>
    </dgm:pt>
    <dgm:pt modelId="{3B7D93D2-1B84-4D5C-8E23-0ABC3AA1CF24}" type="pres">
      <dgm:prSet presAssocID="{33CEB81D-AB9A-4690-9DF7-0EE6C49383EA}" presName="LevelOneTextNode" presStyleLbl="node0" presStyleIdx="0" presStyleCnt="1">
        <dgm:presLayoutVars>
          <dgm:chPref val="3"/>
        </dgm:presLayoutVars>
      </dgm:prSet>
      <dgm:spPr/>
      <dgm:t>
        <a:bodyPr/>
        <a:lstStyle/>
        <a:p>
          <a:endParaRPr lang="es-ES"/>
        </a:p>
      </dgm:t>
    </dgm:pt>
    <dgm:pt modelId="{624A5F45-9D77-4356-863C-5142572B4B01}" type="pres">
      <dgm:prSet presAssocID="{33CEB81D-AB9A-4690-9DF7-0EE6C49383EA}" presName="level2hierChild" presStyleCnt="0"/>
      <dgm:spPr/>
    </dgm:pt>
    <dgm:pt modelId="{48673E91-1E86-4328-AABA-CBBF2636ADDE}" type="pres">
      <dgm:prSet presAssocID="{D4DD0EA3-29D9-42A7-96D9-FD8B2F65628A}" presName="conn2-1" presStyleLbl="parChTrans1D2" presStyleIdx="0" presStyleCnt="3"/>
      <dgm:spPr/>
      <dgm:t>
        <a:bodyPr/>
        <a:lstStyle/>
        <a:p>
          <a:endParaRPr lang="es-ES"/>
        </a:p>
      </dgm:t>
    </dgm:pt>
    <dgm:pt modelId="{2192AAB4-CB60-4F9E-8FDB-78100D6268DF}" type="pres">
      <dgm:prSet presAssocID="{D4DD0EA3-29D9-42A7-96D9-FD8B2F65628A}" presName="connTx" presStyleLbl="parChTrans1D2" presStyleIdx="0" presStyleCnt="3"/>
      <dgm:spPr/>
      <dgm:t>
        <a:bodyPr/>
        <a:lstStyle/>
        <a:p>
          <a:endParaRPr lang="es-ES"/>
        </a:p>
      </dgm:t>
    </dgm:pt>
    <dgm:pt modelId="{81B588E0-03AE-4A4D-8355-65DC1B4A40C3}" type="pres">
      <dgm:prSet presAssocID="{DF075FEC-AB01-4E3D-B3A4-6722EE520551}" presName="root2" presStyleCnt="0"/>
      <dgm:spPr/>
    </dgm:pt>
    <dgm:pt modelId="{BE6556B2-27A0-419C-82B3-04AAAA90224E}" type="pres">
      <dgm:prSet presAssocID="{DF075FEC-AB01-4E3D-B3A4-6722EE520551}" presName="LevelTwoTextNode" presStyleLbl="node2" presStyleIdx="0" presStyleCnt="3" custScaleX="452018" custScaleY="123949">
        <dgm:presLayoutVars>
          <dgm:chPref val="3"/>
        </dgm:presLayoutVars>
      </dgm:prSet>
      <dgm:spPr/>
      <dgm:t>
        <a:bodyPr/>
        <a:lstStyle/>
        <a:p>
          <a:endParaRPr lang="es-ES"/>
        </a:p>
      </dgm:t>
    </dgm:pt>
    <dgm:pt modelId="{BB4B4C00-5368-4D4D-B781-2063B3B67BAB}" type="pres">
      <dgm:prSet presAssocID="{DF075FEC-AB01-4E3D-B3A4-6722EE520551}" presName="level3hierChild" presStyleCnt="0"/>
      <dgm:spPr/>
    </dgm:pt>
    <dgm:pt modelId="{35FC0553-DF1F-430C-8C55-942C538CC51D}" type="pres">
      <dgm:prSet presAssocID="{14D3C980-C429-4E98-9A43-1E318F5F1127}" presName="conn2-1" presStyleLbl="parChTrans1D2" presStyleIdx="1" presStyleCnt="3"/>
      <dgm:spPr/>
      <dgm:t>
        <a:bodyPr/>
        <a:lstStyle/>
        <a:p>
          <a:endParaRPr lang="es-ES"/>
        </a:p>
      </dgm:t>
    </dgm:pt>
    <dgm:pt modelId="{3E9D62CE-2C50-43C9-9EC3-035A3EC12A97}" type="pres">
      <dgm:prSet presAssocID="{14D3C980-C429-4E98-9A43-1E318F5F1127}" presName="connTx" presStyleLbl="parChTrans1D2" presStyleIdx="1" presStyleCnt="3"/>
      <dgm:spPr/>
      <dgm:t>
        <a:bodyPr/>
        <a:lstStyle/>
        <a:p>
          <a:endParaRPr lang="es-ES"/>
        </a:p>
      </dgm:t>
    </dgm:pt>
    <dgm:pt modelId="{7B990616-8892-4E62-9E7C-8E0A9AC74757}" type="pres">
      <dgm:prSet presAssocID="{9B59587C-3334-45D2-A684-AF37C9427ECB}" presName="root2" presStyleCnt="0"/>
      <dgm:spPr/>
    </dgm:pt>
    <dgm:pt modelId="{FCA0E4D1-99D9-4760-A860-63FF0895866A}" type="pres">
      <dgm:prSet presAssocID="{9B59587C-3334-45D2-A684-AF37C9427ECB}" presName="LevelTwoTextNode" presStyleLbl="node2" presStyleIdx="1" presStyleCnt="3" custScaleX="457093" custScaleY="173246">
        <dgm:presLayoutVars>
          <dgm:chPref val="3"/>
        </dgm:presLayoutVars>
      </dgm:prSet>
      <dgm:spPr/>
      <dgm:t>
        <a:bodyPr/>
        <a:lstStyle/>
        <a:p>
          <a:endParaRPr lang="es-ES"/>
        </a:p>
      </dgm:t>
    </dgm:pt>
    <dgm:pt modelId="{58CABBAE-7134-4430-B8C4-755C574D683D}" type="pres">
      <dgm:prSet presAssocID="{9B59587C-3334-45D2-A684-AF37C9427ECB}" presName="level3hierChild" presStyleCnt="0"/>
      <dgm:spPr/>
    </dgm:pt>
    <dgm:pt modelId="{288607BC-EF69-4303-8946-052AE241F06F}" type="pres">
      <dgm:prSet presAssocID="{594809FB-F267-47A3-B180-E1FC19EFDB1B}" presName="conn2-1" presStyleLbl="parChTrans1D2" presStyleIdx="2" presStyleCnt="3"/>
      <dgm:spPr/>
      <dgm:t>
        <a:bodyPr/>
        <a:lstStyle/>
        <a:p>
          <a:endParaRPr lang="es-ES"/>
        </a:p>
      </dgm:t>
    </dgm:pt>
    <dgm:pt modelId="{5616630B-B80A-48EE-A0C5-F4CDEF8FA6DE}" type="pres">
      <dgm:prSet presAssocID="{594809FB-F267-47A3-B180-E1FC19EFDB1B}" presName="connTx" presStyleLbl="parChTrans1D2" presStyleIdx="2" presStyleCnt="3"/>
      <dgm:spPr/>
      <dgm:t>
        <a:bodyPr/>
        <a:lstStyle/>
        <a:p>
          <a:endParaRPr lang="es-ES"/>
        </a:p>
      </dgm:t>
    </dgm:pt>
    <dgm:pt modelId="{F72E05E7-0212-457A-AF9E-7514DEB39348}" type="pres">
      <dgm:prSet presAssocID="{01ABD812-84C2-488F-AE32-D2817FD54FC0}" presName="root2" presStyleCnt="0"/>
      <dgm:spPr/>
    </dgm:pt>
    <dgm:pt modelId="{78AD0AF3-896C-4909-AC70-90BE44C6E433}" type="pres">
      <dgm:prSet presAssocID="{01ABD812-84C2-488F-AE32-D2817FD54FC0}" presName="LevelTwoTextNode" presStyleLbl="node2" presStyleIdx="2" presStyleCnt="3" custScaleX="451612" custScaleY="153591">
        <dgm:presLayoutVars>
          <dgm:chPref val="3"/>
        </dgm:presLayoutVars>
      </dgm:prSet>
      <dgm:spPr/>
      <dgm:t>
        <a:bodyPr/>
        <a:lstStyle/>
        <a:p>
          <a:endParaRPr lang="es-ES"/>
        </a:p>
      </dgm:t>
    </dgm:pt>
    <dgm:pt modelId="{219A74F3-5112-4AF0-98D1-00F9B6E8D976}" type="pres">
      <dgm:prSet presAssocID="{01ABD812-84C2-488F-AE32-D2817FD54FC0}" presName="level3hierChild" presStyleCnt="0"/>
      <dgm:spPr/>
    </dgm:pt>
  </dgm:ptLst>
  <dgm:cxnLst>
    <dgm:cxn modelId="{59C8A9D0-7433-4036-960C-04D20ECE7F30}" type="presOf" srcId="{16D7E5BE-ABE8-415D-9F29-998A6308589D}" destId="{D04D0FA7-BA80-4E0D-B4EE-D45D16DDA913}" srcOrd="0" destOrd="0" presId="urn:microsoft.com/office/officeart/2005/8/layout/hierarchy2"/>
    <dgm:cxn modelId="{DF77D948-40CE-467B-9692-4C062E182220}" srcId="{33CEB81D-AB9A-4690-9DF7-0EE6C49383EA}" destId="{DF075FEC-AB01-4E3D-B3A4-6722EE520551}" srcOrd="0" destOrd="0" parTransId="{D4DD0EA3-29D9-42A7-96D9-FD8B2F65628A}" sibTransId="{EEF4DEFB-B309-4E73-BECB-D6B776EC3321}"/>
    <dgm:cxn modelId="{ED05370F-A749-454C-9C6C-49A15E008D7D}" type="presOf" srcId="{DF075FEC-AB01-4E3D-B3A4-6722EE520551}" destId="{BE6556B2-27A0-419C-82B3-04AAAA90224E}" srcOrd="0" destOrd="0" presId="urn:microsoft.com/office/officeart/2005/8/layout/hierarchy2"/>
    <dgm:cxn modelId="{B8855022-7E78-4102-A094-0F9491996D58}" type="presOf" srcId="{14D3C980-C429-4E98-9A43-1E318F5F1127}" destId="{35FC0553-DF1F-430C-8C55-942C538CC51D}" srcOrd="0" destOrd="0" presId="urn:microsoft.com/office/officeart/2005/8/layout/hierarchy2"/>
    <dgm:cxn modelId="{AE60CBB9-4D5F-4D36-A114-8B35C4A110A5}" srcId="{33CEB81D-AB9A-4690-9DF7-0EE6C49383EA}" destId="{01ABD812-84C2-488F-AE32-D2817FD54FC0}" srcOrd="2" destOrd="0" parTransId="{594809FB-F267-47A3-B180-E1FC19EFDB1B}" sibTransId="{66BB8C73-7B23-48AA-BF63-D5191900240F}"/>
    <dgm:cxn modelId="{623F73B3-75E0-423A-A953-2C8E3A380370}" type="presOf" srcId="{9B59587C-3334-45D2-A684-AF37C9427ECB}" destId="{FCA0E4D1-99D9-4760-A860-63FF0895866A}" srcOrd="0" destOrd="0" presId="urn:microsoft.com/office/officeart/2005/8/layout/hierarchy2"/>
    <dgm:cxn modelId="{2C3F7D19-5582-4718-8AA0-9205D6BEEC79}" type="presOf" srcId="{33CEB81D-AB9A-4690-9DF7-0EE6C49383EA}" destId="{3B7D93D2-1B84-4D5C-8E23-0ABC3AA1CF24}" srcOrd="0" destOrd="0" presId="urn:microsoft.com/office/officeart/2005/8/layout/hierarchy2"/>
    <dgm:cxn modelId="{AFF4D58B-03FF-4A5A-ABEC-E8407D577D92}" type="presOf" srcId="{D4DD0EA3-29D9-42A7-96D9-FD8B2F65628A}" destId="{48673E91-1E86-4328-AABA-CBBF2636ADDE}" srcOrd="0" destOrd="0" presId="urn:microsoft.com/office/officeart/2005/8/layout/hierarchy2"/>
    <dgm:cxn modelId="{91A74153-FD20-448C-ACFC-49D1DC754580}" type="presOf" srcId="{D4DD0EA3-29D9-42A7-96D9-FD8B2F65628A}" destId="{2192AAB4-CB60-4F9E-8FDB-78100D6268DF}" srcOrd="1" destOrd="0" presId="urn:microsoft.com/office/officeart/2005/8/layout/hierarchy2"/>
    <dgm:cxn modelId="{DB8A89FA-39F8-4F3F-8321-61CEA7677952}" type="presOf" srcId="{594809FB-F267-47A3-B180-E1FC19EFDB1B}" destId="{288607BC-EF69-4303-8946-052AE241F06F}" srcOrd="0" destOrd="0" presId="urn:microsoft.com/office/officeart/2005/8/layout/hierarchy2"/>
    <dgm:cxn modelId="{A56AB902-981D-4E00-AB85-E1DAA9E1A054}" type="presOf" srcId="{01ABD812-84C2-488F-AE32-D2817FD54FC0}" destId="{78AD0AF3-896C-4909-AC70-90BE44C6E433}" srcOrd="0" destOrd="0" presId="urn:microsoft.com/office/officeart/2005/8/layout/hierarchy2"/>
    <dgm:cxn modelId="{6DAA81B6-48AA-4836-92B4-297FA6D4F0AD}" type="presOf" srcId="{14D3C980-C429-4E98-9A43-1E318F5F1127}" destId="{3E9D62CE-2C50-43C9-9EC3-035A3EC12A97}" srcOrd="1" destOrd="0" presId="urn:microsoft.com/office/officeart/2005/8/layout/hierarchy2"/>
    <dgm:cxn modelId="{EF0737E1-B024-4873-B503-171A56EF1C0F}" type="presOf" srcId="{594809FB-F267-47A3-B180-E1FC19EFDB1B}" destId="{5616630B-B80A-48EE-A0C5-F4CDEF8FA6DE}" srcOrd="1" destOrd="0" presId="urn:microsoft.com/office/officeart/2005/8/layout/hierarchy2"/>
    <dgm:cxn modelId="{50DA8E88-49E0-469F-946E-ABAC1E36D528}" srcId="{16D7E5BE-ABE8-415D-9F29-998A6308589D}" destId="{33CEB81D-AB9A-4690-9DF7-0EE6C49383EA}" srcOrd="0" destOrd="0" parTransId="{F1003D7B-4B3A-4DD0-9909-2A3ACD2BA603}" sibTransId="{8BACD65C-F999-4DB9-8FD0-174316A485B0}"/>
    <dgm:cxn modelId="{D727DAEB-FFD0-4E8B-9209-90CB7983CFF4}" srcId="{33CEB81D-AB9A-4690-9DF7-0EE6C49383EA}" destId="{9B59587C-3334-45D2-A684-AF37C9427ECB}" srcOrd="1" destOrd="0" parTransId="{14D3C980-C429-4E98-9A43-1E318F5F1127}" sibTransId="{A62B0AFD-A89D-4AAC-B119-DEA8251311F2}"/>
    <dgm:cxn modelId="{EEBC3495-2C89-4732-9EB5-E926EC4E74CF}" type="presParOf" srcId="{D04D0FA7-BA80-4E0D-B4EE-D45D16DDA913}" destId="{6FC3CBF9-7C1C-4D7A-BD3B-9995A11DA330}" srcOrd="0" destOrd="0" presId="urn:microsoft.com/office/officeart/2005/8/layout/hierarchy2"/>
    <dgm:cxn modelId="{911828C7-B10F-453E-A782-B906BB63B435}" type="presParOf" srcId="{6FC3CBF9-7C1C-4D7A-BD3B-9995A11DA330}" destId="{3B7D93D2-1B84-4D5C-8E23-0ABC3AA1CF24}" srcOrd="0" destOrd="0" presId="urn:microsoft.com/office/officeart/2005/8/layout/hierarchy2"/>
    <dgm:cxn modelId="{197DF1C0-059C-43C1-8868-F75CC5405D18}" type="presParOf" srcId="{6FC3CBF9-7C1C-4D7A-BD3B-9995A11DA330}" destId="{624A5F45-9D77-4356-863C-5142572B4B01}" srcOrd="1" destOrd="0" presId="urn:microsoft.com/office/officeart/2005/8/layout/hierarchy2"/>
    <dgm:cxn modelId="{21166DFF-59E8-42FE-A057-B1DE9588594E}" type="presParOf" srcId="{624A5F45-9D77-4356-863C-5142572B4B01}" destId="{48673E91-1E86-4328-AABA-CBBF2636ADDE}" srcOrd="0" destOrd="0" presId="urn:microsoft.com/office/officeart/2005/8/layout/hierarchy2"/>
    <dgm:cxn modelId="{AFA5D7EA-3003-47FB-B37F-468E98C2B859}" type="presParOf" srcId="{48673E91-1E86-4328-AABA-CBBF2636ADDE}" destId="{2192AAB4-CB60-4F9E-8FDB-78100D6268DF}" srcOrd="0" destOrd="0" presId="urn:microsoft.com/office/officeart/2005/8/layout/hierarchy2"/>
    <dgm:cxn modelId="{594290DD-87F8-4D1D-985C-A900C6D2B3F8}" type="presParOf" srcId="{624A5F45-9D77-4356-863C-5142572B4B01}" destId="{81B588E0-03AE-4A4D-8355-65DC1B4A40C3}" srcOrd="1" destOrd="0" presId="urn:microsoft.com/office/officeart/2005/8/layout/hierarchy2"/>
    <dgm:cxn modelId="{BC37AE51-6845-4425-9FEE-3C5AD955C64E}" type="presParOf" srcId="{81B588E0-03AE-4A4D-8355-65DC1B4A40C3}" destId="{BE6556B2-27A0-419C-82B3-04AAAA90224E}" srcOrd="0" destOrd="0" presId="urn:microsoft.com/office/officeart/2005/8/layout/hierarchy2"/>
    <dgm:cxn modelId="{BBCF16FB-0514-4F9B-9392-33B35B393386}" type="presParOf" srcId="{81B588E0-03AE-4A4D-8355-65DC1B4A40C3}" destId="{BB4B4C00-5368-4D4D-B781-2063B3B67BAB}" srcOrd="1" destOrd="0" presId="urn:microsoft.com/office/officeart/2005/8/layout/hierarchy2"/>
    <dgm:cxn modelId="{2F38BB32-3E5C-4BC4-9AE3-1C238FDE595C}" type="presParOf" srcId="{624A5F45-9D77-4356-863C-5142572B4B01}" destId="{35FC0553-DF1F-430C-8C55-942C538CC51D}" srcOrd="2" destOrd="0" presId="urn:microsoft.com/office/officeart/2005/8/layout/hierarchy2"/>
    <dgm:cxn modelId="{EA4E5B01-12AA-4506-B40E-E35247AA784B}" type="presParOf" srcId="{35FC0553-DF1F-430C-8C55-942C538CC51D}" destId="{3E9D62CE-2C50-43C9-9EC3-035A3EC12A97}" srcOrd="0" destOrd="0" presId="urn:microsoft.com/office/officeart/2005/8/layout/hierarchy2"/>
    <dgm:cxn modelId="{9946FC3A-9847-4B35-9F38-DAAE0D50BFE3}" type="presParOf" srcId="{624A5F45-9D77-4356-863C-5142572B4B01}" destId="{7B990616-8892-4E62-9E7C-8E0A9AC74757}" srcOrd="3" destOrd="0" presId="urn:microsoft.com/office/officeart/2005/8/layout/hierarchy2"/>
    <dgm:cxn modelId="{0F313D97-1A60-42D3-B53D-F6D9401A3A75}" type="presParOf" srcId="{7B990616-8892-4E62-9E7C-8E0A9AC74757}" destId="{FCA0E4D1-99D9-4760-A860-63FF0895866A}" srcOrd="0" destOrd="0" presId="urn:microsoft.com/office/officeart/2005/8/layout/hierarchy2"/>
    <dgm:cxn modelId="{D93F3BA7-B8F3-4F8A-8EBF-054DC52EBBE7}" type="presParOf" srcId="{7B990616-8892-4E62-9E7C-8E0A9AC74757}" destId="{58CABBAE-7134-4430-B8C4-755C574D683D}" srcOrd="1" destOrd="0" presId="urn:microsoft.com/office/officeart/2005/8/layout/hierarchy2"/>
    <dgm:cxn modelId="{B9001A84-06AA-4397-9008-8EB8496E0EA9}" type="presParOf" srcId="{624A5F45-9D77-4356-863C-5142572B4B01}" destId="{288607BC-EF69-4303-8946-052AE241F06F}" srcOrd="4" destOrd="0" presId="urn:microsoft.com/office/officeart/2005/8/layout/hierarchy2"/>
    <dgm:cxn modelId="{5793A7E9-5562-4663-9B05-C9A92F7F1077}" type="presParOf" srcId="{288607BC-EF69-4303-8946-052AE241F06F}" destId="{5616630B-B80A-48EE-A0C5-F4CDEF8FA6DE}" srcOrd="0" destOrd="0" presId="urn:microsoft.com/office/officeart/2005/8/layout/hierarchy2"/>
    <dgm:cxn modelId="{FE111DAC-2A6D-4706-B3B3-690243AFB0BA}" type="presParOf" srcId="{624A5F45-9D77-4356-863C-5142572B4B01}" destId="{F72E05E7-0212-457A-AF9E-7514DEB39348}" srcOrd="5" destOrd="0" presId="urn:microsoft.com/office/officeart/2005/8/layout/hierarchy2"/>
    <dgm:cxn modelId="{1EE21760-3E4A-402B-A18C-03B2CBFF3134}" type="presParOf" srcId="{F72E05E7-0212-457A-AF9E-7514DEB39348}" destId="{78AD0AF3-896C-4909-AC70-90BE44C6E433}" srcOrd="0" destOrd="0" presId="urn:microsoft.com/office/officeart/2005/8/layout/hierarchy2"/>
    <dgm:cxn modelId="{CFBCF267-9E37-425F-80F5-5921C61F10B5}" type="presParOf" srcId="{F72E05E7-0212-457A-AF9E-7514DEB39348}" destId="{219A74F3-5112-4AF0-98D1-00F9B6E8D97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D7E5BE-ABE8-415D-9F29-998A6308589D}" type="doc">
      <dgm:prSet loTypeId="urn:microsoft.com/office/officeart/2005/8/layout/hierarchy2" loCatId="hierarchy" qsTypeId="urn:microsoft.com/office/officeart/2005/8/quickstyle/simple4" qsCatId="simple" csTypeId="urn:microsoft.com/office/officeart/2005/8/colors/colorful4" csCatId="colorful" phldr="1"/>
      <dgm:spPr/>
      <dgm:t>
        <a:bodyPr/>
        <a:lstStyle/>
        <a:p>
          <a:endParaRPr lang="es-ES"/>
        </a:p>
      </dgm:t>
    </dgm:pt>
    <dgm:pt modelId="{9B59587C-3334-45D2-A684-AF37C9427ECB}">
      <dgm:prSet phldrT="[Texto]" custT="1"/>
      <dgm:spPr/>
      <dgm:t>
        <a:bodyPr/>
        <a:lstStyle/>
        <a:p>
          <a:pPr algn="just"/>
          <a:r>
            <a:rPr lang="es-ES" sz="1400" b="1" dirty="0" smtClean="0"/>
            <a:t>APROVECHAMIENTO DEL YACIMIENTO: </a:t>
          </a:r>
          <a:r>
            <a:rPr lang="es-419" sz="1400" dirty="0" smtClean="0"/>
            <a:t>Al llegar la broca de perforación, la rotura de la roca impermeable provoca que la presión baje, por lo que, por un lado, el gas deja de estar disuelto y se expande y el petróleo deja de tener el obstáculo de la roca impermeable y suele ser empujado por el agua salada que impregna generalmente la roca porosa que se encuentra por debajo de la bolsa de petróleo. Estas dos circunstancias hacen que el petróleo suba a la superficie.</a:t>
          </a:r>
          <a:r>
            <a:rPr lang="es-ES" sz="1400" b="1" dirty="0" smtClean="0"/>
            <a:t>  </a:t>
          </a:r>
          <a:endParaRPr lang="es-ES" sz="1400" b="1" dirty="0"/>
        </a:p>
      </dgm:t>
    </dgm:pt>
    <dgm:pt modelId="{14D3C980-C429-4E98-9A43-1E318F5F1127}" type="parTrans" cxnId="{D727DAEB-FFD0-4E8B-9209-90CB7983CFF4}">
      <dgm:prSet/>
      <dgm:spPr/>
      <dgm:t>
        <a:bodyPr/>
        <a:lstStyle/>
        <a:p>
          <a:pPr algn="just"/>
          <a:endParaRPr lang="es-ES"/>
        </a:p>
      </dgm:t>
    </dgm:pt>
    <dgm:pt modelId="{A62B0AFD-A89D-4AAC-B119-DEA8251311F2}" type="sibTrans" cxnId="{D727DAEB-FFD0-4E8B-9209-90CB7983CFF4}">
      <dgm:prSet/>
      <dgm:spPr/>
      <dgm:t>
        <a:bodyPr/>
        <a:lstStyle/>
        <a:p>
          <a:pPr algn="just"/>
          <a:endParaRPr lang="es-ES"/>
        </a:p>
      </dgm:t>
    </dgm:pt>
    <dgm:pt modelId="{33CEB81D-AB9A-4690-9DF7-0EE6C49383EA}">
      <dgm:prSet phldrT="[Texto]" custT="1"/>
      <dgm:spPr/>
      <dgm:t>
        <a:bodyPr/>
        <a:lstStyle/>
        <a:p>
          <a:pPr algn="ctr"/>
          <a:r>
            <a:rPr lang="es-ES" sz="2000" dirty="0" smtClean="0"/>
            <a:t>EXTRACCIÓN</a:t>
          </a:r>
          <a:endParaRPr lang="es-ES" sz="1300" dirty="0"/>
        </a:p>
      </dgm:t>
    </dgm:pt>
    <dgm:pt modelId="{8BACD65C-F999-4DB9-8FD0-174316A485B0}" type="sibTrans" cxnId="{50DA8E88-49E0-469F-946E-ABAC1E36D528}">
      <dgm:prSet/>
      <dgm:spPr/>
      <dgm:t>
        <a:bodyPr/>
        <a:lstStyle/>
        <a:p>
          <a:pPr algn="just"/>
          <a:endParaRPr lang="es-ES"/>
        </a:p>
      </dgm:t>
    </dgm:pt>
    <dgm:pt modelId="{F1003D7B-4B3A-4DD0-9909-2A3ACD2BA603}" type="parTrans" cxnId="{50DA8E88-49E0-469F-946E-ABAC1E36D528}">
      <dgm:prSet/>
      <dgm:spPr/>
      <dgm:t>
        <a:bodyPr/>
        <a:lstStyle/>
        <a:p>
          <a:pPr algn="just"/>
          <a:endParaRPr lang="es-ES"/>
        </a:p>
      </dgm:t>
    </dgm:pt>
    <dgm:pt modelId="{759F482D-4401-466F-A52C-1B1BBB326CF7}">
      <dgm:prSet phldrT="[Texto]" custT="1"/>
      <dgm:spPr/>
      <dgm:t>
        <a:bodyPr/>
        <a:lstStyle/>
        <a:p>
          <a:pPr algn="just"/>
          <a:r>
            <a:rPr lang="es-419" sz="1600" b="1" dirty="0" smtClean="0"/>
            <a:t>INYECCIÓN DE VAPOR </a:t>
          </a:r>
        </a:p>
        <a:p>
          <a:pPr algn="just"/>
          <a:r>
            <a:rPr lang="es-419" sz="1600" dirty="0" smtClean="0"/>
            <a:t>En yacimientos con petróleo muy viscoso (con textura de cera) se utiliza la inyección de vapor, en lugar de agua, lo que permite conseguir dos efectos: </a:t>
          </a:r>
        </a:p>
        <a:p>
          <a:pPr algn="just"/>
          <a:r>
            <a:rPr lang="es-419" sz="1600" dirty="0" smtClean="0"/>
            <a:t>1. Por un lado, se aumenta, igual que con el agua, la presión de la bolsa de crudo para que siga ascendiendo libremente. </a:t>
          </a:r>
        </a:p>
        <a:p>
          <a:pPr algn="just"/>
          <a:r>
            <a:rPr lang="es-419" sz="1600" dirty="0" smtClean="0"/>
            <a:t>2. Por otro, el vapor reduce la viscosidad del crudo, con lo se hace más sencilla su extracción, ya que fluye más deprisa</a:t>
          </a:r>
          <a:endParaRPr lang="es-ES" sz="1600" b="1" dirty="0"/>
        </a:p>
      </dgm:t>
    </dgm:pt>
    <dgm:pt modelId="{36293EB3-B992-46AD-B6E6-24B7CB4E38F5}" type="parTrans" cxnId="{32B8F556-7AF7-4382-88E5-3B064C61E08F}">
      <dgm:prSet/>
      <dgm:spPr/>
      <dgm:t>
        <a:bodyPr/>
        <a:lstStyle/>
        <a:p>
          <a:pPr algn="just"/>
          <a:endParaRPr lang="es-ES"/>
        </a:p>
      </dgm:t>
    </dgm:pt>
    <dgm:pt modelId="{2F49BF62-1698-4827-BF93-DF0961A04B15}" type="sibTrans" cxnId="{32B8F556-7AF7-4382-88E5-3B064C61E08F}">
      <dgm:prSet/>
      <dgm:spPr/>
      <dgm:t>
        <a:bodyPr/>
        <a:lstStyle/>
        <a:p>
          <a:pPr algn="just"/>
          <a:endParaRPr lang="es-ES"/>
        </a:p>
      </dgm:t>
    </dgm:pt>
    <dgm:pt modelId="{E37505C6-4074-409F-BAD7-337D7E8DD6DD}">
      <dgm:prSet phldrT="[Texto]"/>
      <dgm:spPr/>
      <dgm:t>
        <a:bodyPr/>
        <a:lstStyle/>
        <a:p>
          <a:pPr algn="just"/>
          <a:r>
            <a:rPr lang="es-419" dirty="0" smtClean="0"/>
            <a:t>EXTRACCIÓN EN EL MAR El avance en las técnicas de perforación ha permitido que se puedan desarrollar pozos desde plataformas situadas en el mar (off-shore), en aguas de una profundidad de varios cientos de metros. En ellos, para facilitar la extracción de la roca perforada se hace circular constantemente lodo a través del tubo de perforación y un sistema de toberas en la propia broca. Con ello, se han conseguido perforar pozos de 6.400 metros de profundidad desde el nivel del mar, lo que ha permitido acceder a una parte importante de las reservas mundiales de petróleo.</a:t>
          </a:r>
          <a:endParaRPr lang="es-ES" b="1" dirty="0"/>
        </a:p>
      </dgm:t>
    </dgm:pt>
    <dgm:pt modelId="{79BCE5F6-3AEF-48A5-AB2F-D49D48E4497B}" type="parTrans" cxnId="{AF2F2EEC-89D8-45D3-95DC-117E48390655}">
      <dgm:prSet/>
      <dgm:spPr/>
      <dgm:t>
        <a:bodyPr/>
        <a:lstStyle/>
        <a:p>
          <a:pPr algn="just"/>
          <a:endParaRPr lang="es-ES"/>
        </a:p>
      </dgm:t>
    </dgm:pt>
    <dgm:pt modelId="{39ACD3D9-7C45-4E6A-B7CF-537A79D6DB3F}" type="sibTrans" cxnId="{AF2F2EEC-89D8-45D3-95DC-117E48390655}">
      <dgm:prSet/>
      <dgm:spPr/>
      <dgm:t>
        <a:bodyPr/>
        <a:lstStyle/>
        <a:p>
          <a:pPr algn="just"/>
          <a:endParaRPr lang="es-ES"/>
        </a:p>
      </dgm:t>
    </dgm:pt>
    <dgm:pt modelId="{D04D0FA7-BA80-4E0D-B4EE-D45D16DDA913}" type="pres">
      <dgm:prSet presAssocID="{16D7E5BE-ABE8-415D-9F29-998A6308589D}" presName="diagram" presStyleCnt="0">
        <dgm:presLayoutVars>
          <dgm:chPref val="1"/>
          <dgm:dir/>
          <dgm:animOne val="branch"/>
          <dgm:animLvl val="lvl"/>
          <dgm:resizeHandles val="exact"/>
        </dgm:presLayoutVars>
      </dgm:prSet>
      <dgm:spPr/>
      <dgm:t>
        <a:bodyPr/>
        <a:lstStyle/>
        <a:p>
          <a:endParaRPr lang="es-ES"/>
        </a:p>
      </dgm:t>
    </dgm:pt>
    <dgm:pt modelId="{6FC3CBF9-7C1C-4D7A-BD3B-9995A11DA330}" type="pres">
      <dgm:prSet presAssocID="{33CEB81D-AB9A-4690-9DF7-0EE6C49383EA}" presName="root1" presStyleCnt="0"/>
      <dgm:spPr/>
    </dgm:pt>
    <dgm:pt modelId="{3B7D93D2-1B84-4D5C-8E23-0ABC3AA1CF24}" type="pres">
      <dgm:prSet presAssocID="{33CEB81D-AB9A-4690-9DF7-0EE6C49383EA}" presName="LevelOneTextNode" presStyleLbl="node0" presStyleIdx="0" presStyleCnt="1">
        <dgm:presLayoutVars>
          <dgm:chPref val="3"/>
        </dgm:presLayoutVars>
      </dgm:prSet>
      <dgm:spPr/>
      <dgm:t>
        <a:bodyPr/>
        <a:lstStyle/>
        <a:p>
          <a:endParaRPr lang="es-ES"/>
        </a:p>
      </dgm:t>
    </dgm:pt>
    <dgm:pt modelId="{624A5F45-9D77-4356-863C-5142572B4B01}" type="pres">
      <dgm:prSet presAssocID="{33CEB81D-AB9A-4690-9DF7-0EE6C49383EA}" presName="level2hierChild" presStyleCnt="0"/>
      <dgm:spPr/>
    </dgm:pt>
    <dgm:pt modelId="{35FC0553-DF1F-430C-8C55-942C538CC51D}" type="pres">
      <dgm:prSet presAssocID="{14D3C980-C429-4E98-9A43-1E318F5F1127}" presName="conn2-1" presStyleLbl="parChTrans1D2" presStyleIdx="0" presStyleCnt="3"/>
      <dgm:spPr/>
      <dgm:t>
        <a:bodyPr/>
        <a:lstStyle/>
        <a:p>
          <a:endParaRPr lang="es-ES"/>
        </a:p>
      </dgm:t>
    </dgm:pt>
    <dgm:pt modelId="{3E9D62CE-2C50-43C9-9EC3-035A3EC12A97}" type="pres">
      <dgm:prSet presAssocID="{14D3C980-C429-4E98-9A43-1E318F5F1127}" presName="connTx" presStyleLbl="parChTrans1D2" presStyleIdx="0" presStyleCnt="3"/>
      <dgm:spPr/>
      <dgm:t>
        <a:bodyPr/>
        <a:lstStyle/>
        <a:p>
          <a:endParaRPr lang="es-ES"/>
        </a:p>
      </dgm:t>
    </dgm:pt>
    <dgm:pt modelId="{7B990616-8892-4E62-9E7C-8E0A9AC74757}" type="pres">
      <dgm:prSet presAssocID="{9B59587C-3334-45D2-A684-AF37C9427ECB}" presName="root2" presStyleCnt="0"/>
      <dgm:spPr/>
    </dgm:pt>
    <dgm:pt modelId="{FCA0E4D1-99D9-4760-A860-63FF0895866A}" type="pres">
      <dgm:prSet presAssocID="{9B59587C-3334-45D2-A684-AF37C9427ECB}" presName="LevelTwoTextNode" presStyleLbl="node2" presStyleIdx="0" presStyleCnt="3" custScaleX="457093" custScaleY="153503" custLinFactNeighborX="-1507" custLinFactNeighborY="-38669">
        <dgm:presLayoutVars>
          <dgm:chPref val="3"/>
        </dgm:presLayoutVars>
      </dgm:prSet>
      <dgm:spPr/>
      <dgm:t>
        <a:bodyPr/>
        <a:lstStyle/>
        <a:p>
          <a:endParaRPr lang="es-ES"/>
        </a:p>
      </dgm:t>
    </dgm:pt>
    <dgm:pt modelId="{58CABBAE-7134-4430-B8C4-755C574D683D}" type="pres">
      <dgm:prSet presAssocID="{9B59587C-3334-45D2-A684-AF37C9427ECB}" presName="level3hierChild" presStyleCnt="0"/>
      <dgm:spPr/>
    </dgm:pt>
    <dgm:pt modelId="{905B9F59-7029-4F49-9A31-B0590FAE868B}" type="pres">
      <dgm:prSet presAssocID="{36293EB3-B992-46AD-B6E6-24B7CB4E38F5}" presName="conn2-1" presStyleLbl="parChTrans1D2" presStyleIdx="1" presStyleCnt="3"/>
      <dgm:spPr/>
      <dgm:t>
        <a:bodyPr/>
        <a:lstStyle/>
        <a:p>
          <a:endParaRPr lang="es-ES"/>
        </a:p>
      </dgm:t>
    </dgm:pt>
    <dgm:pt modelId="{26874848-32B3-492C-BC7C-F7A4D24F89FE}" type="pres">
      <dgm:prSet presAssocID="{36293EB3-B992-46AD-B6E6-24B7CB4E38F5}" presName="connTx" presStyleLbl="parChTrans1D2" presStyleIdx="1" presStyleCnt="3"/>
      <dgm:spPr/>
      <dgm:t>
        <a:bodyPr/>
        <a:lstStyle/>
        <a:p>
          <a:endParaRPr lang="es-ES"/>
        </a:p>
      </dgm:t>
    </dgm:pt>
    <dgm:pt modelId="{C51552F0-27D2-46C0-A0F0-3BFBCAF92972}" type="pres">
      <dgm:prSet presAssocID="{759F482D-4401-466F-A52C-1B1BBB326CF7}" presName="root2" presStyleCnt="0"/>
      <dgm:spPr/>
    </dgm:pt>
    <dgm:pt modelId="{69A4812C-6D16-4352-A0B8-3F218A616ACF}" type="pres">
      <dgm:prSet presAssocID="{759F482D-4401-466F-A52C-1B1BBB326CF7}" presName="LevelTwoTextNode" presStyleLbl="node2" presStyleIdx="1" presStyleCnt="3" custScaleX="457093" custScaleY="213984">
        <dgm:presLayoutVars>
          <dgm:chPref val="3"/>
        </dgm:presLayoutVars>
      </dgm:prSet>
      <dgm:spPr/>
      <dgm:t>
        <a:bodyPr/>
        <a:lstStyle/>
        <a:p>
          <a:endParaRPr lang="es-ES"/>
        </a:p>
      </dgm:t>
    </dgm:pt>
    <dgm:pt modelId="{4F7A3284-11B4-4808-9C94-E44E356AC21C}" type="pres">
      <dgm:prSet presAssocID="{759F482D-4401-466F-A52C-1B1BBB326CF7}" presName="level3hierChild" presStyleCnt="0"/>
      <dgm:spPr/>
    </dgm:pt>
    <dgm:pt modelId="{C986BDE0-393A-404E-A866-48649F016DA1}" type="pres">
      <dgm:prSet presAssocID="{79BCE5F6-3AEF-48A5-AB2F-D49D48E4497B}" presName="conn2-1" presStyleLbl="parChTrans1D2" presStyleIdx="2" presStyleCnt="3"/>
      <dgm:spPr/>
      <dgm:t>
        <a:bodyPr/>
        <a:lstStyle/>
        <a:p>
          <a:endParaRPr lang="es-ES"/>
        </a:p>
      </dgm:t>
    </dgm:pt>
    <dgm:pt modelId="{D3B02B38-A8C5-4442-8F78-38A043D2DE1B}" type="pres">
      <dgm:prSet presAssocID="{79BCE5F6-3AEF-48A5-AB2F-D49D48E4497B}" presName="connTx" presStyleLbl="parChTrans1D2" presStyleIdx="2" presStyleCnt="3"/>
      <dgm:spPr/>
      <dgm:t>
        <a:bodyPr/>
        <a:lstStyle/>
        <a:p>
          <a:endParaRPr lang="es-ES"/>
        </a:p>
      </dgm:t>
    </dgm:pt>
    <dgm:pt modelId="{8CAA81B4-8EDD-44B6-B608-6A7126548734}" type="pres">
      <dgm:prSet presAssocID="{E37505C6-4074-409F-BAD7-337D7E8DD6DD}" presName="root2" presStyleCnt="0"/>
      <dgm:spPr/>
    </dgm:pt>
    <dgm:pt modelId="{C0EC4404-354B-472A-94D5-4F400FD78CFE}" type="pres">
      <dgm:prSet presAssocID="{E37505C6-4074-409F-BAD7-337D7E8DD6DD}" presName="LevelTwoTextNode" presStyleLbl="node2" presStyleIdx="2" presStyleCnt="3" custScaleX="457093" custScaleY="201254">
        <dgm:presLayoutVars>
          <dgm:chPref val="3"/>
        </dgm:presLayoutVars>
      </dgm:prSet>
      <dgm:spPr/>
      <dgm:t>
        <a:bodyPr/>
        <a:lstStyle/>
        <a:p>
          <a:endParaRPr lang="es-ES"/>
        </a:p>
      </dgm:t>
    </dgm:pt>
    <dgm:pt modelId="{459F4BF4-3B72-4171-8A68-26CA17132D52}" type="pres">
      <dgm:prSet presAssocID="{E37505C6-4074-409F-BAD7-337D7E8DD6DD}" presName="level3hierChild" presStyleCnt="0"/>
      <dgm:spPr/>
    </dgm:pt>
  </dgm:ptLst>
  <dgm:cxnLst>
    <dgm:cxn modelId="{6012A1F5-6C8C-41E4-8B22-1432117FA626}" type="presOf" srcId="{14D3C980-C429-4E98-9A43-1E318F5F1127}" destId="{35FC0553-DF1F-430C-8C55-942C538CC51D}" srcOrd="0" destOrd="0" presId="urn:microsoft.com/office/officeart/2005/8/layout/hierarchy2"/>
    <dgm:cxn modelId="{13285C33-FB1D-4B3D-9D57-F3DE06076EFB}" type="presOf" srcId="{33CEB81D-AB9A-4690-9DF7-0EE6C49383EA}" destId="{3B7D93D2-1B84-4D5C-8E23-0ABC3AA1CF24}" srcOrd="0" destOrd="0" presId="urn:microsoft.com/office/officeart/2005/8/layout/hierarchy2"/>
    <dgm:cxn modelId="{366F6C24-7C05-4F51-B3BD-191283F2C07D}" type="presOf" srcId="{16D7E5BE-ABE8-415D-9F29-998A6308589D}" destId="{D04D0FA7-BA80-4E0D-B4EE-D45D16DDA913}" srcOrd="0" destOrd="0" presId="urn:microsoft.com/office/officeart/2005/8/layout/hierarchy2"/>
    <dgm:cxn modelId="{282A8F62-F18F-4310-A412-153B952D72C1}" type="presOf" srcId="{79BCE5F6-3AEF-48A5-AB2F-D49D48E4497B}" destId="{C986BDE0-393A-404E-A866-48649F016DA1}" srcOrd="0" destOrd="0" presId="urn:microsoft.com/office/officeart/2005/8/layout/hierarchy2"/>
    <dgm:cxn modelId="{AF2F2EEC-89D8-45D3-95DC-117E48390655}" srcId="{33CEB81D-AB9A-4690-9DF7-0EE6C49383EA}" destId="{E37505C6-4074-409F-BAD7-337D7E8DD6DD}" srcOrd="2" destOrd="0" parTransId="{79BCE5F6-3AEF-48A5-AB2F-D49D48E4497B}" sibTransId="{39ACD3D9-7C45-4E6A-B7CF-537A79D6DB3F}"/>
    <dgm:cxn modelId="{5AB145C9-9862-44D1-82B3-EDF606F0331A}" type="presOf" srcId="{759F482D-4401-466F-A52C-1B1BBB326CF7}" destId="{69A4812C-6D16-4352-A0B8-3F218A616ACF}" srcOrd="0" destOrd="0" presId="urn:microsoft.com/office/officeart/2005/8/layout/hierarchy2"/>
    <dgm:cxn modelId="{8AA3D7CF-5BFE-4617-BB0E-D515C73DF819}" type="presOf" srcId="{79BCE5F6-3AEF-48A5-AB2F-D49D48E4497B}" destId="{D3B02B38-A8C5-4442-8F78-38A043D2DE1B}" srcOrd="1" destOrd="0" presId="urn:microsoft.com/office/officeart/2005/8/layout/hierarchy2"/>
    <dgm:cxn modelId="{32B8F556-7AF7-4382-88E5-3B064C61E08F}" srcId="{33CEB81D-AB9A-4690-9DF7-0EE6C49383EA}" destId="{759F482D-4401-466F-A52C-1B1BBB326CF7}" srcOrd="1" destOrd="0" parTransId="{36293EB3-B992-46AD-B6E6-24B7CB4E38F5}" sibTransId="{2F49BF62-1698-4827-BF93-DF0961A04B15}"/>
    <dgm:cxn modelId="{31E0984E-F327-4B81-B5BF-339C241E2117}" type="presOf" srcId="{E37505C6-4074-409F-BAD7-337D7E8DD6DD}" destId="{C0EC4404-354B-472A-94D5-4F400FD78CFE}" srcOrd="0" destOrd="0" presId="urn:microsoft.com/office/officeart/2005/8/layout/hierarchy2"/>
    <dgm:cxn modelId="{CC0FB18F-EFD2-4404-8ED1-D85F12F0912C}" type="presOf" srcId="{9B59587C-3334-45D2-A684-AF37C9427ECB}" destId="{FCA0E4D1-99D9-4760-A860-63FF0895866A}" srcOrd="0" destOrd="0" presId="urn:microsoft.com/office/officeart/2005/8/layout/hierarchy2"/>
    <dgm:cxn modelId="{BEB3637A-3CA4-421C-A350-45117C334599}" type="presOf" srcId="{36293EB3-B992-46AD-B6E6-24B7CB4E38F5}" destId="{26874848-32B3-492C-BC7C-F7A4D24F89FE}" srcOrd="1" destOrd="0" presId="urn:microsoft.com/office/officeart/2005/8/layout/hierarchy2"/>
    <dgm:cxn modelId="{BDC8968D-DA59-4ABE-B44A-26FA93001160}" type="presOf" srcId="{14D3C980-C429-4E98-9A43-1E318F5F1127}" destId="{3E9D62CE-2C50-43C9-9EC3-035A3EC12A97}" srcOrd="1" destOrd="0" presId="urn:microsoft.com/office/officeart/2005/8/layout/hierarchy2"/>
    <dgm:cxn modelId="{9AEDD389-7783-4FF3-A8D8-87BB865532A7}" type="presOf" srcId="{36293EB3-B992-46AD-B6E6-24B7CB4E38F5}" destId="{905B9F59-7029-4F49-9A31-B0590FAE868B}" srcOrd="0" destOrd="0" presId="urn:microsoft.com/office/officeart/2005/8/layout/hierarchy2"/>
    <dgm:cxn modelId="{50DA8E88-49E0-469F-946E-ABAC1E36D528}" srcId="{16D7E5BE-ABE8-415D-9F29-998A6308589D}" destId="{33CEB81D-AB9A-4690-9DF7-0EE6C49383EA}" srcOrd="0" destOrd="0" parTransId="{F1003D7B-4B3A-4DD0-9909-2A3ACD2BA603}" sibTransId="{8BACD65C-F999-4DB9-8FD0-174316A485B0}"/>
    <dgm:cxn modelId="{D727DAEB-FFD0-4E8B-9209-90CB7983CFF4}" srcId="{33CEB81D-AB9A-4690-9DF7-0EE6C49383EA}" destId="{9B59587C-3334-45D2-A684-AF37C9427ECB}" srcOrd="0" destOrd="0" parTransId="{14D3C980-C429-4E98-9A43-1E318F5F1127}" sibTransId="{A62B0AFD-A89D-4AAC-B119-DEA8251311F2}"/>
    <dgm:cxn modelId="{CC759284-F548-4C20-ADD7-78E290FD4B0D}" type="presParOf" srcId="{D04D0FA7-BA80-4E0D-B4EE-D45D16DDA913}" destId="{6FC3CBF9-7C1C-4D7A-BD3B-9995A11DA330}" srcOrd="0" destOrd="0" presId="urn:microsoft.com/office/officeart/2005/8/layout/hierarchy2"/>
    <dgm:cxn modelId="{E1F7EB9D-2DB9-4472-9A78-7A043A5F858B}" type="presParOf" srcId="{6FC3CBF9-7C1C-4D7A-BD3B-9995A11DA330}" destId="{3B7D93D2-1B84-4D5C-8E23-0ABC3AA1CF24}" srcOrd="0" destOrd="0" presId="urn:microsoft.com/office/officeart/2005/8/layout/hierarchy2"/>
    <dgm:cxn modelId="{22FC8D26-C31D-4151-AE70-73AC2B91CE68}" type="presParOf" srcId="{6FC3CBF9-7C1C-4D7A-BD3B-9995A11DA330}" destId="{624A5F45-9D77-4356-863C-5142572B4B01}" srcOrd="1" destOrd="0" presId="urn:microsoft.com/office/officeart/2005/8/layout/hierarchy2"/>
    <dgm:cxn modelId="{E7FFB575-E6DB-4890-898F-3C389E487966}" type="presParOf" srcId="{624A5F45-9D77-4356-863C-5142572B4B01}" destId="{35FC0553-DF1F-430C-8C55-942C538CC51D}" srcOrd="0" destOrd="0" presId="urn:microsoft.com/office/officeart/2005/8/layout/hierarchy2"/>
    <dgm:cxn modelId="{F9FA40AE-4143-402C-9643-6839B7057539}" type="presParOf" srcId="{35FC0553-DF1F-430C-8C55-942C538CC51D}" destId="{3E9D62CE-2C50-43C9-9EC3-035A3EC12A97}" srcOrd="0" destOrd="0" presId="urn:microsoft.com/office/officeart/2005/8/layout/hierarchy2"/>
    <dgm:cxn modelId="{403483C3-2DA2-40B2-AF47-0CD953A1C5EA}" type="presParOf" srcId="{624A5F45-9D77-4356-863C-5142572B4B01}" destId="{7B990616-8892-4E62-9E7C-8E0A9AC74757}" srcOrd="1" destOrd="0" presId="urn:microsoft.com/office/officeart/2005/8/layout/hierarchy2"/>
    <dgm:cxn modelId="{2C66FBBB-64B8-433C-8BBE-02A090E949C8}" type="presParOf" srcId="{7B990616-8892-4E62-9E7C-8E0A9AC74757}" destId="{FCA0E4D1-99D9-4760-A860-63FF0895866A}" srcOrd="0" destOrd="0" presId="urn:microsoft.com/office/officeart/2005/8/layout/hierarchy2"/>
    <dgm:cxn modelId="{06433B39-A1CC-41D4-A1B3-FF95646C30C3}" type="presParOf" srcId="{7B990616-8892-4E62-9E7C-8E0A9AC74757}" destId="{58CABBAE-7134-4430-B8C4-755C574D683D}" srcOrd="1" destOrd="0" presId="urn:microsoft.com/office/officeart/2005/8/layout/hierarchy2"/>
    <dgm:cxn modelId="{0102C07F-3CD9-451F-83DD-CC3E595CDEE2}" type="presParOf" srcId="{624A5F45-9D77-4356-863C-5142572B4B01}" destId="{905B9F59-7029-4F49-9A31-B0590FAE868B}" srcOrd="2" destOrd="0" presId="urn:microsoft.com/office/officeart/2005/8/layout/hierarchy2"/>
    <dgm:cxn modelId="{C26505B1-D44C-4F85-926B-DBF7780AF146}" type="presParOf" srcId="{905B9F59-7029-4F49-9A31-B0590FAE868B}" destId="{26874848-32B3-492C-BC7C-F7A4D24F89FE}" srcOrd="0" destOrd="0" presId="urn:microsoft.com/office/officeart/2005/8/layout/hierarchy2"/>
    <dgm:cxn modelId="{C2DEBAD5-A3B2-4F8C-AF87-96BBBB766ACF}" type="presParOf" srcId="{624A5F45-9D77-4356-863C-5142572B4B01}" destId="{C51552F0-27D2-46C0-A0F0-3BFBCAF92972}" srcOrd="3" destOrd="0" presId="urn:microsoft.com/office/officeart/2005/8/layout/hierarchy2"/>
    <dgm:cxn modelId="{12867AF1-013F-4AD7-85B7-D614383754C2}" type="presParOf" srcId="{C51552F0-27D2-46C0-A0F0-3BFBCAF92972}" destId="{69A4812C-6D16-4352-A0B8-3F218A616ACF}" srcOrd="0" destOrd="0" presId="urn:microsoft.com/office/officeart/2005/8/layout/hierarchy2"/>
    <dgm:cxn modelId="{94CEEBEC-1426-47F3-A0F3-1909C6651FDD}" type="presParOf" srcId="{C51552F0-27D2-46C0-A0F0-3BFBCAF92972}" destId="{4F7A3284-11B4-4808-9C94-E44E356AC21C}" srcOrd="1" destOrd="0" presId="urn:microsoft.com/office/officeart/2005/8/layout/hierarchy2"/>
    <dgm:cxn modelId="{CD3E30ED-98B6-40C5-9C94-67ED39D1F23F}" type="presParOf" srcId="{624A5F45-9D77-4356-863C-5142572B4B01}" destId="{C986BDE0-393A-404E-A866-48649F016DA1}" srcOrd="4" destOrd="0" presId="urn:microsoft.com/office/officeart/2005/8/layout/hierarchy2"/>
    <dgm:cxn modelId="{98F4F3B1-2E25-4938-B3C6-94630E02C230}" type="presParOf" srcId="{C986BDE0-393A-404E-A866-48649F016DA1}" destId="{D3B02B38-A8C5-4442-8F78-38A043D2DE1B}" srcOrd="0" destOrd="0" presId="urn:microsoft.com/office/officeart/2005/8/layout/hierarchy2"/>
    <dgm:cxn modelId="{E088A32D-B6AF-42D2-BFFC-DFC53B6E76D2}" type="presParOf" srcId="{624A5F45-9D77-4356-863C-5142572B4B01}" destId="{8CAA81B4-8EDD-44B6-B608-6A7126548734}" srcOrd="5" destOrd="0" presId="urn:microsoft.com/office/officeart/2005/8/layout/hierarchy2"/>
    <dgm:cxn modelId="{0FCAE719-2710-4FAF-82F3-1F1D0824C30F}" type="presParOf" srcId="{8CAA81B4-8EDD-44B6-B608-6A7126548734}" destId="{C0EC4404-354B-472A-94D5-4F400FD78CFE}" srcOrd="0" destOrd="0" presId="urn:microsoft.com/office/officeart/2005/8/layout/hierarchy2"/>
    <dgm:cxn modelId="{55DE4518-C525-4991-A207-9C4F9822ABCE}" type="presParOf" srcId="{8CAA81B4-8EDD-44B6-B608-6A7126548734}" destId="{459F4BF4-3B72-4171-8A68-26CA17132D5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20F444-C64D-4A47-9439-84ADC63AFC6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5337393A-D4F5-4CDA-8F72-05B99BF2EE03}">
      <dgm:prSet phldrT="[Texto]" custT="1"/>
      <dgm:spPr/>
      <dgm:t>
        <a:bodyPr/>
        <a:lstStyle/>
        <a:p>
          <a:pPr algn="just"/>
          <a:r>
            <a:rPr lang="es-ES" sz="1600" b="1" dirty="0" smtClean="0"/>
            <a:t>DESTILACIÓN: </a:t>
          </a:r>
          <a:r>
            <a:rPr lang="es-419" sz="1600" dirty="0" smtClean="0"/>
            <a:t>mediante calor, separar los diversos componentes del crudo. Cuando el crudo llega a la refinería es sometido a un proceso denominado “destilación fraccional”. En éste, el petróleo es calentado en una columna, llamada también “torre de fraccionamiento o de destilación”. El petróleo pasa primero por un calentador que alcanza una temperatura de 370ºC y posteriormente es introducido en una torre, donde comienza a circular y a evaporarse. De esta forma se separan los productos ligeros y los residuos.</a:t>
          </a:r>
          <a:endParaRPr lang="es-ES" sz="1600" dirty="0"/>
        </a:p>
      </dgm:t>
    </dgm:pt>
    <dgm:pt modelId="{C4F6A989-0066-4714-8051-F144F821856A}" type="parTrans" cxnId="{07A3135E-C712-414F-8D11-B62491150E25}">
      <dgm:prSet/>
      <dgm:spPr/>
      <dgm:t>
        <a:bodyPr/>
        <a:lstStyle/>
        <a:p>
          <a:pPr algn="just"/>
          <a:endParaRPr lang="es-ES"/>
        </a:p>
      </dgm:t>
    </dgm:pt>
    <dgm:pt modelId="{2A836041-77C8-4D79-A4C6-1F4F90F32298}" type="sibTrans" cxnId="{07A3135E-C712-414F-8D11-B62491150E25}">
      <dgm:prSet/>
      <dgm:spPr/>
      <dgm:t>
        <a:bodyPr/>
        <a:lstStyle/>
        <a:p>
          <a:pPr algn="just"/>
          <a:endParaRPr lang="es-ES"/>
        </a:p>
      </dgm:t>
    </dgm:pt>
    <dgm:pt modelId="{7DEDBA7B-A21B-4236-A293-D2132848D9EB}">
      <dgm:prSet phldrT="[Texto]" custT="1"/>
      <dgm:spPr/>
      <dgm:t>
        <a:bodyPr/>
        <a:lstStyle/>
        <a:p>
          <a:pPr algn="just"/>
          <a:r>
            <a:rPr lang="es-419" sz="2000" dirty="0" smtClean="0"/>
            <a:t>Los hidrocarburos con menor masa molecular son los que se vaporizan a temperaturas más bajas y a medida que aumenta la temperatura se van evaporando las moléculas más grandes.</a:t>
          </a:r>
          <a:endParaRPr lang="es-ES" sz="2000" dirty="0"/>
        </a:p>
      </dgm:t>
    </dgm:pt>
    <dgm:pt modelId="{8305C789-ACD3-4C5F-8215-4C54123C0355}" type="parTrans" cxnId="{61FCA973-96DD-4A1D-8B07-C36C344F6965}">
      <dgm:prSet/>
      <dgm:spPr/>
      <dgm:t>
        <a:bodyPr/>
        <a:lstStyle/>
        <a:p>
          <a:pPr algn="just"/>
          <a:endParaRPr lang="es-ES"/>
        </a:p>
      </dgm:t>
    </dgm:pt>
    <dgm:pt modelId="{D76E4572-510B-4D34-9004-6EDA994FBF13}" type="sibTrans" cxnId="{61FCA973-96DD-4A1D-8B07-C36C344F6965}">
      <dgm:prSet/>
      <dgm:spPr/>
      <dgm:t>
        <a:bodyPr/>
        <a:lstStyle/>
        <a:p>
          <a:pPr algn="just"/>
          <a:endParaRPr lang="es-ES"/>
        </a:p>
      </dgm:t>
    </dgm:pt>
    <dgm:pt modelId="{66B9CD97-781B-41C5-9A4C-3D2C92377684}">
      <dgm:prSet phldrT="[Texto]" custT="1"/>
      <dgm:spPr/>
      <dgm:t>
        <a:bodyPr/>
        <a:lstStyle/>
        <a:p>
          <a:pPr algn="just"/>
          <a:r>
            <a:rPr lang="es-419" sz="1800" dirty="0" smtClean="0"/>
            <a:t>Las fracciones más ligeras del crudo, como son los gases y la nafta, ascienden hasta la parte superior de la torre. A medida que descendemos, nos encontramos con los productos más pesados: el queroseno, gasoil ligero, gasoil pesado. En último lugar, se encuentra el residuo de fuelóleo atmosférico.</a:t>
          </a:r>
          <a:endParaRPr lang="es-ES" sz="1800" dirty="0"/>
        </a:p>
      </dgm:t>
    </dgm:pt>
    <dgm:pt modelId="{EF57F039-922C-46BE-8FC8-E49602648214}" type="parTrans" cxnId="{DC891598-5AE4-44A9-AA21-324FAAB1AA72}">
      <dgm:prSet/>
      <dgm:spPr/>
      <dgm:t>
        <a:bodyPr/>
        <a:lstStyle/>
        <a:p>
          <a:pPr algn="just"/>
          <a:endParaRPr lang="es-ES"/>
        </a:p>
      </dgm:t>
    </dgm:pt>
    <dgm:pt modelId="{D648E0A4-7C65-4A47-9B78-22F93CA9C1F7}" type="sibTrans" cxnId="{DC891598-5AE4-44A9-AA21-324FAAB1AA72}">
      <dgm:prSet/>
      <dgm:spPr/>
      <dgm:t>
        <a:bodyPr/>
        <a:lstStyle/>
        <a:p>
          <a:pPr algn="just"/>
          <a:endParaRPr lang="es-ES"/>
        </a:p>
      </dgm:t>
    </dgm:pt>
    <dgm:pt modelId="{10F8191D-A4B1-49A1-97D8-2EA75D8EA781}" type="pres">
      <dgm:prSet presAssocID="{3520F444-C64D-4A47-9439-84ADC63AFC61}" presName="linear" presStyleCnt="0">
        <dgm:presLayoutVars>
          <dgm:dir/>
          <dgm:animLvl val="lvl"/>
          <dgm:resizeHandles val="exact"/>
        </dgm:presLayoutVars>
      </dgm:prSet>
      <dgm:spPr/>
      <dgm:t>
        <a:bodyPr/>
        <a:lstStyle/>
        <a:p>
          <a:endParaRPr lang="es-ES"/>
        </a:p>
      </dgm:t>
    </dgm:pt>
    <dgm:pt modelId="{88E9030A-B2AA-4433-8EB4-EDD5783DD2F8}" type="pres">
      <dgm:prSet presAssocID="{5337393A-D4F5-4CDA-8F72-05B99BF2EE03}" presName="parentLin" presStyleCnt="0"/>
      <dgm:spPr/>
    </dgm:pt>
    <dgm:pt modelId="{F1DFDA76-7783-45A9-BB54-18C1E2E17590}" type="pres">
      <dgm:prSet presAssocID="{5337393A-D4F5-4CDA-8F72-05B99BF2EE03}" presName="parentLeftMargin" presStyleLbl="node1" presStyleIdx="0" presStyleCnt="3"/>
      <dgm:spPr/>
      <dgm:t>
        <a:bodyPr/>
        <a:lstStyle/>
        <a:p>
          <a:endParaRPr lang="es-ES"/>
        </a:p>
      </dgm:t>
    </dgm:pt>
    <dgm:pt modelId="{74CFB149-ACF5-461E-9800-97F50FC5BD4D}" type="pres">
      <dgm:prSet presAssocID="{5337393A-D4F5-4CDA-8F72-05B99BF2EE03}" presName="parentText" presStyleLbl="node1" presStyleIdx="0" presStyleCnt="3" custScaleX="141075" custScaleY="135654">
        <dgm:presLayoutVars>
          <dgm:chMax val="0"/>
          <dgm:bulletEnabled val="1"/>
        </dgm:presLayoutVars>
      </dgm:prSet>
      <dgm:spPr/>
      <dgm:t>
        <a:bodyPr/>
        <a:lstStyle/>
        <a:p>
          <a:endParaRPr lang="es-ES"/>
        </a:p>
      </dgm:t>
    </dgm:pt>
    <dgm:pt modelId="{1BC10B61-744E-4A2D-A8B9-B06E0827E839}" type="pres">
      <dgm:prSet presAssocID="{5337393A-D4F5-4CDA-8F72-05B99BF2EE03}" presName="negativeSpace" presStyleCnt="0"/>
      <dgm:spPr/>
    </dgm:pt>
    <dgm:pt modelId="{03572E4C-E8D0-408B-9DE2-EB1F3B5F0BDD}" type="pres">
      <dgm:prSet presAssocID="{5337393A-D4F5-4CDA-8F72-05B99BF2EE03}" presName="childText" presStyleLbl="conFgAcc1" presStyleIdx="0" presStyleCnt="3">
        <dgm:presLayoutVars>
          <dgm:bulletEnabled val="1"/>
        </dgm:presLayoutVars>
      </dgm:prSet>
      <dgm:spPr/>
    </dgm:pt>
    <dgm:pt modelId="{F5A91C92-0C72-4395-8D0C-26F39C96BECD}" type="pres">
      <dgm:prSet presAssocID="{2A836041-77C8-4D79-A4C6-1F4F90F32298}" presName="spaceBetweenRectangles" presStyleCnt="0"/>
      <dgm:spPr/>
    </dgm:pt>
    <dgm:pt modelId="{4A204DA8-9AA1-4681-BC95-7256A5F6E5EA}" type="pres">
      <dgm:prSet presAssocID="{7DEDBA7B-A21B-4236-A293-D2132848D9EB}" presName="parentLin" presStyleCnt="0"/>
      <dgm:spPr/>
    </dgm:pt>
    <dgm:pt modelId="{8185B6EB-C7E5-432E-9901-02DDEB4F3983}" type="pres">
      <dgm:prSet presAssocID="{7DEDBA7B-A21B-4236-A293-D2132848D9EB}" presName="parentLeftMargin" presStyleLbl="node1" presStyleIdx="0" presStyleCnt="3"/>
      <dgm:spPr/>
      <dgm:t>
        <a:bodyPr/>
        <a:lstStyle/>
        <a:p>
          <a:endParaRPr lang="es-ES"/>
        </a:p>
      </dgm:t>
    </dgm:pt>
    <dgm:pt modelId="{54327B8E-1044-427E-B62C-B73158AC7335}" type="pres">
      <dgm:prSet presAssocID="{7DEDBA7B-A21B-4236-A293-D2132848D9EB}" presName="parentText" presStyleLbl="node1" presStyleIdx="1" presStyleCnt="3" custScaleX="136604">
        <dgm:presLayoutVars>
          <dgm:chMax val="0"/>
          <dgm:bulletEnabled val="1"/>
        </dgm:presLayoutVars>
      </dgm:prSet>
      <dgm:spPr/>
      <dgm:t>
        <a:bodyPr/>
        <a:lstStyle/>
        <a:p>
          <a:endParaRPr lang="es-ES"/>
        </a:p>
      </dgm:t>
    </dgm:pt>
    <dgm:pt modelId="{727518D6-D703-4EC5-B50B-BD4A06C77D60}" type="pres">
      <dgm:prSet presAssocID="{7DEDBA7B-A21B-4236-A293-D2132848D9EB}" presName="negativeSpace" presStyleCnt="0"/>
      <dgm:spPr/>
    </dgm:pt>
    <dgm:pt modelId="{885CFD9A-F041-4E96-8351-2F002A18DCAE}" type="pres">
      <dgm:prSet presAssocID="{7DEDBA7B-A21B-4236-A293-D2132848D9EB}" presName="childText" presStyleLbl="conFgAcc1" presStyleIdx="1" presStyleCnt="3">
        <dgm:presLayoutVars>
          <dgm:bulletEnabled val="1"/>
        </dgm:presLayoutVars>
      </dgm:prSet>
      <dgm:spPr/>
    </dgm:pt>
    <dgm:pt modelId="{A995C48B-7F0D-4672-BD93-9EFA3AC307EB}" type="pres">
      <dgm:prSet presAssocID="{D76E4572-510B-4D34-9004-6EDA994FBF13}" presName="spaceBetweenRectangles" presStyleCnt="0"/>
      <dgm:spPr/>
    </dgm:pt>
    <dgm:pt modelId="{2FEAADD2-FA0D-4314-97AE-EC16C2CFB4FC}" type="pres">
      <dgm:prSet presAssocID="{66B9CD97-781B-41C5-9A4C-3D2C92377684}" presName="parentLin" presStyleCnt="0"/>
      <dgm:spPr/>
    </dgm:pt>
    <dgm:pt modelId="{6183D05C-A11D-440D-BCED-72956BAE3A2F}" type="pres">
      <dgm:prSet presAssocID="{66B9CD97-781B-41C5-9A4C-3D2C92377684}" presName="parentLeftMargin" presStyleLbl="node1" presStyleIdx="1" presStyleCnt="3"/>
      <dgm:spPr/>
      <dgm:t>
        <a:bodyPr/>
        <a:lstStyle/>
        <a:p>
          <a:endParaRPr lang="es-ES"/>
        </a:p>
      </dgm:t>
    </dgm:pt>
    <dgm:pt modelId="{E942ACFB-1804-45F7-A7AC-CB609ACE7948}" type="pres">
      <dgm:prSet presAssocID="{66B9CD97-781B-41C5-9A4C-3D2C92377684}" presName="parentText" presStyleLbl="node1" presStyleIdx="2" presStyleCnt="3" custScaleX="136180">
        <dgm:presLayoutVars>
          <dgm:chMax val="0"/>
          <dgm:bulletEnabled val="1"/>
        </dgm:presLayoutVars>
      </dgm:prSet>
      <dgm:spPr/>
      <dgm:t>
        <a:bodyPr/>
        <a:lstStyle/>
        <a:p>
          <a:endParaRPr lang="es-ES"/>
        </a:p>
      </dgm:t>
    </dgm:pt>
    <dgm:pt modelId="{67B2985F-15AB-4308-971D-189BB9A104BC}" type="pres">
      <dgm:prSet presAssocID="{66B9CD97-781B-41C5-9A4C-3D2C92377684}" presName="negativeSpace" presStyleCnt="0"/>
      <dgm:spPr/>
    </dgm:pt>
    <dgm:pt modelId="{57C9FF51-15B4-45AE-A0B8-1D44A3CBD770}" type="pres">
      <dgm:prSet presAssocID="{66B9CD97-781B-41C5-9A4C-3D2C92377684}" presName="childText" presStyleLbl="conFgAcc1" presStyleIdx="2" presStyleCnt="3">
        <dgm:presLayoutVars>
          <dgm:bulletEnabled val="1"/>
        </dgm:presLayoutVars>
      </dgm:prSet>
      <dgm:spPr/>
    </dgm:pt>
  </dgm:ptLst>
  <dgm:cxnLst>
    <dgm:cxn modelId="{07A3135E-C712-414F-8D11-B62491150E25}" srcId="{3520F444-C64D-4A47-9439-84ADC63AFC61}" destId="{5337393A-D4F5-4CDA-8F72-05B99BF2EE03}" srcOrd="0" destOrd="0" parTransId="{C4F6A989-0066-4714-8051-F144F821856A}" sibTransId="{2A836041-77C8-4D79-A4C6-1F4F90F32298}"/>
    <dgm:cxn modelId="{61FCA973-96DD-4A1D-8B07-C36C344F6965}" srcId="{3520F444-C64D-4A47-9439-84ADC63AFC61}" destId="{7DEDBA7B-A21B-4236-A293-D2132848D9EB}" srcOrd="1" destOrd="0" parTransId="{8305C789-ACD3-4C5F-8215-4C54123C0355}" sibTransId="{D76E4572-510B-4D34-9004-6EDA994FBF13}"/>
    <dgm:cxn modelId="{3A09B3C4-6AB9-4369-86F5-86474265E7CE}" type="presOf" srcId="{5337393A-D4F5-4CDA-8F72-05B99BF2EE03}" destId="{F1DFDA76-7783-45A9-BB54-18C1E2E17590}" srcOrd="0" destOrd="0" presId="urn:microsoft.com/office/officeart/2005/8/layout/list1"/>
    <dgm:cxn modelId="{DC891598-5AE4-44A9-AA21-324FAAB1AA72}" srcId="{3520F444-C64D-4A47-9439-84ADC63AFC61}" destId="{66B9CD97-781B-41C5-9A4C-3D2C92377684}" srcOrd="2" destOrd="0" parTransId="{EF57F039-922C-46BE-8FC8-E49602648214}" sibTransId="{D648E0A4-7C65-4A47-9B78-22F93CA9C1F7}"/>
    <dgm:cxn modelId="{6D97E918-3142-44AF-879A-D7B7D1AB2AD5}" type="presOf" srcId="{7DEDBA7B-A21B-4236-A293-D2132848D9EB}" destId="{8185B6EB-C7E5-432E-9901-02DDEB4F3983}" srcOrd="0" destOrd="0" presId="urn:microsoft.com/office/officeart/2005/8/layout/list1"/>
    <dgm:cxn modelId="{9197314A-A040-41E1-814E-9CF5A34A61F8}" type="presOf" srcId="{3520F444-C64D-4A47-9439-84ADC63AFC61}" destId="{10F8191D-A4B1-49A1-97D8-2EA75D8EA781}" srcOrd="0" destOrd="0" presId="urn:microsoft.com/office/officeart/2005/8/layout/list1"/>
    <dgm:cxn modelId="{021673B7-5CA2-4E24-AFD2-14C4102476B3}" type="presOf" srcId="{66B9CD97-781B-41C5-9A4C-3D2C92377684}" destId="{6183D05C-A11D-440D-BCED-72956BAE3A2F}" srcOrd="0" destOrd="0" presId="urn:microsoft.com/office/officeart/2005/8/layout/list1"/>
    <dgm:cxn modelId="{5B36ACCC-6F1A-4F58-A3A0-D70ACCF66CD6}" type="presOf" srcId="{7DEDBA7B-A21B-4236-A293-D2132848D9EB}" destId="{54327B8E-1044-427E-B62C-B73158AC7335}" srcOrd="1" destOrd="0" presId="urn:microsoft.com/office/officeart/2005/8/layout/list1"/>
    <dgm:cxn modelId="{F640A8EC-9D4C-486A-8D07-8822DCD8391C}" type="presOf" srcId="{5337393A-D4F5-4CDA-8F72-05B99BF2EE03}" destId="{74CFB149-ACF5-461E-9800-97F50FC5BD4D}" srcOrd="1" destOrd="0" presId="urn:microsoft.com/office/officeart/2005/8/layout/list1"/>
    <dgm:cxn modelId="{BA3EB8BA-639A-4E3B-B899-8BC20533A954}" type="presOf" srcId="{66B9CD97-781B-41C5-9A4C-3D2C92377684}" destId="{E942ACFB-1804-45F7-A7AC-CB609ACE7948}" srcOrd="1" destOrd="0" presId="urn:microsoft.com/office/officeart/2005/8/layout/list1"/>
    <dgm:cxn modelId="{61B52CBD-B69B-4C89-8A24-A1877DBC17A1}" type="presParOf" srcId="{10F8191D-A4B1-49A1-97D8-2EA75D8EA781}" destId="{88E9030A-B2AA-4433-8EB4-EDD5783DD2F8}" srcOrd="0" destOrd="0" presId="urn:microsoft.com/office/officeart/2005/8/layout/list1"/>
    <dgm:cxn modelId="{29C1CAF8-2C58-4E4E-A118-45E94CA1235C}" type="presParOf" srcId="{88E9030A-B2AA-4433-8EB4-EDD5783DD2F8}" destId="{F1DFDA76-7783-45A9-BB54-18C1E2E17590}" srcOrd="0" destOrd="0" presId="urn:microsoft.com/office/officeart/2005/8/layout/list1"/>
    <dgm:cxn modelId="{86A1EDFD-8A39-4405-82D8-570F4E031795}" type="presParOf" srcId="{88E9030A-B2AA-4433-8EB4-EDD5783DD2F8}" destId="{74CFB149-ACF5-461E-9800-97F50FC5BD4D}" srcOrd="1" destOrd="0" presId="urn:microsoft.com/office/officeart/2005/8/layout/list1"/>
    <dgm:cxn modelId="{13864B6F-770A-40BF-B0ED-7E3BEA684F76}" type="presParOf" srcId="{10F8191D-A4B1-49A1-97D8-2EA75D8EA781}" destId="{1BC10B61-744E-4A2D-A8B9-B06E0827E839}" srcOrd="1" destOrd="0" presId="urn:microsoft.com/office/officeart/2005/8/layout/list1"/>
    <dgm:cxn modelId="{3813D38E-AA1F-4AE6-89A5-C8B1D14A5265}" type="presParOf" srcId="{10F8191D-A4B1-49A1-97D8-2EA75D8EA781}" destId="{03572E4C-E8D0-408B-9DE2-EB1F3B5F0BDD}" srcOrd="2" destOrd="0" presId="urn:microsoft.com/office/officeart/2005/8/layout/list1"/>
    <dgm:cxn modelId="{CE765CAF-D611-43C5-AAE8-B7DF4D1E3819}" type="presParOf" srcId="{10F8191D-A4B1-49A1-97D8-2EA75D8EA781}" destId="{F5A91C92-0C72-4395-8D0C-26F39C96BECD}" srcOrd="3" destOrd="0" presId="urn:microsoft.com/office/officeart/2005/8/layout/list1"/>
    <dgm:cxn modelId="{02FF96EB-FF90-47B7-ABC6-8FC949D409BF}" type="presParOf" srcId="{10F8191D-A4B1-49A1-97D8-2EA75D8EA781}" destId="{4A204DA8-9AA1-4681-BC95-7256A5F6E5EA}" srcOrd="4" destOrd="0" presId="urn:microsoft.com/office/officeart/2005/8/layout/list1"/>
    <dgm:cxn modelId="{9A7B2E2F-927A-432F-9AFD-FFF0A3ED7871}" type="presParOf" srcId="{4A204DA8-9AA1-4681-BC95-7256A5F6E5EA}" destId="{8185B6EB-C7E5-432E-9901-02DDEB4F3983}" srcOrd="0" destOrd="0" presId="urn:microsoft.com/office/officeart/2005/8/layout/list1"/>
    <dgm:cxn modelId="{4DD837B3-4175-4A34-85E7-895B59E1BA8E}" type="presParOf" srcId="{4A204DA8-9AA1-4681-BC95-7256A5F6E5EA}" destId="{54327B8E-1044-427E-B62C-B73158AC7335}" srcOrd="1" destOrd="0" presId="urn:microsoft.com/office/officeart/2005/8/layout/list1"/>
    <dgm:cxn modelId="{297E511E-3277-4468-937F-12627D4D98F4}" type="presParOf" srcId="{10F8191D-A4B1-49A1-97D8-2EA75D8EA781}" destId="{727518D6-D703-4EC5-B50B-BD4A06C77D60}" srcOrd="5" destOrd="0" presId="urn:microsoft.com/office/officeart/2005/8/layout/list1"/>
    <dgm:cxn modelId="{B02EF52E-05E2-423A-9429-1265F2A47875}" type="presParOf" srcId="{10F8191D-A4B1-49A1-97D8-2EA75D8EA781}" destId="{885CFD9A-F041-4E96-8351-2F002A18DCAE}" srcOrd="6" destOrd="0" presId="urn:microsoft.com/office/officeart/2005/8/layout/list1"/>
    <dgm:cxn modelId="{CB7A2562-0127-43D1-AB93-AD3168390B2F}" type="presParOf" srcId="{10F8191D-A4B1-49A1-97D8-2EA75D8EA781}" destId="{A995C48B-7F0D-4672-BD93-9EFA3AC307EB}" srcOrd="7" destOrd="0" presId="urn:microsoft.com/office/officeart/2005/8/layout/list1"/>
    <dgm:cxn modelId="{0462E42B-F483-4719-BE71-102067DF9287}" type="presParOf" srcId="{10F8191D-A4B1-49A1-97D8-2EA75D8EA781}" destId="{2FEAADD2-FA0D-4314-97AE-EC16C2CFB4FC}" srcOrd="8" destOrd="0" presId="urn:microsoft.com/office/officeart/2005/8/layout/list1"/>
    <dgm:cxn modelId="{AE8173F7-EE86-4FBE-84EF-AE3049991A2F}" type="presParOf" srcId="{2FEAADD2-FA0D-4314-97AE-EC16C2CFB4FC}" destId="{6183D05C-A11D-440D-BCED-72956BAE3A2F}" srcOrd="0" destOrd="0" presId="urn:microsoft.com/office/officeart/2005/8/layout/list1"/>
    <dgm:cxn modelId="{4E10C624-63D0-40A5-BE44-DF1D915921EA}" type="presParOf" srcId="{2FEAADD2-FA0D-4314-97AE-EC16C2CFB4FC}" destId="{E942ACFB-1804-45F7-A7AC-CB609ACE7948}" srcOrd="1" destOrd="0" presId="urn:microsoft.com/office/officeart/2005/8/layout/list1"/>
    <dgm:cxn modelId="{D96C5ED4-A314-402F-9F64-8EE66AD93C5B}" type="presParOf" srcId="{10F8191D-A4B1-49A1-97D8-2EA75D8EA781}" destId="{67B2985F-15AB-4308-971D-189BB9A104BC}" srcOrd="9" destOrd="0" presId="urn:microsoft.com/office/officeart/2005/8/layout/list1"/>
    <dgm:cxn modelId="{6D5FEDBF-C7B6-4E86-AB2F-BE5783EC5D2B}" type="presParOf" srcId="{10F8191D-A4B1-49A1-97D8-2EA75D8EA781}" destId="{57C9FF51-15B4-45AE-A0B8-1D44A3CBD77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7/7/2021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7/7/2021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avalle.com/proceso-industrial-de-extraccion-y-transformacion-de-caucho-natural-para-la-fabricacion-de-llanta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18158" y="734095"/>
            <a:ext cx="9182398" cy="998544"/>
          </a:xfrm>
        </p:spPr>
        <p:txBody>
          <a:bodyPr/>
          <a:lstStyle/>
          <a:p>
            <a:pPr algn="l"/>
            <a:r>
              <a:rPr lang="es-ES" dirty="0" smtClean="0">
                <a:solidFill>
                  <a:schemeClr val="tx1"/>
                </a:solidFill>
              </a:rPr>
              <a:t>PROCESOS PETROQUÍMICOS </a:t>
            </a:r>
            <a:endParaRPr lang="es-ES" dirty="0">
              <a:solidFill>
                <a:schemeClr val="tx1"/>
              </a:solidFill>
            </a:endParaRPr>
          </a:p>
        </p:txBody>
      </p:sp>
      <p:sp>
        <p:nvSpPr>
          <p:cNvPr id="3" name="Subtítulo 2"/>
          <p:cNvSpPr>
            <a:spLocks noGrp="1"/>
          </p:cNvSpPr>
          <p:nvPr>
            <p:ph type="subTitle" idx="1"/>
          </p:nvPr>
        </p:nvSpPr>
        <p:spPr>
          <a:xfrm>
            <a:off x="1120462" y="1732639"/>
            <a:ext cx="7226262" cy="1096899"/>
          </a:xfrm>
        </p:spPr>
        <p:txBody>
          <a:bodyPr>
            <a:normAutofit/>
          </a:bodyPr>
          <a:lstStyle/>
          <a:p>
            <a:pPr algn="l"/>
            <a:r>
              <a:rPr lang="es-ES" sz="2800" dirty="0" smtClean="0"/>
              <a:t>UNIDAD 2 </a:t>
            </a:r>
            <a:endParaRPr lang="es-ES" sz="3600" dirty="0"/>
          </a:p>
        </p:txBody>
      </p:sp>
      <p:pic>
        <p:nvPicPr>
          <p:cNvPr id="1026" name="Picture 2" descr="Ingeniería Petroquímica: Qué es, campo laboral, materias y má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723" y="1912944"/>
            <a:ext cx="60960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16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sp>
        <p:nvSpPr>
          <p:cNvPr id="5" name="Rectángulo 4"/>
          <p:cNvSpPr/>
          <p:nvPr/>
        </p:nvSpPr>
        <p:spPr>
          <a:xfrm>
            <a:off x="3048000" y="2828836"/>
            <a:ext cx="6096000" cy="369332"/>
          </a:xfrm>
          <a:prstGeom prst="rect">
            <a:avLst/>
          </a:prstGeom>
        </p:spPr>
        <p:txBody>
          <a:bodyPr>
            <a:spAutoFit/>
          </a:bodyPr>
          <a:lstStyle/>
          <a:p>
            <a:endParaRPr lang="es-ES" dirty="0"/>
          </a:p>
        </p:txBody>
      </p:sp>
      <p:sp>
        <p:nvSpPr>
          <p:cNvPr id="10" name="Rectángulo 9"/>
          <p:cNvSpPr/>
          <p:nvPr/>
        </p:nvSpPr>
        <p:spPr>
          <a:xfrm>
            <a:off x="4818214" y="3244334"/>
            <a:ext cx="184731" cy="369332"/>
          </a:xfrm>
          <a:prstGeom prst="rect">
            <a:avLst/>
          </a:prstGeom>
        </p:spPr>
        <p:txBody>
          <a:bodyPr wrap="none">
            <a:spAutoFit/>
          </a:bodyPr>
          <a:lstStyle/>
          <a:p>
            <a:endParaRPr lang="es-ES" dirty="0"/>
          </a:p>
        </p:txBody>
      </p:sp>
      <p:sp>
        <p:nvSpPr>
          <p:cNvPr id="12" name="Rectángulo 11"/>
          <p:cNvSpPr/>
          <p:nvPr/>
        </p:nvSpPr>
        <p:spPr>
          <a:xfrm>
            <a:off x="3048000" y="2828836"/>
            <a:ext cx="6096000" cy="369332"/>
          </a:xfrm>
          <a:prstGeom prst="rect">
            <a:avLst/>
          </a:prstGeom>
        </p:spPr>
        <p:txBody>
          <a:bodyPr>
            <a:spAutoFit/>
          </a:bodyPr>
          <a:lstStyle/>
          <a:p>
            <a:endParaRPr lang="es-ES" dirty="0"/>
          </a:p>
        </p:txBody>
      </p:sp>
      <p:sp>
        <p:nvSpPr>
          <p:cNvPr id="11" name="Rectángulo 10"/>
          <p:cNvSpPr/>
          <p:nvPr/>
        </p:nvSpPr>
        <p:spPr>
          <a:xfrm>
            <a:off x="4265210" y="3244334"/>
            <a:ext cx="184731" cy="369332"/>
          </a:xfrm>
          <a:prstGeom prst="rect">
            <a:avLst/>
          </a:prstGeom>
        </p:spPr>
        <p:txBody>
          <a:bodyPr wrap="none">
            <a:spAutoFit/>
          </a:bodyPr>
          <a:lstStyle/>
          <a:p>
            <a:endParaRPr lang="es-ES" dirty="0"/>
          </a:p>
        </p:txBody>
      </p:sp>
      <p:sp>
        <p:nvSpPr>
          <p:cNvPr id="3" name="Rectángulo 2"/>
          <p:cNvSpPr/>
          <p:nvPr/>
        </p:nvSpPr>
        <p:spPr>
          <a:xfrm>
            <a:off x="3048000" y="2551837"/>
            <a:ext cx="6096000" cy="369332"/>
          </a:xfrm>
          <a:prstGeom prst="rect">
            <a:avLst/>
          </a:prstGeom>
        </p:spPr>
        <p:txBody>
          <a:bodyPr>
            <a:spAutoFit/>
          </a:bodyPr>
          <a:lstStyle/>
          <a:p>
            <a:endParaRPr lang="es-ES" dirty="0"/>
          </a:p>
        </p:txBody>
      </p:sp>
      <p:sp>
        <p:nvSpPr>
          <p:cNvPr id="4" name="Rectángulo 3"/>
          <p:cNvSpPr/>
          <p:nvPr/>
        </p:nvSpPr>
        <p:spPr>
          <a:xfrm>
            <a:off x="739629" y="1399485"/>
            <a:ext cx="4202176" cy="369332"/>
          </a:xfrm>
          <a:prstGeom prst="rect">
            <a:avLst/>
          </a:prstGeom>
        </p:spPr>
        <p:txBody>
          <a:bodyPr wrap="none">
            <a:spAutoFit/>
          </a:bodyPr>
          <a:lstStyle/>
          <a:p>
            <a:r>
              <a:rPr lang="es-419" b="1" dirty="0" smtClean="0"/>
              <a:t>REFINO Y OBTENCIÓN DE PRODUCTOS</a:t>
            </a:r>
            <a:endParaRPr lang="es-ES" b="1" dirty="0"/>
          </a:p>
        </p:txBody>
      </p:sp>
      <p:sp>
        <p:nvSpPr>
          <p:cNvPr id="6" name="Rectángulo 5"/>
          <p:cNvSpPr/>
          <p:nvPr/>
        </p:nvSpPr>
        <p:spPr>
          <a:xfrm>
            <a:off x="677334" y="1993363"/>
            <a:ext cx="6096000" cy="3693319"/>
          </a:xfrm>
          <a:prstGeom prst="rect">
            <a:avLst/>
          </a:prstGeom>
        </p:spPr>
        <p:txBody>
          <a:bodyPr>
            <a:spAutoFit/>
          </a:bodyPr>
          <a:lstStyle/>
          <a:p>
            <a:pPr algn="just"/>
            <a:r>
              <a:rPr lang="es-419" dirty="0"/>
              <a:t>PROCESOS DE REFINO </a:t>
            </a:r>
            <a:endParaRPr lang="es-419" dirty="0" smtClean="0"/>
          </a:p>
          <a:p>
            <a:pPr algn="just"/>
            <a:endParaRPr lang="es-419" dirty="0" smtClean="0"/>
          </a:p>
          <a:p>
            <a:pPr algn="just"/>
            <a:r>
              <a:rPr lang="es-419" dirty="0" smtClean="0"/>
              <a:t>Los </a:t>
            </a:r>
            <a:r>
              <a:rPr lang="es-419" dirty="0"/>
              <a:t>procesos de refino dentro de una refinería se pueden clasificar, por orden de realización y de forma general, en destilación, conversión y tratamiento. </a:t>
            </a:r>
            <a:endParaRPr lang="es-419" dirty="0" smtClean="0"/>
          </a:p>
          <a:p>
            <a:pPr algn="just"/>
            <a:r>
              <a:rPr lang="es-419" dirty="0" smtClean="0"/>
              <a:t>Antes </a:t>
            </a:r>
            <a:r>
              <a:rPr lang="es-419" dirty="0"/>
              <a:t>de comenzar este proceso se realiza un análisis de laboratorio del petróleo, puesto que no todos los petróleos son iguales, ni de todos se pueden extraer las mismas sustancias. A continuación se realizan una serie de refinados “piloto” donde se experimentan a pequeña escala todas las operaciones de refino. </a:t>
            </a:r>
            <a:endParaRPr lang="es-419" dirty="0" smtClean="0"/>
          </a:p>
          <a:p>
            <a:pPr algn="just"/>
            <a:r>
              <a:rPr lang="es-419" dirty="0" smtClean="0"/>
              <a:t>Una </a:t>
            </a:r>
            <a:r>
              <a:rPr lang="es-419" dirty="0"/>
              <a:t>vez comprobados los pasos a realizar, se inicia el proceso.</a:t>
            </a:r>
            <a:endParaRPr lang="es-ES" dirty="0"/>
          </a:p>
        </p:txBody>
      </p:sp>
      <p:pic>
        <p:nvPicPr>
          <p:cNvPr id="7" name="Imagen 6"/>
          <p:cNvPicPr>
            <a:picLocks noChangeAspect="1"/>
          </p:cNvPicPr>
          <p:nvPr/>
        </p:nvPicPr>
        <p:blipFill>
          <a:blip r:embed="rId3"/>
          <a:stretch>
            <a:fillRect/>
          </a:stretch>
        </p:blipFill>
        <p:spPr>
          <a:xfrm>
            <a:off x="7070930" y="1270000"/>
            <a:ext cx="4050134" cy="5560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645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sp>
        <p:nvSpPr>
          <p:cNvPr id="5" name="Rectángulo 4"/>
          <p:cNvSpPr/>
          <p:nvPr/>
        </p:nvSpPr>
        <p:spPr>
          <a:xfrm>
            <a:off x="3048000" y="2828836"/>
            <a:ext cx="6096000" cy="369332"/>
          </a:xfrm>
          <a:prstGeom prst="rect">
            <a:avLst/>
          </a:prstGeom>
        </p:spPr>
        <p:txBody>
          <a:bodyPr>
            <a:spAutoFit/>
          </a:bodyPr>
          <a:lstStyle/>
          <a:p>
            <a:endParaRPr lang="es-ES" dirty="0"/>
          </a:p>
        </p:txBody>
      </p:sp>
      <p:sp>
        <p:nvSpPr>
          <p:cNvPr id="10" name="Rectángulo 9"/>
          <p:cNvSpPr/>
          <p:nvPr/>
        </p:nvSpPr>
        <p:spPr>
          <a:xfrm>
            <a:off x="4818214" y="3244334"/>
            <a:ext cx="184731" cy="369332"/>
          </a:xfrm>
          <a:prstGeom prst="rect">
            <a:avLst/>
          </a:prstGeom>
        </p:spPr>
        <p:txBody>
          <a:bodyPr wrap="none">
            <a:spAutoFit/>
          </a:bodyPr>
          <a:lstStyle/>
          <a:p>
            <a:endParaRPr lang="es-ES" dirty="0"/>
          </a:p>
        </p:txBody>
      </p:sp>
      <p:sp>
        <p:nvSpPr>
          <p:cNvPr id="12" name="Rectángulo 11"/>
          <p:cNvSpPr/>
          <p:nvPr/>
        </p:nvSpPr>
        <p:spPr>
          <a:xfrm>
            <a:off x="3048000" y="2828836"/>
            <a:ext cx="6096000" cy="369332"/>
          </a:xfrm>
          <a:prstGeom prst="rect">
            <a:avLst/>
          </a:prstGeom>
        </p:spPr>
        <p:txBody>
          <a:bodyPr>
            <a:spAutoFit/>
          </a:bodyPr>
          <a:lstStyle/>
          <a:p>
            <a:endParaRPr lang="es-ES" dirty="0"/>
          </a:p>
        </p:txBody>
      </p:sp>
      <p:sp>
        <p:nvSpPr>
          <p:cNvPr id="11" name="Rectángulo 10"/>
          <p:cNvSpPr/>
          <p:nvPr/>
        </p:nvSpPr>
        <p:spPr>
          <a:xfrm>
            <a:off x="4265210" y="3244334"/>
            <a:ext cx="184731" cy="369332"/>
          </a:xfrm>
          <a:prstGeom prst="rect">
            <a:avLst/>
          </a:prstGeom>
        </p:spPr>
        <p:txBody>
          <a:bodyPr wrap="none">
            <a:spAutoFit/>
          </a:bodyPr>
          <a:lstStyle/>
          <a:p>
            <a:endParaRPr lang="es-ES" dirty="0"/>
          </a:p>
        </p:txBody>
      </p:sp>
      <p:sp>
        <p:nvSpPr>
          <p:cNvPr id="3" name="Rectángulo 2"/>
          <p:cNvSpPr/>
          <p:nvPr/>
        </p:nvSpPr>
        <p:spPr>
          <a:xfrm>
            <a:off x="3048000" y="2551837"/>
            <a:ext cx="6096000" cy="369332"/>
          </a:xfrm>
          <a:prstGeom prst="rect">
            <a:avLst/>
          </a:prstGeom>
        </p:spPr>
        <p:txBody>
          <a:bodyPr>
            <a:spAutoFit/>
          </a:bodyPr>
          <a:lstStyle/>
          <a:p>
            <a:endParaRPr lang="es-ES" dirty="0"/>
          </a:p>
        </p:txBody>
      </p:sp>
      <p:sp>
        <p:nvSpPr>
          <p:cNvPr id="4" name="Rectángulo 3"/>
          <p:cNvSpPr/>
          <p:nvPr/>
        </p:nvSpPr>
        <p:spPr>
          <a:xfrm>
            <a:off x="739629" y="1399485"/>
            <a:ext cx="4202176" cy="369332"/>
          </a:xfrm>
          <a:prstGeom prst="rect">
            <a:avLst/>
          </a:prstGeom>
        </p:spPr>
        <p:txBody>
          <a:bodyPr wrap="none">
            <a:spAutoFit/>
          </a:bodyPr>
          <a:lstStyle/>
          <a:p>
            <a:r>
              <a:rPr lang="es-419" b="1" dirty="0" smtClean="0"/>
              <a:t>REFINO Y OBTENCIÓN DE PRODUCTOS</a:t>
            </a:r>
            <a:endParaRPr lang="es-ES" b="1" dirty="0"/>
          </a:p>
        </p:txBody>
      </p:sp>
      <p:graphicFrame>
        <p:nvGraphicFramePr>
          <p:cNvPr id="8" name="Diagrama 7"/>
          <p:cNvGraphicFramePr/>
          <p:nvPr>
            <p:extLst>
              <p:ext uri="{D42A27DB-BD31-4B8C-83A1-F6EECF244321}">
                <p14:modId xmlns:p14="http://schemas.microsoft.com/office/powerpoint/2010/main" val="1123190948"/>
              </p:ext>
            </p:extLst>
          </p:nvPr>
        </p:nvGraphicFramePr>
        <p:xfrm>
          <a:off x="437882" y="1768817"/>
          <a:ext cx="10856890" cy="4722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p:cNvSpPr/>
          <p:nvPr/>
        </p:nvSpPr>
        <p:spPr>
          <a:xfrm>
            <a:off x="5435402" y="3244334"/>
            <a:ext cx="184731" cy="369332"/>
          </a:xfrm>
          <a:prstGeom prst="rect">
            <a:avLst/>
          </a:prstGeom>
        </p:spPr>
        <p:txBody>
          <a:bodyPr wrap="none">
            <a:spAutoFit/>
          </a:bodyPr>
          <a:lstStyle/>
          <a:p>
            <a:endParaRPr lang="es-ES" dirty="0"/>
          </a:p>
        </p:txBody>
      </p:sp>
      <p:sp>
        <p:nvSpPr>
          <p:cNvPr id="14" name="Rectángulo 13"/>
          <p:cNvSpPr/>
          <p:nvPr/>
        </p:nvSpPr>
        <p:spPr>
          <a:xfrm>
            <a:off x="3048000" y="1997839"/>
            <a:ext cx="6096000" cy="369332"/>
          </a:xfrm>
          <a:prstGeom prst="rect">
            <a:avLst/>
          </a:prstGeom>
        </p:spPr>
        <p:txBody>
          <a:bodyPr>
            <a:spAutoFit/>
          </a:bodyPr>
          <a:lstStyle/>
          <a:p>
            <a:endParaRPr lang="es-ES" dirty="0"/>
          </a:p>
        </p:txBody>
      </p:sp>
      <p:sp>
        <p:nvSpPr>
          <p:cNvPr id="15" name="Rectángulo 14"/>
          <p:cNvSpPr/>
          <p:nvPr/>
        </p:nvSpPr>
        <p:spPr>
          <a:xfrm>
            <a:off x="3048000" y="2828836"/>
            <a:ext cx="6096000" cy="369332"/>
          </a:xfrm>
          <a:prstGeom prst="rect">
            <a:avLst/>
          </a:prstGeom>
        </p:spPr>
        <p:txBody>
          <a:bodyPr>
            <a:spAutoFit/>
          </a:bodyPr>
          <a:lstStyle/>
          <a:p>
            <a:endParaRPr lang="es-ES" dirty="0"/>
          </a:p>
        </p:txBody>
      </p:sp>
    </p:spTree>
    <p:extLst>
      <p:ext uri="{BB962C8B-B14F-4D97-AF65-F5344CB8AC3E}">
        <p14:creationId xmlns:p14="http://schemas.microsoft.com/office/powerpoint/2010/main" val="252072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sp>
        <p:nvSpPr>
          <p:cNvPr id="5" name="Rectángulo 4"/>
          <p:cNvSpPr/>
          <p:nvPr/>
        </p:nvSpPr>
        <p:spPr>
          <a:xfrm>
            <a:off x="3048000" y="2828836"/>
            <a:ext cx="6096000" cy="369332"/>
          </a:xfrm>
          <a:prstGeom prst="rect">
            <a:avLst/>
          </a:prstGeom>
        </p:spPr>
        <p:txBody>
          <a:bodyPr>
            <a:spAutoFit/>
          </a:bodyPr>
          <a:lstStyle/>
          <a:p>
            <a:endParaRPr lang="es-ES" dirty="0"/>
          </a:p>
        </p:txBody>
      </p:sp>
      <p:sp>
        <p:nvSpPr>
          <p:cNvPr id="10" name="Rectángulo 9"/>
          <p:cNvSpPr/>
          <p:nvPr/>
        </p:nvSpPr>
        <p:spPr>
          <a:xfrm>
            <a:off x="4818214" y="3244334"/>
            <a:ext cx="184731" cy="369332"/>
          </a:xfrm>
          <a:prstGeom prst="rect">
            <a:avLst/>
          </a:prstGeom>
        </p:spPr>
        <p:txBody>
          <a:bodyPr wrap="none">
            <a:spAutoFit/>
          </a:bodyPr>
          <a:lstStyle/>
          <a:p>
            <a:endParaRPr lang="es-ES" dirty="0"/>
          </a:p>
        </p:txBody>
      </p:sp>
      <p:sp>
        <p:nvSpPr>
          <p:cNvPr id="12" name="Rectángulo 11"/>
          <p:cNvSpPr/>
          <p:nvPr/>
        </p:nvSpPr>
        <p:spPr>
          <a:xfrm>
            <a:off x="3048000" y="2828836"/>
            <a:ext cx="6096000" cy="369332"/>
          </a:xfrm>
          <a:prstGeom prst="rect">
            <a:avLst/>
          </a:prstGeom>
        </p:spPr>
        <p:txBody>
          <a:bodyPr>
            <a:spAutoFit/>
          </a:bodyPr>
          <a:lstStyle/>
          <a:p>
            <a:endParaRPr lang="es-ES" dirty="0"/>
          </a:p>
        </p:txBody>
      </p:sp>
      <p:sp>
        <p:nvSpPr>
          <p:cNvPr id="11" name="Rectángulo 10"/>
          <p:cNvSpPr/>
          <p:nvPr/>
        </p:nvSpPr>
        <p:spPr>
          <a:xfrm>
            <a:off x="4265210" y="3244334"/>
            <a:ext cx="184731" cy="369332"/>
          </a:xfrm>
          <a:prstGeom prst="rect">
            <a:avLst/>
          </a:prstGeom>
        </p:spPr>
        <p:txBody>
          <a:bodyPr wrap="none">
            <a:spAutoFit/>
          </a:bodyPr>
          <a:lstStyle/>
          <a:p>
            <a:endParaRPr lang="es-ES" dirty="0"/>
          </a:p>
        </p:txBody>
      </p:sp>
      <p:sp>
        <p:nvSpPr>
          <p:cNvPr id="3" name="Rectángulo 2"/>
          <p:cNvSpPr/>
          <p:nvPr/>
        </p:nvSpPr>
        <p:spPr>
          <a:xfrm>
            <a:off x="3048000" y="2551837"/>
            <a:ext cx="6096000" cy="369332"/>
          </a:xfrm>
          <a:prstGeom prst="rect">
            <a:avLst/>
          </a:prstGeom>
        </p:spPr>
        <p:txBody>
          <a:bodyPr>
            <a:spAutoFit/>
          </a:bodyPr>
          <a:lstStyle/>
          <a:p>
            <a:endParaRPr lang="es-ES" dirty="0"/>
          </a:p>
        </p:txBody>
      </p:sp>
      <p:sp>
        <p:nvSpPr>
          <p:cNvPr id="4" name="Rectángulo 3"/>
          <p:cNvSpPr/>
          <p:nvPr/>
        </p:nvSpPr>
        <p:spPr>
          <a:xfrm>
            <a:off x="739629" y="1399485"/>
            <a:ext cx="4202176" cy="369332"/>
          </a:xfrm>
          <a:prstGeom prst="rect">
            <a:avLst/>
          </a:prstGeom>
        </p:spPr>
        <p:txBody>
          <a:bodyPr wrap="none">
            <a:spAutoFit/>
          </a:bodyPr>
          <a:lstStyle/>
          <a:p>
            <a:r>
              <a:rPr lang="es-419" b="1" dirty="0" smtClean="0"/>
              <a:t>REFINO Y OBTENCIÓN DE PRODUCTOS</a:t>
            </a:r>
            <a:endParaRPr lang="es-ES" b="1" dirty="0"/>
          </a:p>
        </p:txBody>
      </p:sp>
      <p:graphicFrame>
        <p:nvGraphicFramePr>
          <p:cNvPr id="8" name="Diagrama 7"/>
          <p:cNvGraphicFramePr/>
          <p:nvPr>
            <p:extLst>
              <p:ext uri="{D42A27DB-BD31-4B8C-83A1-F6EECF244321}">
                <p14:modId xmlns:p14="http://schemas.microsoft.com/office/powerpoint/2010/main" val="3629745201"/>
              </p:ext>
            </p:extLst>
          </p:nvPr>
        </p:nvGraphicFramePr>
        <p:xfrm>
          <a:off x="437882" y="1768817"/>
          <a:ext cx="10856890" cy="4722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p:cNvSpPr/>
          <p:nvPr/>
        </p:nvSpPr>
        <p:spPr>
          <a:xfrm>
            <a:off x="5435402" y="3244334"/>
            <a:ext cx="184731" cy="369332"/>
          </a:xfrm>
          <a:prstGeom prst="rect">
            <a:avLst/>
          </a:prstGeom>
        </p:spPr>
        <p:txBody>
          <a:bodyPr wrap="none">
            <a:spAutoFit/>
          </a:bodyPr>
          <a:lstStyle/>
          <a:p>
            <a:endParaRPr lang="es-ES" dirty="0"/>
          </a:p>
        </p:txBody>
      </p:sp>
      <p:sp>
        <p:nvSpPr>
          <p:cNvPr id="14" name="Rectángulo 13"/>
          <p:cNvSpPr/>
          <p:nvPr/>
        </p:nvSpPr>
        <p:spPr>
          <a:xfrm>
            <a:off x="3048000" y="1997839"/>
            <a:ext cx="6096000" cy="369332"/>
          </a:xfrm>
          <a:prstGeom prst="rect">
            <a:avLst/>
          </a:prstGeom>
        </p:spPr>
        <p:txBody>
          <a:bodyPr>
            <a:spAutoFit/>
          </a:bodyPr>
          <a:lstStyle/>
          <a:p>
            <a:endParaRPr lang="es-ES" dirty="0"/>
          </a:p>
        </p:txBody>
      </p:sp>
      <p:sp>
        <p:nvSpPr>
          <p:cNvPr id="15" name="Rectángulo 14"/>
          <p:cNvSpPr/>
          <p:nvPr/>
        </p:nvSpPr>
        <p:spPr>
          <a:xfrm>
            <a:off x="3048000" y="2828836"/>
            <a:ext cx="6096000" cy="369332"/>
          </a:xfrm>
          <a:prstGeom prst="rect">
            <a:avLst/>
          </a:prstGeom>
        </p:spPr>
        <p:txBody>
          <a:bodyPr>
            <a:spAutoFit/>
          </a:bodyPr>
          <a:lstStyle/>
          <a:p>
            <a:endParaRPr lang="es-ES" dirty="0"/>
          </a:p>
        </p:txBody>
      </p:sp>
      <p:sp>
        <p:nvSpPr>
          <p:cNvPr id="6" name="Rectángulo 5"/>
          <p:cNvSpPr/>
          <p:nvPr/>
        </p:nvSpPr>
        <p:spPr>
          <a:xfrm>
            <a:off x="3048000" y="2690336"/>
            <a:ext cx="6096000" cy="369332"/>
          </a:xfrm>
          <a:prstGeom prst="rect">
            <a:avLst/>
          </a:prstGeom>
        </p:spPr>
        <p:txBody>
          <a:bodyPr>
            <a:spAutoFit/>
          </a:bodyPr>
          <a:lstStyle/>
          <a:p>
            <a:endParaRPr lang="es-ES" dirty="0"/>
          </a:p>
        </p:txBody>
      </p:sp>
      <p:sp>
        <p:nvSpPr>
          <p:cNvPr id="7" name="Rectángulo 6"/>
          <p:cNvSpPr/>
          <p:nvPr/>
        </p:nvSpPr>
        <p:spPr>
          <a:xfrm>
            <a:off x="3048000" y="2413338"/>
            <a:ext cx="6096000" cy="369332"/>
          </a:xfrm>
          <a:prstGeom prst="rect">
            <a:avLst/>
          </a:prstGeom>
        </p:spPr>
        <p:txBody>
          <a:bodyPr>
            <a:spAutoFit/>
          </a:bodyPr>
          <a:lstStyle/>
          <a:p>
            <a:endParaRPr lang="es-ES" dirty="0"/>
          </a:p>
        </p:txBody>
      </p:sp>
    </p:spTree>
    <p:extLst>
      <p:ext uri="{BB962C8B-B14F-4D97-AF65-F5344CB8AC3E}">
        <p14:creationId xmlns:p14="http://schemas.microsoft.com/office/powerpoint/2010/main" val="341830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sp>
        <p:nvSpPr>
          <p:cNvPr id="5" name="Rectángulo 4"/>
          <p:cNvSpPr/>
          <p:nvPr/>
        </p:nvSpPr>
        <p:spPr>
          <a:xfrm>
            <a:off x="3048000" y="2828836"/>
            <a:ext cx="6096000" cy="369332"/>
          </a:xfrm>
          <a:prstGeom prst="rect">
            <a:avLst/>
          </a:prstGeom>
        </p:spPr>
        <p:txBody>
          <a:bodyPr>
            <a:spAutoFit/>
          </a:bodyPr>
          <a:lstStyle/>
          <a:p>
            <a:endParaRPr lang="es-ES" dirty="0"/>
          </a:p>
        </p:txBody>
      </p:sp>
      <p:sp>
        <p:nvSpPr>
          <p:cNvPr id="10" name="Rectángulo 9"/>
          <p:cNvSpPr/>
          <p:nvPr/>
        </p:nvSpPr>
        <p:spPr>
          <a:xfrm>
            <a:off x="4818214" y="3244334"/>
            <a:ext cx="184731" cy="369332"/>
          </a:xfrm>
          <a:prstGeom prst="rect">
            <a:avLst/>
          </a:prstGeom>
        </p:spPr>
        <p:txBody>
          <a:bodyPr wrap="none">
            <a:spAutoFit/>
          </a:bodyPr>
          <a:lstStyle/>
          <a:p>
            <a:endParaRPr lang="es-ES" dirty="0"/>
          </a:p>
        </p:txBody>
      </p:sp>
      <p:sp>
        <p:nvSpPr>
          <p:cNvPr id="12" name="Rectángulo 11"/>
          <p:cNvSpPr/>
          <p:nvPr/>
        </p:nvSpPr>
        <p:spPr>
          <a:xfrm>
            <a:off x="3048000" y="2828836"/>
            <a:ext cx="6096000" cy="369332"/>
          </a:xfrm>
          <a:prstGeom prst="rect">
            <a:avLst/>
          </a:prstGeom>
        </p:spPr>
        <p:txBody>
          <a:bodyPr>
            <a:spAutoFit/>
          </a:bodyPr>
          <a:lstStyle/>
          <a:p>
            <a:endParaRPr lang="es-ES" dirty="0"/>
          </a:p>
        </p:txBody>
      </p:sp>
      <p:sp>
        <p:nvSpPr>
          <p:cNvPr id="11" name="Rectángulo 10"/>
          <p:cNvSpPr/>
          <p:nvPr/>
        </p:nvSpPr>
        <p:spPr>
          <a:xfrm>
            <a:off x="4265210" y="3244334"/>
            <a:ext cx="184731" cy="369332"/>
          </a:xfrm>
          <a:prstGeom prst="rect">
            <a:avLst/>
          </a:prstGeom>
        </p:spPr>
        <p:txBody>
          <a:bodyPr wrap="none">
            <a:spAutoFit/>
          </a:bodyPr>
          <a:lstStyle/>
          <a:p>
            <a:endParaRPr lang="es-ES" dirty="0"/>
          </a:p>
        </p:txBody>
      </p:sp>
      <p:sp>
        <p:nvSpPr>
          <p:cNvPr id="3" name="Rectángulo 2"/>
          <p:cNvSpPr/>
          <p:nvPr/>
        </p:nvSpPr>
        <p:spPr>
          <a:xfrm>
            <a:off x="3048000" y="2551837"/>
            <a:ext cx="6096000" cy="369332"/>
          </a:xfrm>
          <a:prstGeom prst="rect">
            <a:avLst/>
          </a:prstGeom>
        </p:spPr>
        <p:txBody>
          <a:bodyPr>
            <a:spAutoFit/>
          </a:bodyPr>
          <a:lstStyle/>
          <a:p>
            <a:endParaRPr lang="es-ES" dirty="0"/>
          </a:p>
        </p:txBody>
      </p:sp>
      <p:sp>
        <p:nvSpPr>
          <p:cNvPr id="4" name="Rectángulo 3"/>
          <p:cNvSpPr/>
          <p:nvPr/>
        </p:nvSpPr>
        <p:spPr>
          <a:xfrm>
            <a:off x="739629" y="1399485"/>
            <a:ext cx="4202176" cy="369332"/>
          </a:xfrm>
          <a:prstGeom prst="rect">
            <a:avLst/>
          </a:prstGeom>
        </p:spPr>
        <p:txBody>
          <a:bodyPr wrap="none">
            <a:spAutoFit/>
          </a:bodyPr>
          <a:lstStyle/>
          <a:p>
            <a:r>
              <a:rPr lang="es-419" b="1" dirty="0" smtClean="0"/>
              <a:t>REFINO Y OBTENCIÓN DE PRODUCTOS</a:t>
            </a:r>
            <a:endParaRPr lang="es-ES" b="1" dirty="0"/>
          </a:p>
        </p:txBody>
      </p:sp>
      <p:sp>
        <p:nvSpPr>
          <p:cNvPr id="9" name="Rectángulo 8"/>
          <p:cNvSpPr/>
          <p:nvPr/>
        </p:nvSpPr>
        <p:spPr>
          <a:xfrm>
            <a:off x="5435402" y="3244334"/>
            <a:ext cx="184731" cy="369332"/>
          </a:xfrm>
          <a:prstGeom prst="rect">
            <a:avLst/>
          </a:prstGeom>
        </p:spPr>
        <p:txBody>
          <a:bodyPr wrap="none">
            <a:spAutoFit/>
          </a:bodyPr>
          <a:lstStyle/>
          <a:p>
            <a:endParaRPr lang="es-ES" dirty="0"/>
          </a:p>
        </p:txBody>
      </p:sp>
      <p:sp>
        <p:nvSpPr>
          <p:cNvPr id="14" name="Rectángulo 13"/>
          <p:cNvSpPr/>
          <p:nvPr/>
        </p:nvSpPr>
        <p:spPr>
          <a:xfrm>
            <a:off x="3048000" y="1997839"/>
            <a:ext cx="6096000" cy="369332"/>
          </a:xfrm>
          <a:prstGeom prst="rect">
            <a:avLst/>
          </a:prstGeom>
        </p:spPr>
        <p:txBody>
          <a:bodyPr>
            <a:spAutoFit/>
          </a:bodyPr>
          <a:lstStyle/>
          <a:p>
            <a:endParaRPr lang="es-ES" dirty="0"/>
          </a:p>
        </p:txBody>
      </p:sp>
      <p:sp>
        <p:nvSpPr>
          <p:cNvPr id="15" name="Rectángulo 14"/>
          <p:cNvSpPr/>
          <p:nvPr/>
        </p:nvSpPr>
        <p:spPr>
          <a:xfrm>
            <a:off x="3048000" y="2828836"/>
            <a:ext cx="6096000" cy="369332"/>
          </a:xfrm>
          <a:prstGeom prst="rect">
            <a:avLst/>
          </a:prstGeom>
        </p:spPr>
        <p:txBody>
          <a:bodyPr>
            <a:spAutoFit/>
          </a:bodyPr>
          <a:lstStyle/>
          <a:p>
            <a:endParaRPr lang="es-ES" dirty="0"/>
          </a:p>
        </p:txBody>
      </p:sp>
      <p:sp>
        <p:nvSpPr>
          <p:cNvPr id="6" name="Rectángulo 5"/>
          <p:cNvSpPr/>
          <p:nvPr/>
        </p:nvSpPr>
        <p:spPr>
          <a:xfrm>
            <a:off x="3048000" y="2690336"/>
            <a:ext cx="6096000" cy="369332"/>
          </a:xfrm>
          <a:prstGeom prst="rect">
            <a:avLst/>
          </a:prstGeom>
        </p:spPr>
        <p:txBody>
          <a:bodyPr>
            <a:spAutoFit/>
          </a:bodyPr>
          <a:lstStyle/>
          <a:p>
            <a:endParaRPr lang="es-ES" dirty="0"/>
          </a:p>
        </p:txBody>
      </p:sp>
      <p:sp>
        <p:nvSpPr>
          <p:cNvPr id="7" name="Rectángulo 6"/>
          <p:cNvSpPr/>
          <p:nvPr/>
        </p:nvSpPr>
        <p:spPr>
          <a:xfrm>
            <a:off x="3048000" y="2413338"/>
            <a:ext cx="6096000" cy="369332"/>
          </a:xfrm>
          <a:prstGeom prst="rect">
            <a:avLst/>
          </a:prstGeom>
        </p:spPr>
        <p:txBody>
          <a:bodyPr>
            <a:spAutoFit/>
          </a:bodyPr>
          <a:lstStyle/>
          <a:p>
            <a:endParaRPr lang="es-ES" dirty="0"/>
          </a:p>
        </p:txBody>
      </p:sp>
      <p:sp>
        <p:nvSpPr>
          <p:cNvPr id="16" name="Rectángulo 15"/>
          <p:cNvSpPr/>
          <p:nvPr/>
        </p:nvSpPr>
        <p:spPr>
          <a:xfrm>
            <a:off x="739629" y="2274837"/>
            <a:ext cx="5480867" cy="3416320"/>
          </a:xfrm>
          <a:prstGeom prst="rect">
            <a:avLst/>
          </a:prstGeom>
        </p:spPr>
        <p:txBody>
          <a:bodyPr wrap="square">
            <a:spAutoFit/>
          </a:bodyPr>
          <a:lstStyle/>
          <a:p>
            <a:pPr algn="just"/>
            <a:r>
              <a:rPr lang="es-419" dirty="0"/>
              <a:t>PORCENTAJES DE LOS DISTINTOS PRODUCTOS REFINADOS </a:t>
            </a:r>
            <a:endParaRPr lang="es-419" dirty="0" smtClean="0"/>
          </a:p>
          <a:p>
            <a:pPr algn="just"/>
            <a:endParaRPr lang="es-419" dirty="0" smtClean="0"/>
          </a:p>
          <a:p>
            <a:pPr algn="just"/>
            <a:r>
              <a:rPr lang="es-419" dirty="0" smtClean="0"/>
              <a:t>En </a:t>
            </a:r>
            <a:r>
              <a:rPr lang="es-419" dirty="0"/>
              <a:t>1920, un barril de crudo, que contiene 159 litros, producía 41,5 litros de gasolina, 20 litros de queroseno, 77 litros de gasoil y destilados y 20 litros de destilados más pesados. </a:t>
            </a:r>
            <a:endParaRPr lang="es-419" dirty="0" smtClean="0"/>
          </a:p>
          <a:p>
            <a:pPr algn="just"/>
            <a:endParaRPr lang="es-419" dirty="0" smtClean="0"/>
          </a:p>
          <a:p>
            <a:pPr algn="just"/>
            <a:r>
              <a:rPr lang="es-419" dirty="0" smtClean="0"/>
              <a:t>Hoy </a:t>
            </a:r>
            <a:r>
              <a:rPr lang="es-419" dirty="0"/>
              <a:t>un barril de crudo produce 79,5 litros de gasolina, 11,5 de combustible para reactores, 34 litros de gasoil y destilados, 15 litros de lubricantes y 11,5 litros de residuos más pesados.</a:t>
            </a:r>
            <a:endParaRPr lang="es-ES" dirty="0"/>
          </a:p>
        </p:txBody>
      </p:sp>
      <p:pic>
        <p:nvPicPr>
          <p:cNvPr id="5122" name="Picture 2" descr="Imágenes de Petroleo | Vectores, fotos de stock y PSD gratui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672" y="2413338"/>
            <a:ext cx="4816699" cy="3031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4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sp>
        <p:nvSpPr>
          <p:cNvPr id="5" name="Rectángulo 4"/>
          <p:cNvSpPr/>
          <p:nvPr/>
        </p:nvSpPr>
        <p:spPr>
          <a:xfrm>
            <a:off x="3048000" y="2828836"/>
            <a:ext cx="6096000" cy="369332"/>
          </a:xfrm>
          <a:prstGeom prst="rect">
            <a:avLst/>
          </a:prstGeom>
        </p:spPr>
        <p:txBody>
          <a:bodyPr>
            <a:spAutoFit/>
          </a:bodyPr>
          <a:lstStyle/>
          <a:p>
            <a:endParaRPr lang="es-ES" dirty="0"/>
          </a:p>
        </p:txBody>
      </p:sp>
      <p:sp>
        <p:nvSpPr>
          <p:cNvPr id="10" name="Rectángulo 9"/>
          <p:cNvSpPr/>
          <p:nvPr/>
        </p:nvSpPr>
        <p:spPr>
          <a:xfrm>
            <a:off x="4818214" y="3244334"/>
            <a:ext cx="184731" cy="369332"/>
          </a:xfrm>
          <a:prstGeom prst="rect">
            <a:avLst/>
          </a:prstGeom>
        </p:spPr>
        <p:txBody>
          <a:bodyPr wrap="none">
            <a:spAutoFit/>
          </a:bodyPr>
          <a:lstStyle/>
          <a:p>
            <a:endParaRPr lang="es-ES" dirty="0"/>
          </a:p>
        </p:txBody>
      </p:sp>
      <p:sp>
        <p:nvSpPr>
          <p:cNvPr id="12" name="Rectángulo 11"/>
          <p:cNvSpPr/>
          <p:nvPr/>
        </p:nvSpPr>
        <p:spPr>
          <a:xfrm>
            <a:off x="3048000" y="2828836"/>
            <a:ext cx="6096000" cy="369332"/>
          </a:xfrm>
          <a:prstGeom prst="rect">
            <a:avLst/>
          </a:prstGeom>
        </p:spPr>
        <p:txBody>
          <a:bodyPr>
            <a:spAutoFit/>
          </a:bodyPr>
          <a:lstStyle/>
          <a:p>
            <a:endParaRPr lang="es-ES" dirty="0"/>
          </a:p>
        </p:txBody>
      </p:sp>
      <p:sp>
        <p:nvSpPr>
          <p:cNvPr id="11" name="Rectángulo 10"/>
          <p:cNvSpPr/>
          <p:nvPr/>
        </p:nvSpPr>
        <p:spPr>
          <a:xfrm>
            <a:off x="4265210" y="3244334"/>
            <a:ext cx="184731" cy="369332"/>
          </a:xfrm>
          <a:prstGeom prst="rect">
            <a:avLst/>
          </a:prstGeom>
        </p:spPr>
        <p:txBody>
          <a:bodyPr wrap="none">
            <a:spAutoFit/>
          </a:bodyPr>
          <a:lstStyle/>
          <a:p>
            <a:endParaRPr lang="es-ES" dirty="0"/>
          </a:p>
        </p:txBody>
      </p:sp>
      <p:sp>
        <p:nvSpPr>
          <p:cNvPr id="3" name="Rectángulo 2"/>
          <p:cNvSpPr/>
          <p:nvPr/>
        </p:nvSpPr>
        <p:spPr>
          <a:xfrm>
            <a:off x="3048000" y="2551837"/>
            <a:ext cx="6096000" cy="369332"/>
          </a:xfrm>
          <a:prstGeom prst="rect">
            <a:avLst/>
          </a:prstGeom>
        </p:spPr>
        <p:txBody>
          <a:bodyPr>
            <a:spAutoFit/>
          </a:bodyPr>
          <a:lstStyle/>
          <a:p>
            <a:endParaRPr lang="es-ES" dirty="0"/>
          </a:p>
        </p:txBody>
      </p:sp>
      <p:sp>
        <p:nvSpPr>
          <p:cNvPr id="4" name="Rectángulo 3"/>
          <p:cNvSpPr/>
          <p:nvPr/>
        </p:nvSpPr>
        <p:spPr>
          <a:xfrm>
            <a:off x="739629" y="1399485"/>
            <a:ext cx="4202176" cy="369332"/>
          </a:xfrm>
          <a:prstGeom prst="rect">
            <a:avLst/>
          </a:prstGeom>
        </p:spPr>
        <p:txBody>
          <a:bodyPr wrap="none">
            <a:spAutoFit/>
          </a:bodyPr>
          <a:lstStyle/>
          <a:p>
            <a:r>
              <a:rPr lang="es-419" b="1" dirty="0" smtClean="0"/>
              <a:t>REFINO Y OBTENCIÓN DE PRODUCTOS</a:t>
            </a:r>
            <a:endParaRPr lang="es-ES" b="1" dirty="0"/>
          </a:p>
        </p:txBody>
      </p:sp>
      <p:sp>
        <p:nvSpPr>
          <p:cNvPr id="9" name="Rectángulo 8"/>
          <p:cNvSpPr/>
          <p:nvPr/>
        </p:nvSpPr>
        <p:spPr>
          <a:xfrm>
            <a:off x="5435402" y="3244334"/>
            <a:ext cx="184731" cy="369332"/>
          </a:xfrm>
          <a:prstGeom prst="rect">
            <a:avLst/>
          </a:prstGeom>
        </p:spPr>
        <p:txBody>
          <a:bodyPr wrap="none">
            <a:spAutoFit/>
          </a:bodyPr>
          <a:lstStyle/>
          <a:p>
            <a:endParaRPr lang="es-ES" dirty="0"/>
          </a:p>
        </p:txBody>
      </p:sp>
      <p:sp>
        <p:nvSpPr>
          <p:cNvPr id="14" name="Rectángulo 13"/>
          <p:cNvSpPr/>
          <p:nvPr/>
        </p:nvSpPr>
        <p:spPr>
          <a:xfrm>
            <a:off x="3048000" y="1997839"/>
            <a:ext cx="6096000" cy="369332"/>
          </a:xfrm>
          <a:prstGeom prst="rect">
            <a:avLst/>
          </a:prstGeom>
        </p:spPr>
        <p:txBody>
          <a:bodyPr>
            <a:spAutoFit/>
          </a:bodyPr>
          <a:lstStyle/>
          <a:p>
            <a:endParaRPr lang="es-ES" dirty="0"/>
          </a:p>
        </p:txBody>
      </p:sp>
      <p:sp>
        <p:nvSpPr>
          <p:cNvPr id="15" name="Rectángulo 14"/>
          <p:cNvSpPr/>
          <p:nvPr/>
        </p:nvSpPr>
        <p:spPr>
          <a:xfrm>
            <a:off x="3048000" y="2828836"/>
            <a:ext cx="6096000" cy="369332"/>
          </a:xfrm>
          <a:prstGeom prst="rect">
            <a:avLst/>
          </a:prstGeom>
        </p:spPr>
        <p:txBody>
          <a:bodyPr>
            <a:spAutoFit/>
          </a:bodyPr>
          <a:lstStyle/>
          <a:p>
            <a:endParaRPr lang="es-ES" dirty="0"/>
          </a:p>
        </p:txBody>
      </p:sp>
      <p:sp>
        <p:nvSpPr>
          <p:cNvPr id="6" name="Rectángulo 5"/>
          <p:cNvSpPr/>
          <p:nvPr/>
        </p:nvSpPr>
        <p:spPr>
          <a:xfrm>
            <a:off x="3048000" y="2690336"/>
            <a:ext cx="6096000" cy="369332"/>
          </a:xfrm>
          <a:prstGeom prst="rect">
            <a:avLst/>
          </a:prstGeom>
        </p:spPr>
        <p:txBody>
          <a:bodyPr>
            <a:spAutoFit/>
          </a:bodyPr>
          <a:lstStyle/>
          <a:p>
            <a:endParaRPr lang="es-ES" dirty="0"/>
          </a:p>
        </p:txBody>
      </p:sp>
      <p:sp>
        <p:nvSpPr>
          <p:cNvPr id="7" name="Rectángulo 6"/>
          <p:cNvSpPr/>
          <p:nvPr/>
        </p:nvSpPr>
        <p:spPr>
          <a:xfrm>
            <a:off x="3048000" y="2413338"/>
            <a:ext cx="6096000" cy="369332"/>
          </a:xfrm>
          <a:prstGeom prst="rect">
            <a:avLst/>
          </a:prstGeom>
        </p:spPr>
        <p:txBody>
          <a:bodyPr>
            <a:spAutoFit/>
          </a:bodyPr>
          <a:lstStyle/>
          <a:p>
            <a:endParaRPr lang="es-ES" dirty="0"/>
          </a:p>
        </p:txBody>
      </p:sp>
      <p:sp>
        <p:nvSpPr>
          <p:cNvPr id="8" name="Rectángulo 7"/>
          <p:cNvSpPr/>
          <p:nvPr/>
        </p:nvSpPr>
        <p:spPr>
          <a:xfrm>
            <a:off x="4357575" y="2304542"/>
            <a:ext cx="8281115" cy="3139321"/>
          </a:xfrm>
          <a:prstGeom prst="rect">
            <a:avLst/>
          </a:prstGeom>
        </p:spPr>
        <p:txBody>
          <a:bodyPr wrap="square">
            <a:spAutoFit/>
          </a:bodyPr>
          <a:lstStyle/>
          <a:p>
            <a:pPr algn="ctr"/>
            <a:r>
              <a:rPr lang="es-419" dirty="0"/>
              <a:t>Principales productos derivados del petróleo </a:t>
            </a:r>
            <a:endParaRPr lang="es-419" dirty="0" smtClean="0"/>
          </a:p>
          <a:p>
            <a:endParaRPr lang="es-419" dirty="0"/>
          </a:p>
          <a:p>
            <a:endParaRPr lang="es-419" dirty="0" smtClean="0"/>
          </a:p>
          <a:p>
            <a:pPr marL="285750" indent="-285750">
              <a:buFontTx/>
              <a:buChar char="-"/>
            </a:pPr>
            <a:r>
              <a:rPr lang="es-419" dirty="0" smtClean="0"/>
              <a:t>Gases </a:t>
            </a:r>
            <a:r>
              <a:rPr lang="es-419" dirty="0"/>
              <a:t>del petróleo (butano, propano) </a:t>
            </a:r>
            <a:endParaRPr lang="es-419" dirty="0" smtClean="0"/>
          </a:p>
          <a:p>
            <a:pPr marL="285750" indent="-285750">
              <a:buFontTx/>
              <a:buChar char="-"/>
            </a:pPr>
            <a:r>
              <a:rPr lang="es-419" dirty="0" smtClean="0"/>
              <a:t>Gasolinas </a:t>
            </a:r>
            <a:r>
              <a:rPr lang="es-419" dirty="0"/>
              <a:t>para automóviles (sin plomo, de 98 octanos) </a:t>
            </a:r>
            <a:endParaRPr lang="es-419" dirty="0" smtClean="0"/>
          </a:p>
          <a:p>
            <a:pPr marL="285750" indent="-285750">
              <a:buFontTx/>
              <a:buChar char="-"/>
            </a:pPr>
            <a:r>
              <a:rPr lang="es-419" dirty="0" smtClean="0"/>
              <a:t>Combustibles </a:t>
            </a:r>
            <a:r>
              <a:rPr lang="es-419" dirty="0"/>
              <a:t>para aviones (alto octanaje, querosenos) </a:t>
            </a:r>
            <a:endParaRPr lang="es-419" dirty="0" smtClean="0"/>
          </a:p>
          <a:p>
            <a:pPr marL="285750" indent="-285750">
              <a:buFontTx/>
              <a:buChar char="-"/>
            </a:pPr>
            <a:r>
              <a:rPr lang="es-419" dirty="0" smtClean="0"/>
              <a:t>Gasóleos </a:t>
            </a:r>
            <a:r>
              <a:rPr lang="es-419" dirty="0"/>
              <a:t>(para automóviles, para calefacción) </a:t>
            </a:r>
            <a:endParaRPr lang="es-419" dirty="0" smtClean="0"/>
          </a:p>
          <a:p>
            <a:pPr marL="285750" indent="-285750">
              <a:buFontTx/>
              <a:buChar char="-"/>
            </a:pPr>
            <a:r>
              <a:rPr lang="es-419" dirty="0" smtClean="0"/>
              <a:t>Fuelóleos </a:t>
            </a:r>
            <a:r>
              <a:rPr lang="es-419" dirty="0"/>
              <a:t>(combustible para buques, para la industria) Otros </a:t>
            </a:r>
            <a:r>
              <a:rPr lang="es-419" dirty="0" smtClean="0"/>
              <a:t>derivados</a:t>
            </a:r>
          </a:p>
          <a:p>
            <a:pPr marL="285750" indent="-285750">
              <a:buFontTx/>
              <a:buChar char="-"/>
            </a:pPr>
            <a:r>
              <a:rPr lang="es-419" dirty="0" smtClean="0"/>
              <a:t>Aceites </a:t>
            </a:r>
            <a:r>
              <a:rPr lang="es-419" dirty="0"/>
              <a:t>(lubricantes, grasas) </a:t>
            </a:r>
            <a:endParaRPr lang="es-419" dirty="0" smtClean="0"/>
          </a:p>
          <a:p>
            <a:pPr marL="285750" indent="-285750">
              <a:buFontTx/>
              <a:buChar char="-"/>
            </a:pPr>
            <a:r>
              <a:rPr lang="es-419" dirty="0" smtClean="0"/>
              <a:t>Asfaltos </a:t>
            </a:r>
            <a:r>
              <a:rPr lang="es-419" dirty="0"/>
              <a:t>(para carreteras, pistas deportivas) </a:t>
            </a:r>
            <a:endParaRPr lang="es-419" dirty="0" smtClean="0"/>
          </a:p>
          <a:p>
            <a:pPr marL="285750" indent="-285750">
              <a:buFontTx/>
              <a:buChar char="-"/>
            </a:pPr>
            <a:r>
              <a:rPr lang="es-419" dirty="0" smtClean="0"/>
              <a:t>Aditivos </a:t>
            </a:r>
            <a:r>
              <a:rPr lang="es-419" dirty="0"/>
              <a:t>(para mejorar combustibles líquidos y lubricantes)</a:t>
            </a:r>
            <a:endParaRPr lang="es-ES" dirty="0"/>
          </a:p>
        </p:txBody>
      </p:sp>
      <p:pic>
        <p:nvPicPr>
          <p:cNvPr id="14338" name="Picture 2" descr="Los Bienes De Consumo A Partir De Productos Derivados Del Petróleo  Ilustración Sobre Fondo Blanco Ilustraciones Vectoriales, Clip Art  Vectorizado Libre De Derechos. Image 307138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48" y="2304542"/>
            <a:ext cx="3656591" cy="3656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40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sp>
        <p:nvSpPr>
          <p:cNvPr id="5" name="Rectángulo 4"/>
          <p:cNvSpPr/>
          <p:nvPr/>
        </p:nvSpPr>
        <p:spPr>
          <a:xfrm>
            <a:off x="3048000" y="2828836"/>
            <a:ext cx="6096000" cy="369332"/>
          </a:xfrm>
          <a:prstGeom prst="rect">
            <a:avLst/>
          </a:prstGeom>
        </p:spPr>
        <p:txBody>
          <a:bodyPr>
            <a:spAutoFit/>
          </a:bodyPr>
          <a:lstStyle/>
          <a:p>
            <a:endParaRPr lang="es-ES" dirty="0"/>
          </a:p>
        </p:txBody>
      </p:sp>
      <p:sp>
        <p:nvSpPr>
          <p:cNvPr id="10" name="Rectángulo 9"/>
          <p:cNvSpPr/>
          <p:nvPr/>
        </p:nvSpPr>
        <p:spPr>
          <a:xfrm>
            <a:off x="4818214" y="3244334"/>
            <a:ext cx="184731" cy="369332"/>
          </a:xfrm>
          <a:prstGeom prst="rect">
            <a:avLst/>
          </a:prstGeom>
        </p:spPr>
        <p:txBody>
          <a:bodyPr wrap="none">
            <a:spAutoFit/>
          </a:bodyPr>
          <a:lstStyle/>
          <a:p>
            <a:endParaRPr lang="es-ES" dirty="0"/>
          </a:p>
        </p:txBody>
      </p:sp>
      <p:sp>
        <p:nvSpPr>
          <p:cNvPr id="12" name="Rectángulo 11"/>
          <p:cNvSpPr/>
          <p:nvPr/>
        </p:nvSpPr>
        <p:spPr>
          <a:xfrm>
            <a:off x="3048000" y="2828836"/>
            <a:ext cx="6096000" cy="369332"/>
          </a:xfrm>
          <a:prstGeom prst="rect">
            <a:avLst/>
          </a:prstGeom>
        </p:spPr>
        <p:txBody>
          <a:bodyPr>
            <a:spAutoFit/>
          </a:bodyPr>
          <a:lstStyle/>
          <a:p>
            <a:endParaRPr lang="es-ES" dirty="0"/>
          </a:p>
        </p:txBody>
      </p:sp>
      <p:sp>
        <p:nvSpPr>
          <p:cNvPr id="11" name="Rectángulo 10"/>
          <p:cNvSpPr/>
          <p:nvPr/>
        </p:nvSpPr>
        <p:spPr>
          <a:xfrm>
            <a:off x="4265210" y="3244334"/>
            <a:ext cx="184731" cy="369332"/>
          </a:xfrm>
          <a:prstGeom prst="rect">
            <a:avLst/>
          </a:prstGeom>
        </p:spPr>
        <p:txBody>
          <a:bodyPr wrap="none">
            <a:spAutoFit/>
          </a:bodyPr>
          <a:lstStyle/>
          <a:p>
            <a:endParaRPr lang="es-ES" dirty="0"/>
          </a:p>
        </p:txBody>
      </p:sp>
      <p:sp>
        <p:nvSpPr>
          <p:cNvPr id="3" name="Rectángulo 2"/>
          <p:cNvSpPr/>
          <p:nvPr/>
        </p:nvSpPr>
        <p:spPr>
          <a:xfrm>
            <a:off x="3048000" y="2551837"/>
            <a:ext cx="6096000" cy="369332"/>
          </a:xfrm>
          <a:prstGeom prst="rect">
            <a:avLst/>
          </a:prstGeom>
        </p:spPr>
        <p:txBody>
          <a:bodyPr>
            <a:spAutoFit/>
          </a:bodyPr>
          <a:lstStyle/>
          <a:p>
            <a:endParaRPr lang="es-ES" dirty="0"/>
          </a:p>
        </p:txBody>
      </p:sp>
      <p:sp>
        <p:nvSpPr>
          <p:cNvPr id="4" name="Rectángulo 3"/>
          <p:cNvSpPr/>
          <p:nvPr/>
        </p:nvSpPr>
        <p:spPr>
          <a:xfrm>
            <a:off x="739629" y="1399485"/>
            <a:ext cx="4202176" cy="369332"/>
          </a:xfrm>
          <a:prstGeom prst="rect">
            <a:avLst/>
          </a:prstGeom>
        </p:spPr>
        <p:txBody>
          <a:bodyPr wrap="none">
            <a:spAutoFit/>
          </a:bodyPr>
          <a:lstStyle/>
          <a:p>
            <a:r>
              <a:rPr lang="es-419" b="1" dirty="0" smtClean="0"/>
              <a:t>REFINO Y OBTENCIÓN DE PRODUCTOS</a:t>
            </a:r>
            <a:endParaRPr lang="es-ES" b="1" dirty="0"/>
          </a:p>
        </p:txBody>
      </p:sp>
      <p:sp>
        <p:nvSpPr>
          <p:cNvPr id="9" name="Rectángulo 8"/>
          <p:cNvSpPr/>
          <p:nvPr/>
        </p:nvSpPr>
        <p:spPr>
          <a:xfrm>
            <a:off x="5435402" y="3244334"/>
            <a:ext cx="184731" cy="369332"/>
          </a:xfrm>
          <a:prstGeom prst="rect">
            <a:avLst/>
          </a:prstGeom>
        </p:spPr>
        <p:txBody>
          <a:bodyPr wrap="none">
            <a:spAutoFit/>
          </a:bodyPr>
          <a:lstStyle/>
          <a:p>
            <a:endParaRPr lang="es-ES" dirty="0"/>
          </a:p>
        </p:txBody>
      </p:sp>
      <p:sp>
        <p:nvSpPr>
          <p:cNvPr id="14" name="Rectángulo 13"/>
          <p:cNvSpPr/>
          <p:nvPr/>
        </p:nvSpPr>
        <p:spPr>
          <a:xfrm>
            <a:off x="3048000" y="1997839"/>
            <a:ext cx="6096000" cy="369332"/>
          </a:xfrm>
          <a:prstGeom prst="rect">
            <a:avLst/>
          </a:prstGeom>
        </p:spPr>
        <p:txBody>
          <a:bodyPr>
            <a:spAutoFit/>
          </a:bodyPr>
          <a:lstStyle/>
          <a:p>
            <a:endParaRPr lang="es-ES" dirty="0"/>
          </a:p>
        </p:txBody>
      </p:sp>
      <p:sp>
        <p:nvSpPr>
          <p:cNvPr id="15" name="Rectángulo 14"/>
          <p:cNvSpPr/>
          <p:nvPr/>
        </p:nvSpPr>
        <p:spPr>
          <a:xfrm>
            <a:off x="3048000" y="2828836"/>
            <a:ext cx="6096000" cy="369332"/>
          </a:xfrm>
          <a:prstGeom prst="rect">
            <a:avLst/>
          </a:prstGeom>
        </p:spPr>
        <p:txBody>
          <a:bodyPr>
            <a:spAutoFit/>
          </a:bodyPr>
          <a:lstStyle/>
          <a:p>
            <a:endParaRPr lang="es-ES" dirty="0"/>
          </a:p>
        </p:txBody>
      </p:sp>
      <p:sp>
        <p:nvSpPr>
          <p:cNvPr id="6" name="Rectángulo 5"/>
          <p:cNvSpPr/>
          <p:nvPr/>
        </p:nvSpPr>
        <p:spPr>
          <a:xfrm>
            <a:off x="3048000" y="2690336"/>
            <a:ext cx="6096000" cy="369332"/>
          </a:xfrm>
          <a:prstGeom prst="rect">
            <a:avLst/>
          </a:prstGeom>
        </p:spPr>
        <p:txBody>
          <a:bodyPr>
            <a:spAutoFit/>
          </a:bodyPr>
          <a:lstStyle/>
          <a:p>
            <a:endParaRPr lang="es-ES" dirty="0"/>
          </a:p>
        </p:txBody>
      </p:sp>
      <p:sp>
        <p:nvSpPr>
          <p:cNvPr id="7" name="Rectángulo 6"/>
          <p:cNvSpPr/>
          <p:nvPr/>
        </p:nvSpPr>
        <p:spPr>
          <a:xfrm>
            <a:off x="3048000" y="2413338"/>
            <a:ext cx="6096000" cy="369332"/>
          </a:xfrm>
          <a:prstGeom prst="rect">
            <a:avLst/>
          </a:prstGeom>
        </p:spPr>
        <p:txBody>
          <a:bodyPr>
            <a:spAutoFit/>
          </a:bodyPr>
          <a:lstStyle/>
          <a:p>
            <a:endParaRPr lang="es-ES" dirty="0"/>
          </a:p>
        </p:txBody>
      </p:sp>
      <p:pic>
        <p:nvPicPr>
          <p:cNvPr id="16" name="Imagen 15"/>
          <p:cNvPicPr>
            <a:picLocks noChangeAspect="1"/>
          </p:cNvPicPr>
          <p:nvPr/>
        </p:nvPicPr>
        <p:blipFill>
          <a:blip r:embed="rId3"/>
          <a:stretch>
            <a:fillRect/>
          </a:stretch>
        </p:blipFill>
        <p:spPr>
          <a:xfrm>
            <a:off x="1970365" y="1768817"/>
            <a:ext cx="7943850" cy="4752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0557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BIBLIOGRAFÍA</a:t>
            </a:r>
            <a:endParaRPr lang="es-ES" dirty="0"/>
          </a:p>
        </p:txBody>
      </p:sp>
      <p:sp>
        <p:nvSpPr>
          <p:cNvPr id="5" name="Rectángulo 4"/>
          <p:cNvSpPr/>
          <p:nvPr/>
        </p:nvSpPr>
        <p:spPr>
          <a:xfrm>
            <a:off x="677334" y="1607234"/>
            <a:ext cx="9229729" cy="1477328"/>
          </a:xfrm>
          <a:prstGeom prst="rect">
            <a:avLst/>
          </a:prstGeom>
        </p:spPr>
        <p:txBody>
          <a:bodyPr wrap="square">
            <a:spAutoFit/>
          </a:bodyPr>
          <a:lstStyle/>
          <a:p>
            <a:endParaRPr lang="es-ES" dirty="0">
              <a:hlinkClick r:id="rId2"/>
            </a:endParaRPr>
          </a:p>
          <a:p>
            <a:r>
              <a:rPr lang="es-419" dirty="0"/>
              <a:t>Asociación Española de Operadores de Productos Petrolíferos </a:t>
            </a:r>
            <a:r>
              <a:rPr lang="es-ES" dirty="0"/>
              <a:t>C/ Sor </a:t>
            </a:r>
            <a:r>
              <a:rPr lang="es-ES" dirty="0" err="1"/>
              <a:t>Angela</a:t>
            </a:r>
            <a:r>
              <a:rPr lang="es-ES" dirty="0"/>
              <a:t> de la Cruz, 2-11ª - 28020 Madrid </a:t>
            </a:r>
            <a:endParaRPr lang="es-ES" dirty="0" smtClean="0"/>
          </a:p>
          <a:p>
            <a:endParaRPr lang="es-ES" dirty="0"/>
          </a:p>
          <a:p>
            <a:endParaRPr lang="es-ES" dirty="0"/>
          </a:p>
        </p:txBody>
      </p:sp>
    </p:spTree>
    <p:extLst>
      <p:ext uri="{BB962C8B-B14F-4D97-AF65-F5344CB8AC3E}">
        <p14:creationId xmlns:p14="http://schemas.microsoft.com/office/powerpoint/2010/main" val="226752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graphicFrame>
        <p:nvGraphicFramePr>
          <p:cNvPr id="4" name="Diagrama 3"/>
          <p:cNvGraphicFramePr/>
          <p:nvPr>
            <p:extLst>
              <p:ext uri="{D42A27DB-BD31-4B8C-83A1-F6EECF244321}">
                <p14:modId xmlns:p14="http://schemas.microsoft.com/office/powerpoint/2010/main" val="3595449878"/>
              </p:ext>
            </p:extLst>
          </p:nvPr>
        </p:nvGraphicFramePr>
        <p:xfrm>
          <a:off x="476519" y="1930400"/>
          <a:ext cx="10908405" cy="2365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677334" y="1270000"/>
            <a:ext cx="1754006" cy="369332"/>
          </a:xfrm>
          <a:prstGeom prst="rect">
            <a:avLst/>
          </a:prstGeom>
        </p:spPr>
        <p:txBody>
          <a:bodyPr wrap="none">
            <a:spAutoFit/>
          </a:bodyPr>
          <a:lstStyle/>
          <a:p>
            <a:r>
              <a:rPr lang="es-ES" dirty="0"/>
              <a:t>INTRODUCCIÓN</a:t>
            </a:r>
          </a:p>
        </p:txBody>
      </p:sp>
      <p:sp>
        <p:nvSpPr>
          <p:cNvPr id="5" name="Rectángulo 4"/>
          <p:cNvSpPr/>
          <p:nvPr/>
        </p:nvSpPr>
        <p:spPr>
          <a:xfrm>
            <a:off x="3048000" y="2828836"/>
            <a:ext cx="6096000" cy="369332"/>
          </a:xfrm>
          <a:prstGeom prst="rect">
            <a:avLst/>
          </a:prstGeom>
        </p:spPr>
        <p:txBody>
          <a:bodyPr>
            <a:spAutoFit/>
          </a:bodyPr>
          <a:lstStyle/>
          <a:p>
            <a:endParaRPr lang="es-ES" dirty="0"/>
          </a:p>
        </p:txBody>
      </p:sp>
      <p:sp>
        <p:nvSpPr>
          <p:cNvPr id="7" name="Rectángulo 6"/>
          <p:cNvSpPr/>
          <p:nvPr/>
        </p:nvSpPr>
        <p:spPr>
          <a:xfrm>
            <a:off x="845711" y="4425816"/>
            <a:ext cx="6096000" cy="2308324"/>
          </a:xfrm>
          <a:prstGeom prst="rect">
            <a:avLst/>
          </a:prstGeom>
        </p:spPr>
        <p:txBody>
          <a:bodyPr>
            <a:spAutoFit/>
          </a:bodyPr>
          <a:lstStyle/>
          <a:p>
            <a:r>
              <a:rPr lang="es-419" dirty="0"/>
              <a:t>ORIGEN </a:t>
            </a:r>
            <a:endParaRPr lang="es-419" dirty="0" smtClean="0"/>
          </a:p>
          <a:p>
            <a:r>
              <a:rPr lang="es-419" dirty="0" smtClean="0"/>
              <a:t>Factores </a:t>
            </a:r>
            <a:r>
              <a:rPr lang="es-419" dirty="0"/>
              <a:t>para su formación: </a:t>
            </a:r>
            <a:endParaRPr lang="es-419" dirty="0" smtClean="0"/>
          </a:p>
          <a:p>
            <a:pPr marL="285750" indent="-285750">
              <a:buFontTx/>
              <a:buChar char="-"/>
            </a:pPr>
            <a:r>
              <a:rPr lang="es-419" dirty="0" smtClean="0"/>
              <a:t>Ausencia </a:t>
            </a:r>
            <a:r>
              <a:rPr lang="es-419" dirty="0"/>
              <a:t>de aire </a:t>
            </a:r>
            <a:endParaRPr lang="es-419" dirty="0" smtClean="0"/>
          </a:p>
          <a:p>
            <a:pPr marL="285750" indent="-285750">
              <a:buFontTx/>
              <a:buChar char="-"/>
            </a:pPr>
            <a:r>
              <a:rPr lang="es-419" dirty="0" smtClean="0"/>
              <a:t>Restos </a:t>
            </a:r>
            <a:r>
              <a:rPr lang="es-419" dirty="0"/>
              <a:t>de plantas y animales (sobre todo, plancton marino) </a:t>
            </a:r>
            <a:endParaRPr lang="es-419" dirty="0" smtClean="0"/>
          </a:p>
          <a:p>
            <a:pPr marL="285750" indent="-285750">
              <a:buFontTx/>
              <a:buChar char="-"/>
            </a:pPr>
            <a:r>
              <a:rPr lang="es-419" dirty="0" smtClean="0"/>
              <a:t>Gran </a:t>
            </a:r>
            <a:r>
              <a:rPr lang="es-419" dirty="0"/>
              <a:t>presión de las capas de tierra </a:t>
            </a:r>
            <a:endParaRPr lang="es-419" dirty="0" smtClean="0"/>
          </a:p>
          <a:p>
            <a:pPr marL="285750" indent="-285750">
              <a:buFontTx/>
              <a:buChar char="-"/>
            </a:pPr>
            <a:r>
              <a:rPr lang="es-419" dirty="0" smtClean="0"/>
              <a:t>Altas </a:t>
            </a:r>
            <a:r>
              <a:rPr lang="es-419" dirty="0"/>
              <a:t>temperaturas </a:t>
            </a:r>
            <a:endParaRPr lang="es-419" dirty="0" smtClean="0"/>
          </a:p>
          <a:p>
            <a:pPr marL="285750" indent="-285750">
              <a:buFontTx/>
              <a:buChar char="-"/>
            </a:pPr>
            <a:r>
              <a:rPr lang="es-419" dirty="0" smtClean="0"/>
              <a:t>Acción </a:t>
            </a:r>
            <a:r>
              <a:rPr lang="es-419" dirty="0"/>
              <a:t>de bacterias</a:t>
            </a:r>
            <a:endParaRPr lang="es-ES" dirty="0"/>
          </a:p>
        </p:txBody>
      </p:sp>
      <p:graphicFrame>
        <p:nvGraphicFramePr>
          <p:cNvPr id="9" name="Diagrama 8"/>
          <p:cNvGraphicFramePr/>
          <p:nvPr>
            <p:extLst>
              <p:ext uri="{D42A27DB-BD31-4B8C-83A1-F6EECF244321}">
                <p14:modId xmlns:p14="http://schemas.microsoft.com/office/powerpoint/2010/main" val="3385898708"/>
              </p:ext>
            </p:extLst>
          </p:nvPr>
        </p:nvGraphicFramePr>
        <p:xfrm>
          <a:off x="6941711" y="4294535"/>
          <a:ext cx="3686220" cy="25708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6400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graphicFrame>
        <p:nvGraphicFramePr>
          <p:cNvPr id="4" name="Diagrama 3"/>
          <p:cNvGraphicFramePr/>
          <p:nvPr>
            <p:extLst>
              <p:ext uri="{D42A27DB-BD31-4B8C-83A1-F6EECF244321}">
                <p14:modId xmlns:p14="http://schemas.microsoft.com/office/powerpoint/2010/main" val="2572747065"/>
              </p:ext>
            </p:extLst>
          </p:nvPr>
        </p:nvGraphicFramePr>
        <p:xfrm>
          <a:off x="90152" y="1639332"/>
          <a:ext cx="10908405" cy="2133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677334" y="1270000"/>
            <a:ext cx="1612942" cy="369332"/>
          </a:xfrm>
          <a:prstGeom prst="rect">
            <a:avLst/>
          </a:prstGeom>
        </p:spPr>
        <p:txBody>
          <a:bodyPr wrap="none">
            <a:spAutoFit/>
          </a:bodyPr>
          <a:lstStyle/>
          <a:p>
            <a:r>
              <a:rPr lang="es-ES" dirty="0" smtClean="0"/>
              <a:t>EXPLORACIÓN</a:t>
            </a:r>
            <a:endParaRPr lang="es-ES" dirty="0"/>
          </a:p>
        </p:txBody>
      </p:sp>
      <p:sp>
        <p:nvSpPr>
          <p:cNvPr id="5" name="Rectángulo 4"/>
          <p:cNvSpPr/>
          <p:nvPr/>
        </p:nvSpPr>
        <p:spPr>
          <a:xfrm>
            <a:off x="3048000" y="2828836"/>
            <a:ext cx="6096000" cy="369332"/>
          </a:xfrm>
          <a:prstGeom prst="rect">
            <a:avLst/>
          </a:prstGeom>
        </p:spPr>
        <p:txBody>
          <a:bodyPr>
            <a:spAutoFit/>
          </a:bodyPr>
          <a:lstStyle/>
          <a:p>
            <a:endParaRPr lang="es-ES" dirty="0"/>
          </a:p>
        </p:txBody>
      </p:sp>
      <p:graphicFrame>
        <p:nvGraphicFramePr>
          <p:cNvPr id="8" name="Diagrama 7"/>
          <p:cNvGraphicFramePr/>
          <p:nvPr>
            <p:extLst>
              <p:ext uri="{D42A27DB-BD31-4B8C-83A1-F6EECF244321}">
                <p14:modId xmlns:p14="http://schemas.microsoft.com/office/powerpoint/2010/main" val="2246807621"/>
              </p:ext>
            </p:extLst>
          </p:nvPr>
        </p:nvGraphicFramePr>
        <p:xfrm>
          <a:off x="1220630" y="3659832"/>
          <a:ext cx="8412768" cy="28848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ángulo 9"/>
          <p:cNvSpPr/>
          <p:nvPr/>
        </p:nvSpPr>
        <p:spPr>
          <a:xfrm>
            <a:off x="4818214" y="3244334"/>
            <a:ext cx="184731" cy="369332"/>
          </a:xfrm>
          <a:prstGeom prst="rect">
            <a:avLst/>
          </a:prstGeom>
        </p:spPr>
        <p:txBody>
          <a:bodyPr wrap="none">
            <a:spAutoFit/>
          </a:bodyPr>
          <a:lstStyle/>
          <a:p>
            <a:endParaRPr lang="es-ES" dirty="0"/>
          </a:p>
        </p:txBody>
      </p:sp>
    </p:spTree>
    <p:extLst>
      <p:ext uri="{BB962C8B-B14F-4D97-AF65-F5344CB8AC3E}">
        <p14:creationId xmlns:p14="http://schemas.microsoft.com/office/powerpoint/2010/main" val="158793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sp>
        <p:nvSpPr>
          <p:cNvPr id="3" name="Rectángulo 2"/>
          <p:cNvSpPr/>
          <p:nvPr/>
        </p:nvSpPr>
        <p:spPr>
          <a:xfrm>
            <a:off x="677334" y="1270000"/>
            <a:ext cx="1612942" cy="369332"/>
          </a:xfrm>
          <a:prstGeom prst="rect">
            <a:avLst/>
          </a:prstGeom>
        </p:spPr>
        <p:txBody>
          <a:bodyPr wrap="none">
            <a:spAutoFit/>
          </a:bodyPr>
          <a:lstStyle/>
          <a:p>
            <a:r>
              <a:rPr lang="es-ES" dirty="0" smtClean="0"/>
              <a:t>EXPLORACIÓN</a:t>
            </a:r>
            <a:endParaRPr lang="es-ES" dirty="0"/>
          </a:p>
        </p:txBody>
      </p:sp>
      <p:sp>
        <p:nvSpPr>
          <p:cNvPr id="5" name="Rectángulo 4"/>
          <p:cNvSpPr/>
          <p:nvPr/>
        </p:nvSpPr>
        <p:spPr>
          <a:xfrm>
            <a:off x="3048000" y="2828836"/>
            <a:ext cx="6096000" cy="369332"/>
          </a:xfrm>
          <a:prstGeom prst="rect">
            <a:avLst/>
          </a:prstGeom>
        </p:spPr>
        <p:txBody>
          <a:bodyPr>
            <a:spAutoFit/>
          </a:bodyPr>
          <a:lstStyle/>
          <a:p>
            <a:endParaRPr lang="es-ES" dirty="0"/>
          </a:p>
        </p:txBody>
      </p:sp>
      <p:graphicFrame>
        <p:nvGraphicFramePr>
          <p:cNvPr id="8" name="Diagrama 7"/>
          <p:cNvGraphicFramePr/>
          <p:nvPr>
            <p:extLst>
              <p:ext uri="{D42A27DB-BD31-4B8C-83A1-F6EECF244321}">
                <p14:modId xmlns:p14="http://schemas.microsoft.com/office/powerpoint/2010/main" val="783884420"/>
              </p:ext>
            </p:extLst>
          </p:nvPr>
        </p:nvGraphicFramePr>
        <p:xfrm>
          <a:off x="566670" y="978932"/>
          <a:ext cx="10625069" cy="5250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9"/>
          <p:cNvSpPr/>
          <p:nvPr/>
        </p:nvSpPr>
        <p:spPr>
          <a:xfrm>
            <a:off x="4818214" y="3244334"/>
            <a:ext cx="184731" cy="369332"/>
          </a:xfrm>
          <a:prstGeom prst="rect">
            <a:avLst/>
          </a:prstGeom>
        </p:spPr>
        <p:txBody>
          <a:bodyPr wrap="none">
            <a:spAutoFit/>
          </a:bodyPr>
          <a:lstStyle/>
          <a:p>
            <a:endParaRPr lang="es-ES" dirty="0"/>
          </a:p>
        </p:txBody>
      </p:sp>
      <p:sp>
        <p:nvSpPr>
          <p:cNvPr id="12" name="Rectángulo 11"/>
          <p:cNvSpPr/>
          <p:nvPr/>
        </p:nvSpPr>
        <p:spPr>
          <a:xfrm>
            <a:off x="3048000" y="2828836"/>
            <a:ext cx="6096000" cy="369332"/>
          </a:xfrm>
          <a:prstGeom prst="rect">
            <a:avLst/>
          </a:prstGeom>
        </p:spPr>
        <p:txBody>
          <a:bodyPr>
            <a:spAutoFit/>
          </a:bodyPr>
          <a:lstStyle/>
          <a:p>
            <a:endParaRPr lang="es-ES" dirty="0"/>
          </a:p>
        </p:txBody>
      </p:sp>
      <p:sp>
        <p:nvSpPr>
          <p:cNvPr id="13" name="Rectángulo 12"/>
          <p:cNvSpPr/>
          <p:nvPr/>
        </p:nvSpPr>
        <p:spPr>
          <a:xfrm>
            <a:off x="446469" y="4239174"/>
            <a:ext cx="2412642" cy="1477328"/>
          </a:xfrm>
          <a:prstGeom prst="rect">
            <a:avLst/>
          </a:prstGeom>
        </p:spPr>
        <p:txBody>
          <a:bodyPr wrap="square">
            <a:spAutoFit/>
          </a:bodyPr>
          <a:lstStyle/>
          <a:p>
            <a:pPr lvl="0" algn="just"/>
            <a:r>
              <a:rPr lang="es-419" dirty="0"/>
              <a:t>Cuando el terreno no presenta una estructura igual en su superficie que en el subsuelo</a:t>
            </a:r>
            <a:endParaRPr lang="es-ES" dirty="0"/>
          </a:p>
        </p:txBody>
      </p:sp>
    </p:spTree>
    <p:extLst>
      <p:ext uri="{BB962C8B-B14F-4D97-AF65-F5344CB8AC3E}">
        <p14:creationId xmlns:p14="http://schemas.microsoft.com/office/powerpoint/2010/main" val="399668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sp>
        <p:nvSpPr>
          <p:cNvPr id="3" name="Rectángulo 2"/>
          <p:cNvSpPr/>
          <p:nvPr/>
        </p:nvSpPr>
        <p:spPr>
          <a:xfrm>
            <a:off x="677334" y="1270000"/>
            <a:ext cx="1484702" cy="369332"/>
          </a:xfrm>
          <a:prstGeom prst="rect">
            <a:avLst/>
          </a:prstGeom>
        </p:spPr>
        <p:txBody>
          <a:bodyPr wrap="none">
            <a:spAutoFit/>
          </a:bodyPr>
          <a:lstStyle/>
          <a:p>
            <a:r>
              <a:rPr lang="es-ES" dirty="0" smtClean="0"/>
              <a:t>EXTRACCIÓN</a:t>
            </a:r>
            <a:endParaRPr lang="es-ES" dirty="0"/>
          </a:p>
        </p:txBody>
      </p:sp>
      <p:sp>
        <p:nvSpPr>
          <p:cNvPr id="5" name="Rectángulo 4"/>
          <p:cNvSpPr/>
          <p:nvPr/>
        </p:nvSpPr>
        <p:spPr>
          <a:xfrm>
            <a:off x="3048000" y="2828836"/>
            <a:ext cx="6096000" cy="369332"/>
          </a:xfrm>
          <a:prstGeom prst="rect">
            <a:avLst/>
          </a:prstGeom>
        </p:spPr>
        <p:txBody>
          <a:bodyPr>
            <a:spAutoFit/>
          </a:bodyPr>
          <a:lstStyle/>
          <a:p>
            <a:endParaRPr lang="es-ES" dirty="0"/>
          </a:p>
        </p:txBody>
      </p:sp>
      <p:sp>
        <p:nvSpPr>
          <p:cNvPr id="10" name="Rectángulo 9"/>
          <p:cNvSpPr/>
          <p:nvPr/>
        </p:nvSpPr>
        <p:spPr>
          <a:xfrm>
            <a:off x="4818214" y="3244334"/>
            <a:ext cx="184731" cy="369332"/>
          </a:xfrm>
          <a:prstGeom prst="rect">
            <a:avLst/>
          </a:prstGeom>
        </p:spPr>
        <p:txBody>
          <a:bodyPr wrap="none">
            <a:spAutoFit/>
          </a:bodyPr>
          <a:lstStyle/>
          <a:p>
            <a:endParaRPr lang="es-ES" dirty="0"/>
          </a:p>
        </p:txBody>
      </p:sp>
      <p:sp>
        <p:nvSpPr>
          <p:cNvPr id="12" name="Rectángulo 11"/>
          <p:cNvSpPr/>
          <p:nvPr/>
        </p:nvSpPr>
        <p:spPr>
          <a:xfrm>
            <a:off x="3048000" y="2828836"/>
            <a:ext cx="6096000" cy="369332"/>
          </a:xfrm>
          <a:prstGeom prst="rect">
            <a:avLst/>
          </a:prstGeom>
        </p:spPr>
        <p:txBody>
          <a:bodyPr>
            <a:spAutoFit/>
          </a:bodyPr>
          <a:lstStyle/>
          <a:p>
            <a:endParaRPr lang="es-ES" dirty="0"/>
          </a:p>
        </p:txBody>
      </p:sp>
      <p:graphicFrame>
        <p:nvGraphicFramePr>
          <p:cNvPr id="11" name="Diagrama 10"/>
          <p:cNvGraphicFramePr/>
          <p:nvPr>
            <p:extLst>
              <p:ext uri="{D42A27DB-BD31-4B8C-83A1-F6EECF244321}">
                <p14:modId xmlns:p14="http://schemas.microsoft.com/office/powerpoint/2010/main" val="1084139070"/>
              </p:ext>
            </p:extLst>
          </p:nvPr>
        </p:nvGraphicFramePr>
        <p:xfrm>
          <a:off x="0" y="2432675"/>
          <a:ext cx="10934163" cy="2693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03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sp>
        <p:nvSpPr>
          <p:cNvPr id="3" name="Rectángulo 2"/>
          <p:cNvSpPr/>
          <p:nvPr/>
        </p:nvSpPr>
        <p:spPr>
          <a:xfrm>
            <a:off x="677334" y="1270000"/>
            <a:ext cx="1484702" cy="369332"/>
          </a:xfrm>
          <a:prstGeom prst="rect">
            <a:avLst/>
          </a:prstGeom>
        </p:spPr>
        <p:txBody>
          <a:bodyPr wrap="none">
            <a:spAutoFit/>
          </a:bodyPr>
          <a:lstStyle/>
          <a:p>
            <a:r>
              <a:rPr lang="es-ES" dirty="0" smtClean="0"/>
              <a:t>EXTRACCIÓN</a:t>
            </a:r>
            <a:endParaRPr lang="es-ES" dirty="0"/>
          </a:p>
        </p:txBody>
      </p:sp>
      <p:sp>
        <p:nvSpPr>
          <p:cNvPr id="5" name="Rectángulo 4"/>
          <p:cNvSpPr/>
          <p:nvPr/>
        </p:nvSpPr>
        <p:spPr>
          <a:xfrm>
            <a:off x="3048000" y="2828836"/>
            <a:ext cx="6096000" cy="369332"/>
          </a:xfrm>
          <a:prstGeom prst="rect">
            <a:avLst/>
          </a:prstGeom>
        </p:spPr>
        <p:txBody>
          <a:bodyPr>
            <a:spAutoFit/>
          </a:bodyPr>
          <a:lstStyle/>
          <a:p>
            <a:endParaRPr lang="es-ES" dirty="0"/>
          </a:p>
        </p:txBody>
      </p:sp>
      <p:sp>
        <p:nvSpPr>
          <p:cNvPr id="10" name="Rectángulo 9"/>
          <p:cNvSpPr/>
          <p:nvPr/>
        </p:nvSpPr>
        <p:spPr>
          <a:xfrm>
            <a:off x="4818214" y="3244334"/>
            <a:ext cx="184731" cy="369332"/>
          </a:xfrm>
          <a:prstGeom prst="rect">
            <a:avLst/>
          </a:prstGeom>
        </p:spPr>
        <p:txBody>
          <a:bodyPr wrap="none">
            <a:spAutoFit/>
          </a:bodyPr>
          <a:lstStyle/>
          <a:p>
            <a:endParaRPr lang="es-ES" dirty="0"/>
          </a:p>
        </p:txBody>
      </p:sp>
      <p:sp>
        <p:nvSpPr>
          <p:cNvPr id="12" name="Rectángulo 11"/>
          <p:cNvSpPr/>
          <p:nvPr/>
        </p:nvSpPr>
        <p:spPr>
          <a:xfrm>
            <a:off x="3048000" y="2828836"/>
            <a:ext cx="6096000" cy="369332"/>
          </a:xfrm>
          <a:prstGeom prst="rect">
            <a:avLst/>
          </a:prstGeom>
        </p:spPr>
        <p:txBody>
          <a:bodyPr>
            <a:spAutoFit/>
          </a:bodyPr>
          <a:lstStyle/>
          <a:p>
            <a:endParaRPr lang="es-ES" dirty="0"/>
          </a:p>
        </p:txBody>
      </p:sp>
      <p:sp>
        <p:nvSpPr>
          <p:cNvPr id="4" name="Rectángulo 3"/>
          <p:cNvSpPr/>
          <p:nvPr/>
        </p:nvSpPr>
        <p:spPr>
          <a:xfrm>
            <a:off x="536619" y="1918925"/>
            <a:ext cx="5022762" cy="3970318"/>
          </a:xfrm>
          <a:prstGeom prst="rect">
            <a:avLst/>
          </a:prstGeom>
        </p:spPr>
        <p:txBody>
          <a:bodyPr wrap="square">
            <a:spAutoFit/>
          </a:bodyPr>
          <a:lstStyle/>
          <a:p>
            <a:r>
              <a:rPr lang="es-419" dirty="0"/>
              <a:t>Método de rotación. </a:t>
            </a:r>
            <a:endParaRPr lang="es-419" dirty="0" smtClean="0"/>
          </a:p>
          <a:p>
            <a:endParaRPr lang="es-419" dirty="0" smtClean="0"/>
          </a:p>
          <a:p>
            <a:r>
              <a:rPr lang="es-419" dirty="0" smtClean="0"/>
              <a:t>Consiste </a:t>
            </a:r>
            <a:r>
              <a:rPr lang="es-419" dirty="0"/>
              <a:t>en un sistema de tubos acoplados unos a continuación de otros que, impulsados por un motor, van girando y perforando hacia abajo. En el extremo se halla una broca o trépano con dientes que rompen la roca, cuchillas que la separan y diamantes que la perforan, dependiendo del tipo de terreno. Además, existe un sistema de polea móvil del que se suspende el conjunto de los tubos que impide que todo el peso de los tubos –los pozos tienen profundidades de miles de metros– recaiga sobre la broca.</a:t>
            </a:r>
            <a:endParaRPr lang="es-ES" dirty="0"/>
          </a:p>
        </p:txBody>
      </p:sp>
      <p:pic>
        <p:nvPicPr>
          <p:cNvPr id="7" name="Imagen 6"/>
          <p:cNvPicPr>
            <a:picLocks noChangeAspect="1"/>
          </p:cNvPicPr>
          <p:nvPr/>
        </p:nvPicPr>
        <p:blipFill>
          <a:blip r:embed="rId4"/>
          <a:stretch>
            <a:fillRect/>
          </a:stretch>
        </p:blipFill>
        <p:spPr>
          <a:xfrm>
            <a:off x="6096000" y="1454666"/>
            <a:ext cx="4621839" cy="46218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786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sp>
        <p:nvSpPr>
          <p:cNvPr id="5" name="Rectángulo 4"/>
          <p:cNvSpPr/>
          <p:nvPr/>
        </p:nvSpPr>
        <p:spPr>
          <a:xfrm>
            <a:off x="3048000" y="2828836"/>
            <a:ext cx="6096000" cy="369332"/>
          </a:xfrm>
          <a:prstGeom prst="rect">
            <a:avLst/>
          </a:prstGeom>
        </p:spPr>
        <p:txBody>
          <a:bodyPr>
            <a:spAutoFit/>
          </a:bodyPr>
          <a:lstStyle/>
          <a:p>
            <a:endParaRPr lang="es-ES" dirty="0"/>
          </a:p>
        </p:txBody>
      </p:sp>
      <p:sp>
        <p:nvSpPr>
          <p:cNvPr id="10" name="Rectángulo 9"/>
          <p:cNvSpPr/>
          <p:nvPr/>
        </p:nvSpPr>
        <p:spPr>
          <a:xfrm>
            <a:off x="4818214" y="3244334"/>
            <a:ext cx="184731" cy="369332"/>
          </a:xfrm>
          <a:prstGeom prst="rect">
            <a:avLst/>
          </a:prstGeom>
        </p:spPr>
        <p:txBody>
          <a:bodyPr wrap="none">
            <a:spAutoFit/>
          </a:bodyPr>
          <a:lstStyle/>
          <a:p>
            <a:endParaRPr lang="es-ES" dirty="0"/>
          </a:p>
        </p:txBody>
      </p:sp>
      <p:sp>
        <p:nvSpPr>
          <p:cNvPr id="12" name="Rectángulo 11"/>
          <p:cNvSpPr/>
          <p:nvPr/>
        </p:nvSpPr>
        <p:spPr>
          <a:xfrm>
            <a:off x="3048000" y="2828836"/>
            <a:ext cx="6096000" cy="369332"/>
          </a:xfrm>
          <a:prstGeom prst="rect">
            <a:avLst/>
          </a:prstGeom>
        </p:spPr>
        <p:txBody>
          <a:bodyPr>
            <a:spAutoFit/>
          </a:bodyPr>
          <a:lstStyle/>
          <a:p>
            <a:endParaRPr lang="es-ES" dirty="0"/>
          </a:p>
        </p:txBody>
      </p:sp>
      <p:graphicFrame>
        <p:nvGraphicFramePr>
          <p:cNvPr id="9" name="Diagrama 8"/>
          <p:cNvGraphicFramePr/>
          <p:nvPr>
            <p:extLst>
              <p:ext uri="{D42A27DB-BD31-4B8C-83A1-F6EECF244321}">
                <p14:modId xmlns:p14="http://schemas.microsoft.com/office/powerpoint/2010/main" val="112329889"/>
              </p:ext>
            </p:extLst>
          </p:nvPr>
        </p:nvGraphicFramePr>
        <p:xfrm>
          <a:off x="861234" y="1803042"/>
          <a:ext cx="10227476" cy="4597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p:cNvSpPr/>
          <p:nvPr/>
        </p:nvSpPr>
        <p:spPr>
          <a:xfrm>
            <a:off x="4265210" y="3244334"/>
            <a:ext cx="184731" cy="369332"/>
          </a:xfrm>
          <a:prstGeom prst="rect">
            <a:avLst/>
          </a:prstGeom>
        </p:spPr>
        <p:txBody>
          <a:bodyPr wrap="none">
            <a:spAutoFit/>
          </a:bodyPr>
          <a:lstStyle/>
          <a:p>
            <a:endParaRPr lang="es-ES" dirty="0"/>
          </a:p>
        </p:txBody>
      </p:sp>
    </p:spTree>
    <p:extLst>
      <p:ext uri="{BB962C8B-B14F-4D97-AF65-F5344CB8AC3E}">
        <p14:creationId xmlns:p14="http://schemas.microsoft.com/office/powerpoint/2010/main" val="236656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sp>
        <p:nvSpPr>
          <p:cNvPr id="5" name="Rectángulo 4"/>
          <p:cNvSpPr/>
          <p:nvPr/>
        </p:nvSpPr>
        <p:spPr>
          <a:xfrm>
            <a:off x="3048000" y="2828836"/>
            <a:ext cx="6096000" cy="369332"/>
          </a:xfrm>
          <a:prstGeom prst="rect">
            <a:avLst/>
          </a:prstGeom>
        </p:spPr>
        <p:txBody>
          <a:bodyPr>
            <a:spAutoFit/>
          </a:bodyPr>
          <a:lstStyle/>
          <a:p>
            <a:endParaRPr lang="es-ES" dirty="0"/>
          </a:p>
        </p:txBody>
      </p:sp>
      <p:sp>
        <p:nvSpPr>
          <p:cNvPr id="10" name="Rectángulo 9"/>
          <p:cNvSpPr/>
          <p:nvPr/>
        </p:nvSpPr>
        <p:spPr>
          <a:xfrm>
            <a:off x="4818214" y="3244334"/>
            <a:ext cx="184731" cy="369332"/>
          </a:xfrm>
          <a:prstGeom prst="rect">
            <a:avLst/>
          </a:prstGeom>
        </p:spPr>
        <p:txBody>
          <a:bodyPr wrap="none">
            <a:spAutoFit/>
          </a:bodyPr>
          <a:lstStyle/>
          <a:p>
            <a:endParaRPr lang="es-ES" dirty="0"/>
          </a:p>
        </p:txBody>
      </p:sp>
      <p:sp>
        <p:nvSpPr>
          <p:cNvPr id="12" name="Rectángulo 11"/>
          <p:cNvSpPr/>
          <p:nvPr/>
        </p:nvSpPr>
        <p:spPr>
          <a:xfrm>
            <a:off x="3048000" y="2828836"/>
            <a:ext cx="6096000" cy="369332"/>
          </a:xfrm>
          <a:prstGeom prst="rect">
            <a:avLst/>
          </a:prstGeom>
        </p:spPr>
        <p:txBody>
          <a:bodyPr>
            <a:spAutoFit/>
          </a:bodyPr>
          <a:lstStyle/>
          <a:p>
            <a:endParaRPr lang="es-ES" dirty="0"/>
          </a:p>
        </p:txBody>
      </p:sp>
      <p:graphicFrame>
        <p:nvGraphicFramePr>
          <p:cNvPr id="9" name="Diagrama 8"/>
          <p:cNvGraphicFramePr/>
          <p:nvPr>
            <p:extLst>
              <p:ext uri="{D42A27DB-BD31-4B8C-83A1-F6EECF244321}">
                <p14:modId xmlns:p14="http://schemas.microsoft.com/office/powerpoint/2010/main" val="453476889"/>
              </p:ext>
            </p:extLst>
          </p:nvPr>
        </p:nvGraphicFramePr>
        <p:xfrm>
          <a:off x="861234" y="1352282"/>
          <a:ext cx="10639600" cy="5048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p:cNvSpPr/>
          <p:nvPr/>
        </p:nvSpPr>
        <p:spPr>
          <a:xfrm>
            <a:off x="4265210" y="3244334"/>
            <a:ext cx="184731" cy="369332"/>
          </a:xfrm>
          <a:prstGeom prst="rect">
            <a:avLst/>
          </a:prstGeom>
        </p:spPr>
        <p:txBody>
          <a:bodyPr wrap="none">
            <a:spAutoFit/>
          </a:bodyPr>
          <a:lstStyle/>
          <a:p>
            <a:endParaRPr lang="es-ES" dirty="0"/>
          </a:p>
        </p:txBody>
      </p:sp>
      <p:sp>
        <p:nvSpPr>
          <p:cNvPr id="3" name="Rectángulo 2"/>
          <p:cNvSpPr/>
          <p:nvPr/>
        </p:nvSpPr>
        <p:spPr>
          <a:xfrm>
            <a:off x="3048000" y="2551837"/>
            <a:ext cx="6096000" cy="369332"/>
          </a:xfrm>
          <a:prstGeom prst="rect">
            <a:avLst/>
          </a:prstGeom>
        </p:spPr>
        <p:txBody>
          <a:bodyPr>
            <a:spAutoFit/>
          </a:bodyPr>
          <a:lstStyle/>
          <a:p>
            <a:endParaRPr lang="es-ES" dirty="0"/>
          </a:p>
        </p:txBody>
      </p:sp>
    </p:spTree>
    <p:extLst>
      <p:ext uri="{BB962C8B-B14F-4D97-AF65-F5344CB8AC3E}">
        <p14:creationId xmlns:p14="http://schemas.microsoft.com/office/powerpoint/2010/main" val="8881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recios del petróleo muestran volatilidad en marzo; expertos temen nuevas  caídas en el futuro - Economí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8"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smtClean="0">
                <a:solidFill>
                  <a:schemeClr val="tx1"/>
                </a:solidFill>
              </a:rPr>
              <a:t>PROCESO PRODUCTIVO DEL PETRÓLEO</a:t>
            </a:r>
            <a:endParaRPr lang="es-ES" dirty="0">
              <a:solidFill>
                <a:schemeClr val="tx1"/>
              </a:solidFill>
            </a:endParaRPr>
          </a:p>
        </p:txBody>
      </p:sp>
      <p:sp>
        <p:nvSpPr>
          <p:cNvPr id="5" name="Rectángulo 4"/>
          <p:cNvSpPr/>
          <p:nvPr/>
        </p:nvSpPr>
        <p:spPr>
          <a:xfrm>
            <a:off x="3048000" y="2828836"/>
            <a:ext cx="6096000" cy="369332"/>
          </a:xfrm>
          <a:prstGeom prst="rect">
            <a:avLst/>
          </a:prstGeom>
        </p:spPr>
        <p:txBody>
          <a:bodyPr>
            <a:spAutoFit/>
          </a:bodyPr>
          <a:lstStyle/>
          <a:p>
            <a:endParaRPr lang="es-ES" dirty="0"/>
          </a:p>
        </p:txBody>
      </p:sp>
      <p:sp>
        <p:nvSpPr>
          <p:cNvPr id="10" name="Rectángulo 9"/>
          <p:cNvSpPr/>
          <p:nvPr/>
        </p:nvSpPr>
        <p:spPr>
          <a:xfrm>
            <a:off x="4818214" y="3244334"/>
            <a:ext cx="184731" cy="369332"/>
          </a:xfrm>
          <a:prstGeom prst="rect">
            <a:avLst/>
          </a:prstGeom>
        </p:spPr>
        <p:txBody>
          <a:bodyPr wrap="none">
            <a:spAutoFit/>
          </a:bodyPr>
          <a:lstStyle/>
          <a:p>
            <a:endParaRPr lang="es-ES" dirty="0"/>
          </a:p>
        </p:txBody>
      </p:sp>
      <p:sp>
        <p:nvSpPr>
          <p:cNvPr id="12" name="Rectángulo 11"/>
          <p:cNvSpPr/>
          <p:nvPr/>
        </p:nvSpPr>
        <p:spPr>
          <a:xfrm>
            <a:off x="3048000" y="2828836"/>
            <a:ext cx="6096000" cy="369332"/>
          </a:xfrm>
          <a:prstGeom prst="rect">
            <a:avLst/>
          </a:prstGeom>
        </p:spPr>
        <p:txBody>
          <a:bodyPr>
            <a:spAutoFit/>
          </a:bodyPr>
          <a:lstStyle/>
          <a:p>
            <a:endParaRPr lang="es-ES" dirty="0"/>
          </a:p>
        </p:txBody>
      </p:sp>
      <p:sp>
        <p:nvSpPr>
          <p:cNvPr id="11" name="Rectángulo 10"/>
          <p:cNvSpPr/>
          <p:nvPr/>
        </p:nvSpPr>
        <p:spPr>
          <a:xfrm>
            <a:off x="4265210" y="3244334"/>
            <a:ext cx="184731" cy="369332"/>
          </a:xfrm>
          <a:prstGeom prst="rect">
            <a:avLst/>
          </a:prstGeom>
        </p:spPr>
        <p:txBody>
          <a:bodyPr wrap="none">
            <a:spAutoFit/>
          </a:bodyPr>
          <a:lstStyle/>
          <a:p>
            <a:endParaRPr lang="es-ES" dirty="0"/>
          </a:p>
        </p:txBody>
      </p:sp>
      <p:sp>
        <p:nvSpPr>
          <p:cNvPr id="3" name="Rectángulo 2"/>
          <p:cNvSpPr/>
          <p:nvPr/>
        </p:nvSpPr>
        <p:spPr>
          <a:xfrm>
            <a:off x="3048000" y="2551837"/>
            <a:ext cx="6096000" cy="369332"/>
          </a:xfrm>
          <a:prstGeom prst="rect">
            <a:avLst/>
          </a:prstGeom>
        </p:spPr>
        <p:txBody>
          <a:bodyPr>
            <a:spAutoFit/>
          </a:bodyPr>
          <a:lstStyle/>
          <a:p>
            <a:endParaRPr lang="es-ES" dirty="0"/>
          </a:p>
        </p:txBody>
      </p:sp>
      <p:sp>
        <p:nvSpPr>
          <p:cNvPr id="4" name="Rectángulo 3"/>
          <p:cNvSpPr/>
          <p:nvPr/>
        </p:nvSpPr>
        <p:spPr>
          <a:xfrm>
            <a:off x="739629" y="1399485"/>
            <a:ext cx="4202176" cy="369332"/>
          </a:xfrm>
          <a:prstGeom prst="rect">
            <a:avLst/>
          </a:prstGeom>
        </p:spPr>
        <p:txBody>
          <a:bodyPr wrap="none">
            <a:spAutoFit/>
          </a:bodyPr>
          <a:lstStyle/>
          <a:p>
            <a:r>
              <a:rPr lang="es-419" b="1" dirty="0" smtClean="0"/>
              <a:t>REFINO Y OBTENCIÓN DE PRODUCTOS</a:t>
            </a:r>
            <a:endParaRPr lang="es-ES" b="1" dirty="0"/>
          </a:p>
        </p:txBody>
      </p:sp>
      <p:sp>
        <p:nvSpPr>
          <p:cNvPr id="8" name="Rectángulo 7"/>
          <p:cNvSpPr/>
          <p:nvPr/>
        </p:nvSpPr>
        <p:spPr>
          <a:xfrm>
            <a:off x="677333" y="1768817"/>
            <a:ext cx="6251501" cy="4670620"/>
          </a:xfrm>
          <a:prstGeom prst="rect">
            <a:avLst/>
          </a:prstGeom>
        </p:spPr>
        <p:txBody>
          <a:bodyPr wrap="square">
            <a:spAutoFit/>
          </a:bodyPr>
          <a:lstStyle/>
          <a:p>
            <a:pPr algn="just"/>
            <a:r>
              <a:rPr lang="es-419" dirty="0"/>
              <a:t>El petróleo, tal como se extrae del yacimiento, no tiene aplicación práctica alguna. Por ello, se hace </a:t>
            </a:r>
            <a:r>
              <a:rPr lang="es-419" dirty="0" smtClean="0"/>
              <a:t>necesario separarlo </a:t>
            </a:r>
            <a:r>
              <a:rPr lang="es-419" dirty="0"/>
              <a:t>en diferentes fracciones que sí son de utilidad. Este proceso se realiza en las refinerías.</a:t>
            </a:r>
          </a:p>
          <a:p>
            <a:pPr algn="just"/>
            <a:r>
              <a:rPr lang="es-419" dirty="0"/>
              <a:t>Una refinería es una instalación industrial en la que se transforma el petróleo crudo en productos útiles </a:t>
            </a:r>
            <a:r>
              <a:rPr lang="es-419" dirty="0" smtClean="0"/>
              <a:t>para las </a:t>
            </a:r>
            <a:r>
              <a:rPr lang="es-419" dirty="0"/>
              <a:t>personas. El conjunto de operaciones que se realizan en </a:t>
            </a:r>
            <a:r>
              <a:rPr lang="es-419" dirty="0" smtClean="0"/>
              <a:t>las refinerías </a:t>
            </a:r>
            <a:r>
              <a:rPr lang="es-419" dirty="0"/>
              <a:t>para conseguir estos productos </a:t>
            </a:r>
            <a:r>
              <a:rPr lang="es-419" dirty="0" smtClean="0"/>
              <a:t>son denominados </a:t>
            </a:r>
            <a:r>
              <a:rPr lang="es-419" dirty="0"/>
              <a:t>“procesos de refino”.</a:t>
            </a:r>
          </a:p>
          <a:p>
            <a:pPr algn="just"/>
            <a:r>
              <a:rPr lang="es-419" dirty="0"/>
              <a:t>La industria del refino tiene como finalidad obtener del petróleo la mayor cantidad posible de productos </a:t>
            </a:r>
            <a:r>
              <a:rPr lang="es-419" dirty="0" smtClean="0"/>
              <a:t>de calidad </a:t>
            </a:r>
            <a:r>
              <a:rPr lang="es-419" dirty="0"/>
              <a:t>bien determinada, que van desde los gases ligeros, como el propano y el butano, hasta </a:t>
            </a:r>
            <a:r>
              <a:rPr lang="es-419" dirty="0" smtClean="0"/>
              <a:t>las racciones más </a:t>
            </a:r>
            <a:r>
              <a:rPr lang="es-419" dirty="0"/>
              <a:t>pesadas, fuelóleo y asfaltos, pasando por otros </a:t>
            </a:r>
            <a:r>
              <a:rPr lang="es-419" dirty="0" smtClean="0"/>
              <a:t>roductos </a:t>
            </a:r>
            <a:r>
              <a:rPr lang="es-419" dirty="0"/>
              <a:t>intermedios como las gasolinas, el </a:t>
            </a:r>
            <a:r>
              <a:rPr lang="es-419" dirty="0" smtClean="0"/>
              <a:t>gasoil y </a:t>
            </a:r>
            <a:r>
              <a:rPr lang="es-419" dirty="0"/>
              <a:t>los aceites lubricantes.</a:t>
            </a:r>
            <a:endParaRPr lang="es-ES" dirty="0"/>
          </a:p>
        </p:txBody>
      </p:sp>
      <p:pic>
        <p:nvPicPr>
          <p:cNvPr id="14" name="Imagen 13"/>
          <p:cNvPicPr>
            <a:picLocks noChangeAspect="1"/>
          </p:cNvPicPr>
          <p:nvPr/>
        </p:nvPicPr>
        <p:blipFill>
          <a:blip r:embed="rId3"/>
          <a:stretch>
            <a:fillRect/>
          </a:stretch>
        </p:blipFill>
        <p:spPr>
          <a:xfrm>
            <a:off x="7659853" y="1393781"/>
            <a:ext cx="3362325" cy="1971675"/>
          </a:xfrm>
          <a:prstGeom prst="rect">
            <a:avLst/>
          </a:prstGeom>
          <a:ln>
            <a:noFill/>
          </a:ln>
          <a:effectLst>
            <a:outerShdw blurRad="292100" dist="139700" dir="2700000" algn="tl" rotWithShape="0">
              <a:srgbClr val="333333">
                <a:alpha val="65000"/>
              </a:srgbClr>
            </a:outerShdw>
          </a:effectLst>
        </p:spPr>
      </p:pic>
      <p:pic>
        <p:nvPicPr>
          <p:cNvPr id="15" name="Imagen 14"/>
          <p:cNvPicPr>
            <a:picLocks noChangeAspect="1"/>
          </p:cNvPicPr>
          <p:nvPr/>
        </p:nvPicPr>
        <p:blipFill>
          <a:blip r:embed="rId4"/>
          <a:stretch>
            <a:fillRect/>
          </a:stretch>
        </p:blipFill>
        <p:spPr>
          <a:xfrm>
            <a:off x="7659853" y="3894996"/>
            <a:ext cx="3314700" cy="1990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6163761"/>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560</TotalTime>
  <Words>2025</Words>
  <Application>Microsoft Office PowerPoint</Application>
  <PresentationFormat>Panorámica</PresentationFormat>
  <Paragraphs>97</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Trebuchet MS</vt:lpstr>
      <vt:lpstr>Wingdings 3</vt:lpstr>
      <vt:lpstr>Faceta</vt:lpstr>
      <vt:lpstr>PROCESOS PETROQUÍMICOS </vt:lpstr>
      <vt:lpstr>PROCESO PRODUCTIVO DEL PETRÓLEO</vt:lpstr>
      <vt:lpstr>PROCESO PRODUCTIVO DEL PETRÓLEO</vt:lpstr>
      <vt:lpstr>PROCESO PRODUCTIVO DEL PETRÓLEO</vt:lpstr>
      <vt:lpstr>PROCESO PRODUCTIVO DEL PETRÓLEO</vt:lpstr>
      <vt:lpstr>PROCESO PRODUCTIVO DEL PETRÓLEO</vt:lpstr>
      <vt:lpstr>PROCESO PRODUCTIVO DEL PETRÓLEO</vt:lpstr>
      <vt:lpstr>PROCESO PRODUCTIVO DEL PETRÓLEO</vt:lpstr>
      <vt:lpstr>PROCESO PRODUCTIVO DEL PETRÓLEO</vt:lpstr>
      <vt:lpstr>PROCESO PRODUCTIVO DEL PETRÓLEO</vt:lpstr>
      <vt:lpstr>PROCESO PRODUCTIVO DEL PETRÓLEO</vt:lpstr>
      <vt:lpstr>PROCESO PRODUCTIVO DEL PETRÓLEO</vt:lpstr>
      <vt:lpstr>PROCESO PRODUCTIVO DEL PETRÓLEO</vt:lpstr>
      <vt:lpstr>PROCESO PRODUCTIVO DEL PETRÓLEO</vt:lpstr>
      <vt:lpstr>PROCESO PRODUCTIVO DEL PETRÓLEO</vt:lpstr>
      <vt:lpstr>BIBLIOGRAFÍA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Procesos petroquímicos</dc:title>
  <dc:creator>MILTON</dc:creator>
  <cp:lastModifiedBy>MILTON</cp:lastModifiedBy>
  <cp:revision>37</cp:revision>
  <dcterms:created xsi:type="dcterms:W3CDTF">2021-07-02T18:47:35Z</dcterms:created>
  <dcterms:modified xsi:type="dcterms:W3CDTF">2021-07-08T00:18:14Z</dcterms:modified>
</cp:coreProperties>
</file>