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F64046-1659-4EEB-BBD6-8B4FA2517783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ABEAEBB9-7DE6-4A64-B39A-455935389509}">
      <dgm:prSet phldrT="[Texto]" custT="1"/>
      <dgm:spPr/>
      <dgm:t>
        <a:bodyPr/>
        <a:lstStyle/>
        <a:p>
          <a:pPr algn="just"/>
          <a:r>
            <a:rPr lang="es-419" sz="1800" dirty="0" smtClean="0"/>
            <a:t>El caucho natural se obtiene de ciertos tipos de árboles, entre ellos, el Hevea brasiliensis originario del Amazonas, y comúnmente conocido como el árbol que llora, pues tras hacer una incisión o sangría en su corteza, este deja caer en forma líquida una sustancia lechosa llamada látex.</a:t>
          </a:r>
          <a:endParaRPr lang="es-ES" sz="1800" dirty="0"/>
        </a:p>
      </dgm:t>
    </dgm:pt>
    <dgm:pt modelId="{016211FA-8C9F-4473-9529-58355250FA4A}" type="parTrans" cxnId="{96FC3146-A6C6-468C-A7AA-8C6CDB9617A3}">
      <dgm:prSet/>
      <dgm:spPr/>
      <dgm:t>
        <a:bodyPr/>
        <a:lstStyle/>
        <a:p>
          <a:pPr algn="just"/>
          <a:endParaRPr lang="es-ES"/>
        </a:p>
      </dgm:t>
    </dgm:pt>
    <dgm:pt modelId="{74D3C009-D884-4778-84E1-EBC220E82E40}" type="sibTrans" cxnId="{96FC3146-A6C6-468C-A7AA-8C6CDB9617A3}">
      <dgm:prSet/>
      <dgm:spPr/>
      <dgm:t>
        <a:bodyPr/>
        <a:lstStyle/>
        <a:p>
          <a:pPr algn="just"/>
          <a:endParaRPr lang="es-ES"/>
        </a:p>
      </dgm:t>
    </dgm:pt>
    <dgm:pt modelId="{FF553874-A489-4B30-A802-3C1B0415B2A4}">
      <dgm:prSet phldrT="[Texto]" custT="1"/>
      <dgm:spPr/>
      <dgm:t>
        <a:bodyPr/>
        <a:lstStyle/>
        <a:p>
          <a:pPr algn="just"/>
          <a:r>
            <a:rPr lang="es-419" sz="2000" dirty="0" smtClean="0"/>
            <a:t>Para iniciar el proceso de sangrado o rayado, se instalan unas canaletas que conectan la línea de escurrimiento por donde va a circular el látex con unas tazas recolectoras donde se almacena para su posterior manipulación.</a:t>
          </a:r>
          <a:endParaRPr lang="es-ES" sz="2000" dirty="0"/>
        </a:p>
      </dgm:t>
    </dgm:pt>
    <dgm:pt modelId="{8E53CC37-D2C4-43A0-A4FA-49FCA65B9CF8}" type="parTrans" cxnId="{001DE096-C11C-4ED4-8E2C-91F97C6438D5}">
      <dgm:prSet/>
      <dgm:spPr/>
      <dgm:t>
        <a:bodyPr/>
        <a:lstStyle/>
        <a:p>
          <a:pPr algn="just"/>
          <a:endParaRPr lang="es-ES"/>
        </a:p>
      </dgm:t>
    </dgm:pt>
    <dgm:pt modelId="{0A92F82B-C1DC-44AD-8526-6C8FDD30B40D}" type="sibTrans" cxnId="{001DE096-C11C-4ED4-8E2C-91F97C6438D5}">
      <dgm:prSet/>
      <dgm:spPr/>
      <dgm:t>
        <a:bodyPr/>
        <a:lstStyle/>
        <a:p>
          <a:pPr algn="just"/>
          <a:endParaRPr lang="es-ES"/>
        </a:p>
      </dgm:t>
    </dgm:pt>
    <dgm:pt modelId="{8A4F1355-0AFE-4593-874B-F66C21EAA0CA}" type="pres">
      <dgm:prSet presAssocID="{8DF64046-1659-4EEB-BBD6-8B4FA2517783}" presName="linear" presStyleCnt="0">
        <dgm:presLayoutVars>
          <dgm:dir/>
          <dgm:animLvl val="lvl"/>
          <dgm:resizeHandles val="exact"/>
        </dgm:presLayoutVars>
      </dgm:prSet>
      <dgm:spPr/>
    </dgm:pt>
    <dgm:pt modelId="{FADB66B0-39D4-441D-ACC2-AD8766861A99}" type="pres">
      <dgm:prSet presAssocID="{ABEAEBB9-7DE6-4A64-B39A-455935389509}" presName="parentLin" presStyleCnt="0"/>
      <dgm:spPr/>
    </dgm:pt>
    <dgm:pt modelId="{1D121079-9D95-476B-B208-2B67E306D362}" type="pres">
      <dgm:prSet presAssocID="{ABEAEBB9-7DE6-4A64-B39A-455935389509}" presName="parentLeftMargin" presStyleLbl="node1" presStyleIdx="0" presStyleCnt="2"/>
      <dgm:spPr/>
    </dgm:pt>
    <dgm:pt modelId="{E85662EE-024D-4352-AC2C-FADE7456F573}" type="pres">
      <dgm:prSet presAssocID="{ABEAEBB9-7DE6-4A64-B39A-45593538950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F0D3A1-D0B1-497A-B7C9-9B22369858B4}" type="pres">
      <dgm:prSet presAssocID="{ABEAEBB9-7DE6-4A64-B39A-455935389509}" presName="negativeSpace" presStyleCnt="0"/>
      <dgm:spPr/>
    </dgm:pt>
    <dgm:pt modelId="{3CE5D1E2-1D19-4F48-A91E-28AB0CB5F8DF}" type="pres">
      <dgm:prSet presAssocID="{ABEAEBB9-7DE6-4A64-B39A-455935389509}" presName="childText" presStyleLbl="conFgAcc1" presStyleIdx="0" presStyleCnt="2">
        <dgm:presLayoutVars>
          <dgm:bulletEnabled val="1"/>
        </dgm:presLayoutVars>
      </dgm:prSet>
      <dgm:spPr/>
    </dgm:pt>
    <dgm:pt modelId="{FFB056F5-3CB8-46A4-A3B2-CFAD6F372255}" type="pres">
      <dgm:prSet presAssocID="{74D3C009-D884-4778-84E1-EBC220E82E40}" presName="spaceBetweenRectangles" presStyleCnt="0"/>
      <dgm:spPr/>
    </dgm:pt>
    <dgm:pt modelId="{0D90B578-A3BB-41A8-A00E-BA87125EF463}" type="pres">
      <dgm:prSet presAssocID="{FF553874-A489-4B30-A802-3C1B0415B2A4}" presName="parentLin" presStyleCnt="0"/>
      <dgm:spPr/>
    </dgm:pt>
    <dgm:pt modelId="{9F0CA8EE-9FD9-4602-8B54-415DC74733D6}" type="pres">
      <dgm:prSet presAssocID="{FF553874-A489-4B30-A802-3C1B0415B2A4}" presName="parentLeftMargin" presStyleLbl="node1" presStyleIdx="0" presStyleCnt="2"/>
      <dgm:spPr/>
    </dgm:pt>
    <dgm:pt modelId="{97AC3199-12D4-4E33-B9DC-678F34F779C7}" type="pres">
      <dgm:prSet presAssocID="{FF553874-A489-4B30-A802-3C1B0415B2A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3C44DD-844F-404F-A64F-AC3CC7F8C590}" type="pres">
      <dgm:prSet presAssocID="{FF553874-A489-4B30-A802-3C1B0415B2A4}" presName="negativeSpace" presStyleCnt="0"/>
      <dgm:spPr/>
    </dgm:pt>
    <dgm:pt modelId="{0BDFA94E-5F7D-4A73-8ED5-42F30ECE9D34}" type="pres">
      <dgm:prSet presAssocID="{FF553874-A489-4B30-A802-3C1B0415B2A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575D347-A127-4746-BB74-3B61001B7458}" type="presOf" srcId="{FF553874-A489-4B30-A802-3C1B0415B2A4}" destId="{97AC3199-12D4-4E33-B9DC-678F34F779C7}" srcOrd="1" destOrd="0" presId="urn:microsoft.com/office/officeart/2005/8/layout/list1"/>
    <dgm:cxn modelId="{001DE096-C11C-4ED4-8E2C-91F97C6438D5}" srcId="{8DF64046-1659-4EEB-BBD6-8B4FA2517783}" destId="{FF553874-A489-4B30-A802-3C1B0415B2A4}" srcOrd="1" destOrd="0" parTransId="{8E53CC37-D2C4-43A0-A4FA-49FCA65B9CF8}" sibTransId="{0A92F82B-C1DC-44AD-8526-6C8FDD30B40D}"/>
    <dgm:cxn modelId="{8436F5FF-8EE9-4A57-BAE4-CFFE31BEFCBA}" type="presOf" srcId="{ABEAEBB9-7DE6-4A64-B39A-455935389509}" destId="{E85662EE-024D-4352-AC2C-FADE7456F573}" srcOrd="1" destOrd="0" presId="urn:microsoft.com/office/officeart/2005/8/layout/list1"/>
    <dgm:cxn modelId="{96FC3146-A6C6-468C-A7AA-8C6CDB9617A3}" srcId="{8DF64046-1659-4EEB-BBD6-8B4FA2517783}" destId="{ABEAEBB9-7DE6-4A64-B39A-455935389509}" srcOrd="0" destOrd="0" parTransId="{016211FA-8C9F-4473-9529-58355250FA4A}" sibTransId="{74D3C009-D884-4778-84E1-EBC220E82E40}"/>
    <dgm:cxn modelId="{2FAB27D0-AB3E-4A77-8114-18B25D571845}" type="presOf" srcId="{FF553874-A489-4B30-A802-3C1B0415B2A4}" destId="{9F0CA8EE-9FD9-4602-8B54-415DC74733D6}" srcOrd="0" destOrd="0" presId="urn:microsoft.com/office/officeart/2005/8/layout/list1"/>
    <dgm:cxn modelId="{70D8F74F-6D03-424A-9D38-D0A537D45A0C}" type="presOf" srcId="{ABEAEBB9-7DE6-4A64-B39A-455935389509}" destId="{1D121079-9D95-476B-B208-2B67E306D362}" srcOrd="0" destOrd="0" presId="urn:microsoft.com/office/officeart/2005/8/layout/list1"/>
    <dgm:cxn modelId="{8EA54BC7-F87E-4466-8374-D3D00AD94BCE}" type="presOf" srcId="{8DF64046-1659-4EEB-BBD6-8B4FA2517783}" destId="{8A4F1355-0AFE-4593-874B-F66C21EAA0CA}" srcOrd="0" destOrd="0" presId="urn:microsoft.com/office/officeart/2005/8/layout/list1"/>
    <dgm:cxn modelId="{2DE93151-ABA2-44D4-A612-FFA2D9578F59}" type="presParOf" srcId="{8A4F1355-0AFE-4593-874B-F66C21EAA0CA}" destId="{FADB66B0-39D4-441D-ACC2-AD8766861A99}" srcOrd="0" destOrd="0" presId="urn:microsoft.com/office/officeart/2005/8/layout/list1"/>
    <dgm:cxn modelId="{EEC9FC34-6267-4DEE-B258-CEA5E23DCF59}" type="presParOf" srcId="{FADB66B0-39D4-441D-ACC2-AD8766861A99}" destId="{1D121079-9D95-476B-B208-2B67E306D362}" srcOrd="0" destOrd="0" presId="urn:microsoft.com/office/officeart/2005/8/layout/list1"/>
    <dgm:cxn modelId="{9F57BD4D-8B88-49CC-81E7-02ACBF63AB1F}" type="presParOf" srcId="{FADB66B0-39D4-441D-ACC2-AD8766861A99}" destId="{E85662EE-024D-4352-AC2C-FADE7456F573}" srcOrd="1" destOrd="0" presId="urn:microsoft.com/office/officeart/2005/8/layout/list1"/>
    <dgm:cxn modelId="{0E4B7C84-2B55-4381-BAE9-0DC651B414A7}" type="presParOf" srcId="{8A4F1355-0AFE-4593-874B-F66C21EAA0CA}" destId="{BEF0D3A1-D0B1-497A-B7C9-9B22369858B4}" srcOrd="1" destOrd="0" presId="urn:microsoft.com/office/officeart/2005/8/layout/list1"/>
    <dgm:cxn modelId="{A6FCB2F3-D395-40FF-8298-DAD248F715FD}" type="presParOf" srcId="{8A4F1355-0AFE-4593-874B-F66C21EAA0CA}" destId="{3CE5D1E2-1D19-4F48-A91E-28AB0CB5F8DF}" srcOrd="2" destOrd="0" presId="urn:microsoft.com/office/officeart/2005/8/layout/list1"/>
    <dgm:cxn modelId="{8B0B34EC-B8C3-4686-968E-692EFCE3A821}" type="presParOf" srcId="{8A4F1355-0AFE-4593-874B-F66C21EAA0CA}" destId="{FFB056F5-3CB8-46A4-A3B2-CFAD6F372255}" srcOrd="3" destOrd="0" presId="urn:microsoft.com/office/officeart/2005/8/layout/list1"/>
    <dgm:cxn modelId="{4414CD2A-DD94-402B-A70E-8E0C179FCE64}" type="presParOf" srcId="{8A4F1355-0AFE-4593-874B-F66C21EAA0CA}" destId="{0D90B578-A3BB-41A8-A00E-BA87125EF463}" srcOrd="4" destOrd="0" presId="urn:microsoft.com/office/officeart/2005/8/layout/list1"/>
    <dgm:cxn modelId="{552C2ACC-B4FF-47A5-8B28-2116F70DF73E}" type="presParOf" srcId="{0D90B578-A3BB-41A8-A00E-BA87125EF463}" destId="{9F0CA8EE-9FD9-4602-8B54-415DC74733D6}" srcOrd="0" destOrd="0" presId="urn:microsoft.com/office/officeart/2005/8/layout/list1"/>
    <dgm:cxn modelId="{96314DD0-F4DE-474F-AF91-0C645FDF7CD0}" type="presParOf" srcId="{0D90B578-A3BB-41A8-A00E-BA87125EF463}" destId="{97AC3199-12D4-4E33-B9DC-678F34F779C7}" srcOrd="1" destOrd="0" presId="urn:microsoft.com/office/officeart/2005/8/layout/list1"/>
    <dgm:cxn modelId="{707C40BC-4B47-4F6D-B855-3C886E40C035}" type="presParOf" srcId="{8A4F1355-0AFE-4593-874B-F66C21EAA0CA}" destId="{FB3C44DD-844F-404F-A64F-AC3CC7F8C590}" srcOrd="5" destOrd="0" presId="urn:microsoft.com/office/officeart/2005/8/layout/list1"/>
    <dgm:cxn modelId="{5B7AD38B-8F7F-4A63-998A-D80EB4A0A2E0}" type="presParOf" srcId="{8A4F1355-0AFE-4593-874B-F66C21EAA0CA}" destId="{0BDFA94E-5F7D-4A73-8ED5-42F30ECE9D3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BE21E2-4596-476D-81FB-B8079582FF59}" type="doc">
      <dgm:prSet loTypeId="urn:microsoft.com/office/officeart/2005/8/layout/default" loCatId="list" qsTypeId="urn:microsoft.com/office/officeart/2005/8/quickstyle/simple3" qsCatId="simple" csTypeId="urn:microsoft.com/office/officeart/2005/8/colors/accent4_3" csCatId="accent4" phldr="1"/>
      <dgm:spPr/>
      <dgm:t>
        <a:bodyPr/>
        <a:lstStyle/>
        <a:p>
          <a:endParaRPr lang="es-ES"/>
        </a:p>
      </dgm:t>
    </dgm:pt>
    <dgm:pt modelId="{26266735-F106-4040-A61A-05F4BA98B415}">
      <dgm:prSet phldrT="[Texto]"/>
      <dgm:spPr/>
      <dgm:t>
        <a:bodyPr/>
        <a:lstStyle/>
        <a:p>
          <a:pPr algn="just"/>
          <a:r>
            <a:rPr lang="es-419" dirty="0" smtClean="0"/>
            <a:t>El látex líquido cae en unos recipientes informes, donde se solidifica, para luego ser recolectado.</a:t>
          </a:r>
          <a:endParaRPr lang="es-ES" dirty="0"/>
        </a:p>
      </dgm:t>
    </dgm:pt>
    <dgm:pt modelId="{F1C6B723-5E8F-44FA-B8FF-E08B232A14C8}" type="parTrans" cxnId="{8338C7D1-2E82-4771-8887-40E6860AE4E9}">
      <dgm:prSet/>
      <dgm:spPr/>
      <dgm:t>
        <a:bodyPr/>
        <a:lstStyle/>
        <a:p>
          <a:pPr algn="just"/>
          <a:endParaRPr lang="es-ES"/>
        </a:p>
      </dgm:t>
    </dgm:pt>
    <dgm:pt modelId="{757DC51B-8E13-4D62-B24D-AEFEF6422F1A}" type="sibTrans" cxnId="{8338C7D1-2E82-4771-8887-40E6860AE4E9}">
      <dgm:prSet/>
      <dgm:spPr/>
      <dgm:t>
        <a:bodyPr/>
        <a:lstStyle/>
        <a:p>
          <a:pPr algn="just"/>
          <a:endParaRPr lang="es-ES"/>
        </a:p>
      </dgm:t>
    </dgm:pt>
    <dgm:pt modelId="{C8095CE9-2B22-4ED2-8153-6EB9D9666252}">
      <dgm:prSet phldrT="[Texto]"/>
      <dgm:spPr/>
      <dgm:t>
        <a:bodyPr/>
        <a:lstStyle/>
        <a:p>
          <a:pPr algn="just"/>
          <a:r>
            <a:rPr lang="es-419" dirty="0" smtClean="0"/>
            <a:t>Todo el cúmulo de látex sólido pasará por un proceso en el que será cortado en pequeños trozos, y se le aplicará un tratamiento químico que los oscurece (henna negra, con concentración de parafenilendiamina).</a:t>
          </a:r>
          <a:endParaRPr lang="es-ES" dirty="0"/>
        </a:p>
      </dgm:t>
    </dgm:pt>
    <dgm:pt modelId="{02775807-469E-43BD-8149-3C2AECE4FDF0}" type="parTrans" cxnId="{8F641D3F-CC9F-41E1-91A8-B19F926B39E8}">
      <dgm:prSet/>
      <dgm:spPr/>
      <dgm:t>
        <a:bodyPr/>
        <a:lstStyle/>
        <a:p>
          <a:pPr algn="just"/>
          <a:endParaRPr lang="es-ES"/>
        </a:p>
      </dgm:t>
    </dgm:pt>
    <dgm:pt modelId="{12FFF802-E55A-4ECF-8696-6397B6EA4FA7}" type="sibTrans" cxnId="{8F641D3F-CC9F-41E1-91A8-B19F926B39E8}">
      <dgm:prSet/>
      <dgm:spPr/>
      <dgm:t>
        <a:bodyPr/>
        <a:lstStyle/>
        <a:p>
          <a:pPr algn="just"/>
          <a:endParaRPr lang="es-ES"/>
        </a:p>
      </dgm:t>
    </dgm:pt>
    <dgm:pt modelId="{AD65676F-B376-4F90-89F7-205348A15B41}">
      <dgm:prSet phldrT="[Texto]"/>
      <dgm:spPr/>
      <dgm:t>
        <a:bodyPr/>
        <a:lstStyle/>
        <a:p>
          <a:pPr algn="just"/>
          <a:r>
            <a:rPr lang="es-419" dirty="0" smtClean="0"/>
            <a:t>Se compacta en un cubiculo móvil, dando como resultado pacas de caucho natural, listas para convertirse en parte fundamental de neumáticos, cámaras y demases.</a:t>
          </a:r>
          <a:endParaRPr lang="es-ES" dirty="0"/>
        </a:p>
      </dgm:t>
    </dgm:pt>
    <dgm:pt modelId="{7DC14078-EA18-434B-BB51-2C4B9107051E}" type="parTrans" cxnId="{62355AA6-50E3-4543-9DF4-EABE8369A269}">
      <dgm:prSet/>
      <dgm:spPr/>
      <dgm:t>
        <a:bodyPr/>
        <a:lstStyle/>
        <a:p>
          <a:pPr algn="just"/>
          <a:endParaRPr lang="es-ES"/>
        </a:p>
      </dgm:t>
    </dgm:pt>
    <dgm:pt modelId="{BF1C7058-EF40-4E1E-BD1F-D8E5A3AD4B9D}" type="sibTrans" cxnId="{62355AA6-50E3-4543-9DF4-EABE8369A269}">
      <dgm:prSet/>
      <dgm:spPr/>
      <dgm:t>
        <a:bodyPr/>
        <a:lstStyle/>
        <a:p>
          <a:pPr algn="just"/>
          <a:endParaRPr lang="es-ES"/>
        </a:p>
      </dgm:t>
    </dgm:pt>
    <dgm:pt modelId="{C17231CF-D085-490A-85A1-28E8AC8E639A}">
      <dgm:prSet phldrT="[Texto]"/>
      <dgm:spPr/>
      <dgm:t>
        <a:bodyPr/>
        <a:lstStyle/>
        <a:p>
          <a:pPr algn="just"/>
          <a:r>
            <a:rPr lang="es-419" dirty="0" smtClean="0"/>
            <a:t>Luego, para darle mayor dureza y durabilidad, el caucho natural se </a:t>
          </a:r>
          <a:r>
            <a:rPr lang="es-419" i="1" dirty="0" smtClean="0"/>
            <a:t>vulcaniza</a:t>
          </a:r>
          <a:r>
            <a:rPr lang="es-419" dirty="0" smtClean="0"/>
            <a:t>.</a:t>
          </a:r>
          <a:endParaRPr lang="es-ES" dirty="0"/>
        </a:p>
      </dgm:t>
    </dgm:pt>
    <dgm:pt modelId="{0F213648-8C5F-4788-A22C-62FFDA517663}" type="parTrans" cxnId="{44642083-0E47-4B50-858D-D6D537B436C7}">
      <dgm:prSet/>
      <dgm:spPr/>
      <dgm:t>
        <a:bodyPr/>
        <a:lstStyle/>
        <a:p>
          <a:pPr algn="just"/>
          <a:endParaRPr lang="es-ES"/>
        </a:p>
      </dgm:t>
    </dgm:pt>
    <dgm:pt modelId="{65EAB79C-4BEE-44CA-90A1-AE42827FB7C2}" type="sibTrans" cxnId="{44642083-0E47-4B50-858D-D6D537B436C7}">
      <dgm:prSet/>
      <dgm:spPr/>
      <dgm:t>
        <a:bodyPr/>
        <a:lstStyle/>
        <a:p>
          <a:pPr algn="just"/>
          <a:endParaRPr lang="es-ES"/>
        </a:p>
      </dgm:t>
    </dgm:pt>
    <dgm:pt modelId="{34DFB180-D07F-4C4B-BA3C-9BDABA03A211}">
      <dgm:prSet phldrT="[Texto]"/>
      <dgm:spPr/>
      <dgm:t>
        <a:bodyPr/>
        <a:lstStyle/>
        <a:p>
          <a:pPr algn="just"/>
          <a:r>
            <a:rPr lang="es-419" dirty="0" smtClean="0"/>
            <a:t>Se hace pasar el caucho entre rodillos para así hacerlo maleable.</a:t>
          </a:r>
          <a:endParaRPr lang="es-ES" dirty="0"/>
        </a:p>
      </dgm:t>
    </dgm:pt>
    <dgm:pt modelId="{74E4D16D-95EF-44B5-8D2D-1CF5DE4F96BE}" type="parTrans" cxnId="{EB0BA0A1-10AC-4D64-A674-78F49090ADCD}">
      <dgm:prSet/>
      <dgm:spPr/>
      <dgm:t>
        <a:bodyPr/>
        <a:lstStyle/>
        <a:p>
          <a:pPr algn="just"/>
          <a:endParaRPr lang="es-ES"/>
        </a:p>
      </dgm:t>
    </dgm:pt>
    <dgm:pt modelId="{D6686AC6-25E0-4682-871B-1BAE7631C631}" type="sibTrans" cxnId="{EB0BA0A1-10AC-4D64-A674-78F49090ADCD}">
      <dgm:prSet/>
      <dgm:spPr/>
      <dgm:t>
        <a:bodyPr/>
        <a:lstStyle/>
        <a:p>
          <a:pPr algn="just"/>
          <a:endParaRPr lang="es-ES"/>
        </a:p>
      </dgm:t>
    </dgm:pt>
    <dgm:pt modelId="{D288A472-7790-4F51-9F64-6B06E16E1510}" type="pres">
      <dgm:prSet presAssocID="{EDBE21E2-4596-476D-81FB-B8079582FF59}" presName="diagram" presStyleCnt="0">
        <dgm:presLayoutVars>
          <dgm:dir/>
          <dgm:resizeHandles val="exact"/>
        </dgm:presLayoutVars>
      </dgm:prSet>
      <dgm:spPr/>
    </dgm:pt>
    <dgm:pt modelId="{BEFEFF19-158E-4723-BABB-7822140824D1}" type="pres">
      <dgm:prSet presAssocID="{26266735-F106-4040-A61A-05F4BA98B41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31E32E-1979-4EC3-A276-FE25E7E0EE39}" type="pres">
      <dgm:prSet presAssocID="{757DC51B-8E13-4D62-B24D-AEFEF6422F1A}" presName="sibTrans" presStyleCnt="0"/>
      <dgm:spPr/>
    </dgm:pt>
    <dgm:pt modelId="{6A38869E-90B1-40C2-9481-DBE6A56E5D5C}" type="pres">
      <dgm:prSet presAssocID="{C8095CE9-2B22-4ED2-8153-6EB9D966625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BFB161-45B7-4684-A0CF-7A40797FC1D3}" type="pres">
      <dgm:prSet presAssocID="{12FFF802-E55A-4ECF-8696-6397B6EA4FA7}" presName="sibTrans" presStyleCnt="0"/>
      <dgm:spPr/>
    </dgm:pt>
    <dgm:pt modelId="{103D30AA-9F06-443D-BF81-6F400BCD3B42}" type="pres">
      <dgm:prSet presAssocID="{AD65676F-B376-4F90-89F7-205348A15B4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CEE336-41D2-4DC0-B124-581FFC4807B4}" type="pres">
      <dgm:prSet presAssocID="{BF1C7058-EF40-4E1E-BD1F-D8E5A3AD4B9D}" presName="sibTrans" presStyleCnt="0"/>
      <dgm:spPr/>
    </dgm:pt>
    <dgm:pt modelId="{F6C9CE4D-E937-4E4C-8B68-6B6B16BD7A5E}" type="pres">
      <dgm:prSet presAssocID="{C17231CF-D085-490A-85A1-28E8AC8E639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75EE25-296C-4081-956A-F87FBCBE0958}" type="pres">
      <dgm:prSet presAssocID="{65EAB79C-4BEE-44CA-90A1-AE42827FB7C2}" presName="sibTrans" presStyleCnt="0"/>
      <dgm:spPr/>
    </dgm:pt>
    <dgm:pt modelId="{9659A629-5A30-4C91-BF26-A3041ED7CE9F}" type="pres">
      <dgm:prSet presAssocID="{34DFB180-D07F-4C4B-BA3C-9BDABA03A21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F641D3F-CC9F-41E1-91A8-B19F926B39E8}" srcId="{EDBE21E2-4596-476D-81FB-B8079582FF59}" destId="{C8095CE9-2B22-4ED2-8153-6EB9D9666252}" srcOrd="1" destOrd="0" parTransId="{02775807-469E-43BD-8149-3C2AECE4FDF0}" sibTransId="{12FFF802-E55A-4ECF-8696-6397B6EA4FA7}"/>
    <dgm:cxn modelId="{44642083-0E47-4B50-858D-D6D537B436C7}" srcId="{EDBE21E2-4596-476D-81FB-B8079582FF59}" destId="{C17231CF-D085-490A-85A1-28E8AC8E639A}" srcOrd="3" destOrd="0" parTransId="{0F213648-8C5F-4788-A22C-62FFDA517663}" sibTransId="{65EAB79C-4BEE-44CA-90A1-AE42827FB7C2}"/>
    <dgm:cxn modelId="{1E9C4382-4637-4910-9106-7019002E0CEE}" type="presOf" srcId="{26266735-F106-4040-A61A-05F4BA98B415}" destId="{BEFEFF19-158E-4723-BABB-7822140824D1}" srcOrd="0" destOrd="0" presId="urn:microsoft.com/office/officeart/2005/8/layout/default"/>
    <dgm:cxn modelId="{F45EA35B-3DB8-4E7D-A6AD-2882918C2BA1}" type="presOf" srcId="{C8095CE9-2B22-4ED2-8153-6EB9D9666252}" destId="{6A38869E-90B1-40C2-9481-DBE6A56E5D5C}" srcOrd="0" destOrd="0" presId="urn:microsoft.com/office/officeart/2005/8/layout/default"/>
    <dgm:cxn modelId="{CA56171A-ED7E-43A2-B3CB-3E9E6E543685}" type="presOf" srcId="{34DFB180-D07F-4C4B-BA3C-9BDABA03A211}" destId="{9659A629-5A30-4C91-BF26-A3041ED7CE9F}" srcOrd="0" destOrd="0" presId="urn:microsoft.com/office/officeart/2005/8/layout/default"/>
    <dgm:cxn modelId="{62355AA6-50E3-4543-9DF4-EABE8369A269}" srcId="{EDBE21E2-4596-476D-81FB-B8079582FF59}" destId="{AD65676F-B376-4F90-89F7-205348A15B41}" srcOrd="2" destOrd="0" parTransId="{7DC14078-EA18-434B-BB51-2C4B9107051E}" sibTransId="{BF1C7058-EF40-4E1E-BD1F-D8E5A3AD4B9D}"/>
    <dgm:cxn modelId="{EB0BA0A1-10AC-4D64-A674-78F49090ADCD}" srcId="{EDBE21E2-4596-476D-81FB-B8079582FF59}" destId="{34DFB180-D07F-4C4B-BA3C-9BDABA03A211}" srcOrd="4" destOrd="0" parTransId="{74E4D16D-95EF-44B5-8D2D-1CF5DE4F96BE}" sibTransId="{D6686AC6-25E0-4682-871B-1BAE7631C631}"/>
    <dgm:cxn modelId="{8338C7D1-2E82-4771-8887-40E6860AE4E9}" srcId="{EDBE21E2-4596-476D-81FB-B8079582FF59}" destId="{26266735-F106-4040-A61A-05F4BA98B415}" srcOrd="0" destOrd="0" parTransId="{F1C6B723-5E8F-44FA-B8FF-E08B232A14C8}" sibTransId="{757DC51B-8E13-4D62-B24D-AEFEF6422F1A}"/>
    <dgm:cxn modelId="{4B3B1BFE-EBE5-4491-9E85-7073C3E9AEE9}" type="presOf" srcId="{EDBE21E2-4596-476D-81FB-B8079582FF59}" destId="{D288A472-7790-4F51-9F64-6B06E16E1510}" srcOrd="0" destOrd="0" presId="urn:microsoft.com/office/officeart/2005/8/layout/default"/>
    <dgm:cxn modelId="{9C8AD4A7-FD67-43D8-86CA-18540933189D}" type="presOf" srcId="{AD65676F-B376-4F90-89F7-205348A15B41}" destId="{103D30AA-9F06-443D-BF81-6F400BCD3B42}" srcOrd="0" destOrd="0" presId="urn:microsoft.com/office/officeart/2005/8/layout/default"/>
    <dgm:cxn modelId="{C4F71029-1A3E-420F-B760-28B481889C9D}" type="presOf" srcId="{C17231CF-D085-490A-85A1-28E8AC8E639A}" destId="{F6C9CE4D-E937-4E4C-8B68-6B6B16BD7A5E}" srcOrd="0" destOrd="0" presId="urn:microsoft.com/office/officeart/2005/8/layout/default"/>
    <dgm:cxn modelId="{7C64A15E-9BC0-407D-A459-97E76E88FBF1}" type="presParOf" srcId="{D288A472-7790-4F51-9F64-6B06E16E1510}" destId="{BEFEFF19-158E-4723-BABB-7822140824D1}" srcOrd="0" destOrd="0" presId="urn:microsoft.com/office/officeart/2005/8/layout/default"/>
    <dgm:cxn modelId="{1B532FBA-7C0A-4743-AF40-34B78E7E177B}" type="presParOf" srcId="{D288A472-7790-4F51-9F64-6B06E16E1510}" destId="{8631E32E-1979-4EC3-A276-FE25E7E0EE39}" srcOrd="1" destOrd="0" presId="urn:microsoft.com/office/officeart/2005/8/layout/default"/>
    <dgm:cxn modelId="{319877FD-7061-4BD8-895E-56217F44869A}" type="presParOf" srcId="{D288A472-7790-4F51-9F64-6B06E16E1510}" destId="{6A38869E-90B1-40C2-9481-DBE6A56E5D5C}" srcOrd="2" destOrd="0" presId="urn:microsoft.com/office/officeart/2005/8/layout/default"/>
    <dgm:cxn modelId="{4331AEF7-281F-4219-A363-798167539DFC}" type="presParOf" srcId="{D288A472-7790-4F51-9F64-6B06E16E1510}" destId="{18BFB161-45B7-4684-A0CF-7A40797FC1D3}" srcOrd="3" destOrd="0" presId="urn:microsoft.com/office/officeart/2005/8/layout/default"/>
    <dgm:cxn modelId="{63D18ADF-1C2B-4DF5-BAC3-0D5A1A7680F1}" type="presParOf" srcId="{D288A472-7790-4F51-9F64-6B06E16E1510}" destId="{103D30AA-9F06-443D-BF81-6F400BCD3B42}" srcOrd="4" destOrd="0" presId="urn:microsoft.com/office/officeart/2005/8/layout/default"/>
    <dgm:cxn modelId="{D9666770-3528-4D93-B653-DC81B0F497A6}" type="presParOf" srcId="{D288A472-7790-4F51-9F64-6B06E16E1510}" destId="{4BCEE336-41D2-4DC0-B124-581FFC4807B4}" srcOrd="5" destOrd="0" presId="urn:microsoft.com/office/officeart/2005/8/layout/default"/>
    <dgm:cxn modelId="{5CA985EB-C7F3-4A97-8311-FA816A70FA25}" type="presParOf" srcId="{D288A472-7790-4F51-9F64-6B06E16E1510}" destId="{F6C9CE4D-E937-4E4C-8B68-6B6B16BD7A5E}" srcOrd="6" destOrd="0" presId="urn:microsoft.com/office/officeart/2005/8/layout/default"/>
    <dgm:cxn modelId="{9EEE55CF-51B3-41D6-8903-F888A48616E6}" type="presParOf" srcId="{D288A472-7790-4F51-9F64-6B06E16E1510}" destId="{9D75EE25-296C-4081-956A-F87FBCBE0958}" srcOrd="7" destOrd="0" presId="urn:microsoft.com/office/officeart/2005/8/layout/default"/>
    <dgm:cxn modelId="{91C1D532-4109-46E8-BE63-F2FA85315CCC}" type="presParOf" srcId="{D288A472-7790-4F51-9F64-6B06E16E1510}" destId="{9659A629-5A30-4C91-BF26-A3041ED7CE9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725748-0652-4FDC-8061-4CA9D44E2BA0}" type="doc">
      <dgm:prSet loTypeId="urn:microsoft.com/office/officeart/2005/8/layout/default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s-ES"/>
        </a:p>
      </dgm:t>
    </dgm:pt>
    <dgm:pt modelId="{F52F1F73-545E-4E65-9163-D19B3A23CF88}">
      <dgm:prSet phldrT="[Texto]"/>
      <dgm:spPr/>
      <dgm:t>
        <a:bodyPr/>
        <a:lstStyle/>
        <a:p>
          <a:r>
            <a:rPr lang="es-419" dirty="0" smtClean="0"/>
            <a:t>Luego, se agrega el óxido de zinc como agente activante, mientras se continúa con la mezcla hasta lograr la homogeneización.</a:t>
          </a:r>
          <a:endParaRPr lang="es-ES" dirty="0"/>
        </a:p>
      </dgm:t>
    </dgm:pt>
    <dgm:pt modelId="{FAAD97E7-C9BD-499C-B2AE-A18DD1E3F83A}" type="parTrans" cxnId="{28EC731D-75F7-44B1-BACE-9EE366F0FDA2}">
      <dgm:prSet/>
      <dgm:spPr/>
      <dgm:t>
        <a:bodyPr/>
        <a:lstStyle/>
        <a:p>
          <a:endParaRPr lang="es-ES"/>
        </a:p>
      </dgm:t>
    </dgm:pt>
    <dgm:pt modelId="{1E6BE8C4-5464-44C1-9349-20816455A968}" type="sibTrans" cxnId="{28EC731D-75F7-44B1-BACE-9EE366F0FDA2}">
      <dgm:prSet/>
      <dgm:spPr/>
      <dgm:t>
        <a:bodyPr/>
        <a:lstStyle/>
        <a:p>
          <a:endParaRPr lang="es-ES"/>
        </a:p>
      </dgm:t>
    </dgm:pt>
    <dgm:pt modelId="{2C65BA8C-D320-4A6A-8280-2AB33E3FD741}">
      <dgm:prSet phldrT="[Texto]"/>
      <dgm:spPr/>
      <dgm:t>
        <a:bodyPr/>
        <a:lstStyle/>
        <a:p>
          <a:r>
            <a:rPr lang="es-419" dirty="0" smtClean="0"/>
            <a:t>Luego se le agrega mercaptobenzotiazol como acelerante, y azufre como vulcanizante, mientras se continúa con la mezcla en los rodillos. Se corta al material y se vuelve a introducir al sistema para mejorar la homogeneización. La mezcla homohogénea resultante se llamará mezcla maestra.</a:t>
          </a:r>
          <a:endParaRPr lang="es-ES" dirty="0"/>
        </a:p>
      </dgm:t>
    </dgm:pt>
    <dgm:pt modelId="{AA800BB7-C1B6-4610-93F2-272DBF011285}" type="parTrans" cxnId="{81DBF2F5-73E9-4312-BF28-9F1FD3995543}">
      <dgm:prSet/>
      <dgm:spPr/>
      <dgm:t>
        <a:bodyPr/>
        <a:lstStyle/>
        <a:p>
          <a:endParaRPr lang="es-ES"/>
        </a:p>
      </dgm:t>
    </dgm:pt>
    <dgm:pt modelId="{BEEEC152-F74A-4A34-974B-5BCEF59C5FD2}" type="sibTrans" cxnId="{81DBF2F5-73E9-4312-BF28-9F1FD3995543}">
      <dgm:prSet/>
      <dgm:spPr/>
      <dgm:t>
        <a:bodyPr/>
        <a:lstStyle/>
        <a:p>
          <a:endParaRPr lang="es-ES"/>
        </a:p>
      </dgm:t>
    </dgm:pt>
    <dgm:pt modelId="{C5974A0C-0B98-435B-9B52-AEE00ABA3FA0}">
      <dgm:prSet phldrT="[Texto]"/>
      <dgm:spPr/>
      <dgm:t>
        <a:bodyPr/>
        <a:lstStyle/>
        <a:p>
          <a:r>
            <a:rPr lang="es-419" dirty="0" smtClean="0"/>
            <a:t>Luego, se le agrega carbonato de calcio como carga a la mezcla. También se le agrega, como otra opción en este proceso, caolín. Así se pueden obtener dos diferentes productos de caucho. Se continúa con los cortes y el mezclado, y al producto homogéneo resultante se le llama mezcla final. Con un molino de caucho se obtienen láminas grandes de este material.</a:t>
          </a:r>
          <a:endParaRPr lang="es-ES" dirty="0"/>
        </a:p>
      </dgm:t>
    </dgm:pt>
    <dgm:pt modelId="{505CC123-E9AC-4AEB-9AFE-118CD0D206C0}" type="parTrans" cxnId="{C71A77AC-81F0-4DF9-ADEC-7D94E2D739F4}">
      <dgm:prSet/>
      <dgm:spPr/>
      <dgm:t>
        <a:bodyPr/>
        <a:lstStyle/>
        <a:p>
          <a:endParaRPr lang="es-ES"/>
        </a:p>
      </dgm:t>
    </dgm:pt>
    <dgm:pt modelId="{1DA1000C-3050-4394-A948-5CCF862A7E95}" type="sibTrans" cxnId="{C71A77AC-81F0-4DF9-ADEC-7D94E2D739F4}">
      <dgm:prSet/>
      <dgm:spPr/>
      <dgm:t>
        <a:bodyPr/>
        <a:lstStyle/>
        <a:p>
          <a:endParaRPr lang="es-ES"/>
        </a:p>
      </dgm:t>
    </dgm:pt>
    <dgm:pt modelId="{59376E26-7C89-4246-B140-97FD4E2D00FB}">
      <dgm:prSet phldrT="[Texto]"/>
      <dgm:spPr/>
      <dgm:t>
        <a:bodyPr/>
        <a:lstStyle/>
        <a:p>
          <a:r>
            <a:rPr lang="es-419" dirty="0" smtClean="0"/>
            <a:t>Luego, estas láminas se ponen en moldes a 150º y bajo la presión de 50 k fuerza por centímetro cuadrado durante 20 minutos, la que proporciona las condiciones necesarias para la reacción química efectiva.</a:t>
          </a:r>
          <a:endParaRPr lang="es-ES" dirty="0"/>
        </a:p>
      </dgm:t>
    </dgm:pt>
    <dgm:pt modelId="{5B3D0372-0EDA-40B2-AB87-F9EBF9D96AD5}" type="parTrans" cxnId="{B76C00C5-8E79-4DCE-AE43-713243773655}">
      <dgm:prSet/>
      <dgm:spPr/>
      <dgm:t>
        <a:bodyPr/>
        <a:lstStyle/>
        <a:p>
          <a:endParaRPr lang="es-ES"/>
        </a:p>
      </dgm:t>
    </dgm:pt>
    <dgm:pt modelId="{B3EFA030-3FC7-4DD2-A000-2C2819E556DF}" type="sibTrans" cxnId="{B76C00C5-8E79-4DCE-AE43-713243773655}">
      <dgm:prSet/>
      <dgm:spPr/>
      <dgm:t>
        <a:bodyPr/>
        <a:lstStyle/>
        <a:p>
          <a:endParaRPr lang="es-ES"/>
        </a:p>
      </dgm:t>
    </dgm:pt>
    <dgm:pt modelId="{29E294D6-4061-47EB-A8AD-7255319DD521}">
      <dgm:prSet phldrT="[Texto]"/>
      <dgm:spPr/>
      <dgm:t>
        <a:bodyPr/>
        <a:lstStyle/>
        <a:p>
          <a:r>
            <a:rPr lang="es-419" dirty="0" smtClean="0"/>
            <a:t>Se recortan las rebabas de las láminas, las que luego sirven de base para la construcción de los neumáticos/forros.</a:t>
          </a:r>
          <a:endParaRPr lang="es-ES" dirty="0"/>
        </a:p>
      </dgm:t>
    </dgm:pt>
    <dgm:pt modelId="{57332BA7-53B6-442C-86FA-0086900757F9}" type="parTrans" cxnId="{CFA41373-B799-40A3-AF4E-462AB9C35D90}">
      <dgm:prSet/>
      <dgm:spPr/>
      <dgm:t>
        <a:bodyPr/>
        <a:lstStyle/>
        <a:p>
          <a:endParaRPr lang="es-ES"/>
        </a:p>
      </dgm:t>
    </dgm:pt>
    <dgm:pt modelId="{FC9966D1-944B-49E5-B690-CFD4F85B6237}" type="sibTrans" cxnId="{CFA41373-B799-40A3-AF4E-462AB9C35D90}">
      <dgm:prSet/>
      <dgm:spPr/>
      <dgm:t>
        <a:bodyPr/>
        <a:lstStyle/>
        <a:p>
          <a:endParaRPr lang="es-ES"/>
        </a:p>
      </dgm:t>
    </dgm:pt>
    <dgm:pt modelId="{9C88AAA8-9168-40C0-BF90-B83DEC06C1F0}" type="pres">
      <dgm:prSet presAssocID="{DA725748-0652-4FDC-8061-4CA9D44E2BA0}" presName="diagram" presStyleCnt="0">
        <dgm:presLayoutVars>
          <dgm:dir/>
          <dgm:resizeHandles val="exact"/>
        </dgm:presLayoutVars>
      </dgm:prSet>
      <dgm:spPr/>
    </dgm:pt>
    <dgm:pt modelId="{A54AC14D-31DC-4D83-B645-3F4F37CFC804}" type="pres">
      <dgm:prSet presAssocID="{F52F1F73-545E-4E65-9163-D19B3A23CF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85A243-A768-4384-9775-836DFDE0E12D}" type="pres">
      <dgm:prSet presAssocID="{1E6BE8C4-5464-44C1-9349-20816455A968}" presName="sibTrans" presStyleCnt="0"/>
      <dgm:spPr/>
    </dgm:pt>
    <dgm:pt modelId="{039F328A-99DE-496F-8CCD-54D6644F501C}" type="pres">
      <dgm:prSet presAssocID="{2C65BA8C-D320-4A6A-8280-2AB33E3FD74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03AC5D-9C91-4684-A1D6-72E729B9C611}" type="pres">
      <dgm:prSet presAssocID="{BEEEC152-F74A-4A34-974B-5BCEF59C5FD2}" presName="sibTrans" presStyleCnt="0"/>
      <dgm:spPr/>
    </dgm:pt>
    <dgm:pt modelId="{E8B260EB-D0A0-46BC-807D-2DF49013AF02}" type="pres">
      <dgm:prSet presAssocID="{C5974A0C-0B98-435B-9B52-AEE00ABA3FA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A4CB9C-227D-4D51-A978-E3882618414F}" type="pres">
      <dgm:prSet presAssocID="{1DA1000C-3050-4394-A948-5CCF862A7E95}" presName="sibTrans" presStyleCnt="0"/>
      <dgm:spPr/>
    </dgm:pt>
    <dgm:pt modelId="{52583363-D4BD-4E97-AD99-7EFED0445F82}" type="pres">
      <dgm:prSet presAssocID="{59376E26-7C89-4246-B140-97FD4E2D00F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4BFAEB-C243-4A1E-8F1E-E58B9995A878}" type="pres">
      <dgm:prSet presAssocID="{B3EFA030-3FC7-4DD2-A000-2C2819E556DF}" presName="sibTrans" presStyleCnt="0"/>
      <dgm:spPr/>
    </dgm:pt>
    <dgm:pt modelId="{9DDEDE47-9467-4369-BE29-08EDDA334DF0}" type="pres">
      <dgm:prSet presAssocID="{29E294D6-4061-47EB-A8AD-7255319DD52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42B9DA5-A0BF-42D2-B2D2-82583613CBD8}" type="presOf" srcId="{F52F1F73-545E-4E65-9163-D19B3A23CF88}" destId="{A54AC14D-31DC-4D83-B645-3F4F37CFC804}" srcOrd="0" destOrd="0" presId="urn:microsoft.com/office/officeart/2005/8/layout/default"/>
    <dgm:cxn modelId="{B464843E-421E-46C5-A733-C682C4A203A7}" type="presOf" srcId="{29E294D6-4061-47EB-A8AD-7255319DD521}" destId="{9DDEDE47-9467-4369-BE29-08EDDA334DF0}" srcOrd="0" destOrd="0" presId="urn:microsoft.com/office/officeart/2005/8/layout/default"/>
    <dgm:cxn modelId="{D3BC3D7A-07AA-4F2D-9258-1F2BFA3CA076}" type="presOf" srcId="{C5974A0C-0B98-435B-9B52-AEE00ABA3FA0}" destId="{E8B260EB-D0A0-46BC-807D-2DF49013AF02}" srcOrd="0" destOrd="0" presId="urn:microsoft.com/office/officeart/2005/8/layout/default"/>
    <dgm:cxn modelId="{C0279333-4994-4048-B937-FD6F9AF8ED52}" type="presOf" srcId="{DA725748-0652-4FDC-8061-4CA9D44E2BA0}" destId="{9C88AAA8-9168-40C0-BF90-B83DEC06C1F0}" srcOrd="0" destOrd="0" presId="urn:microsoft.com/office/officeart/2005/8/layout/default"/>
    <dgm:cxn modelId="{943753F9-0253-418B-8F69-3B69F3AF1605}" type="presOf" srcId="{2C65BA8C-D320-4A6A-8280-2AB33E3FD741}" destId="{039F328A-99DE-496F-8CCD-54D6644F501C}" srcOrd="0" destOrd="0" presId="urn:microsoft.com/office/officeart/2005/8/layout/default"/>
    <dgm:cxn modelId="{CFA41373-B799-40A3-AF4E-462AB9C35D90}" srcId="{DA725748-0652-4FDC-8061-4CA9D44E2BA0}" destId="{29E294D6-4061-47EB-A8AD-7255319DD521}" srcOrd="4" destOrd="0" parTransId="{57332BA7-53B6-442C-86FA-0086900757F9}" sibTransId="{FC9966D1-944B-49E5-B690-CFD4F85B6237}"/>
    <dgm:cxn modelId="{B76C00C5-8E79-4DCE-AE43-713243773655}" srcId="{DA725748-0652-4FDC-8061-4CA9D44E2BA0}" destId="{59376E26-7C89-4246-B140-97FD4E2D00FB}" srcOrd="3" destOrd="0" parTransId="{5B3D0372-0EDA-40B2-AB87-F9EBF9D96AD5}" sibTransId="{B3EFA030-3FC7-4DD2-A000-2C2819E556DF}"/>
    <dgm:cxn modelId="{1ECE998A-4B74-4694-A3AB-73169120ECA1}" type="presOf" srcId="{59376E26-7C89-4246-B140-97FD4E2D00FB}" destId="{52583363-D4BD-4E97-AD99-7EFED0445F82}" srcOrd="0" destOrd="0" presId="urn:microsoft.com/office/officeart/2005/8/layout/default"/>
    <dgm:cxn modelId="{81DBF2F5-73E9-4312-BF28-9F1FD3995543}" srcId="{DA725748-0652-4FDC-8061-4CA9D44E2BA0}" destId="{2C65BA8C-D320-4A6A-8280-2AB33E3FD741}" srcOrd="1" destOrd="0" parTransId="{AA800BB7-C1B6-4610-93F2-272DBF011285}" sibTransId="{BEEEC152-F74A-4A34-974B-5BCEF59C5FD2}"/>
    <dgm:cxn modelId="{28EC731D-75F7-44B1-BACE-9EE366F0FDA2}" srcId="{DA725748-0652-4FDC-8061-4CA9D44E2BA0}" destId="{F52F1F73-545E-4E65-9163-D19B3A23CF88}" srcOrd="0" destOrd="0" parTransId="{FAAD97E7-C9BD-499C-B2AE-A18DD1E3F83A}" sibTransId="{1E6BE8C4-5464-44C1-9349-20816455A968}"/>
    <dgm:cxn modelId="{C71A77AC-81F0-4DF9-ADEC-7D94E2D739F4}" srcId="{DA725748-0652-4FDC-8061-4CA9D44E2BA0}" destId="{C5974A0C-0B98-435B-9B52-AEE00ABA3FA0}" srcOrd="2" destOrd="0" parTransId="{505CC123-E9AC-4AEB-9AFE-118CD0D206C0}" sibTransId="{1DA1000C-3050-4394-A948-5CCF862A7E95}"/>
    <dgm:cxn modelId="{9222F873-A8AB-4F1F-8ADB-A29113E1DAFB}" type="presParOf" srcId="{9C88AAA8-9168-40C0-BF90-B83DEC06C1F0}" destId="{A54AC14D-31DC-4D83-B645-3F4F37CFC804}" srcOrd="0" destOrd="0" presId="urn:microsoft.com/office/officeart/2005/8/layout/default"/>
    <dgm:cxn modelId="{8D90CAC1-B362-44E1-85E5-75C587F60D00}" type="presParOf" srcId="{9C88AAA8-9168-40C0-BF90-B83DEC06C1F0}" destId="{E785A243-A768-4384-9775-836DFDE0E12D}" srcOrd="1" destOrd="0" presId="urn:microsoft.com/office/officeart/2005/8/layout/default"/>
    <dgm:cxn modelId="{25082C2F-77E7-4C95-8C0C-2BD201BD9534}" type="presParOf" srcId="{9C88AAA8-9168-40C0-BF90-B83DEC06C1F0}" destId="{039F328A-99DE-496F-8CCD-54D6644F501C}" srcOrd="2" destOrd="0" presId="urn:microsoft.com/office/officeart/2005/8/layout/default"/>
    <dgm:cxn modelId="{DB7D6FB8-59DE-4A23-A068-9DE334817369}" type="presParOf" srcId="{9C88AAA8-9168-40C0-BF90-B83DEC06C1F0}" destId="{5103AC5D-9C91-4684-A1D6-72E729B9C611}" srcOrd="3" destOrd="0" presId="urn:microsoft.com/office/officeart/2005/8/layout/default"/>
    <dgm:cxn modelId="{ECC4AB31-AF83-43F1-87C1-BDB2B3640017}" type="presParOf" srcId="{9C88AAA8-9168-40C0-BF90-B83DEC06C1F0}" destId="{E8B260EB-D0A0-46BC-807D-2DF49013AF02}" srcOrd="4" destOrd="0" presId="urn:microsoft.com/office/officeart/2005/8/layout/default"/>
    <dgm:cxn modelId="{018BA196-248B-4CE0-BA5D-D58C4706C642}" type="presParOf" srcId="{9C88AAA8-9168-40C0-BF90-B83DEC06C1F0}" destId="{6BA4CB9C-227D-4D51-A978-E3882618414F}" srcOrd="5" destOrd="0" presId="urn:microsoft.com/office/officeart/2005/8/layout/default"/>
    <dgm:cxn modelId="{3742B5A1-54A2-4BE0-8A9B-A964BD3DDAD4}" type="presParOf" srcId="{9C88AAA8-9168-40C0-BF90-B83DEC06C1F0}" destId="{52583363-D4BD-4E97-AD99-7EFED0445F82}" srcOrd="6" destOrd="0" presId="urn:microsoft.com/office/officeart/2005/8/layout/default"/>
    <dgm:cxn modelId="{7FFB4F49-769F-4F49-9E36-CFD3870D035B}" type="presParOf" srcId="{9C88AAA8-9168-40C0-BF90-B83DEC06C1F0}" destId="{CB4BFAEB-C243-4A1E-8F1E-E58B9995A878}" srcOrd="7" destOrd="0" presId="urn:microsoft.com/office/officeart/2005/8/layout/default"/>
    <dgm:cxn modelId="{FED71978-5FE4-4261-B404-9AD7E3E585F2}" type="presParOf" srcId="{9C88AAA8-9168-40C0-BF90-B83DEC06C1F0}" destId="{9DDEDE47-9467-4369-BE29-08EDDA334DF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5D1E2-1D19-4F48-A91E-28AB0CB5F8DF}">
      <dsp:nvSpPr>
        <dsp:cNvPr id="0" name=""/>
        <dsp:cNvSpPr/>
      </dsp:nvSpPr>
      <dsp:spPr>
        <a:xfrm>
          <a:off x="0" y="736866"/>
          <a:ext cx="9297115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5662EE-024D-4352-AC2C-FADE7456F573}">
      <dsp:nvSpPr>
        <dsp:cNvPr id="0" name=""/>
        <dsp:cNvSpPr/>
      </dsp:nvSpPr>
      <dsp:spPr>
        <a:xfrm>
          <a:off x="464855" y="13626"/>
          <a:ext cx="6507980" cy="14464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5986" tIns="0" rIns="245986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800" kern="1200" dirty="0" smtClean="0"/>
            <a:t>El caucho natural se obtiene de ciertos tipos de árboles, entre ellos, el Hevea brasiliensis originario del Amazonas, y comúnmente conocido como el árbol que llora, pues tras hacer una incisión o sangría en su corteza, este deja caer en forma líquida una sustancia lechosa llamada látex.</a:t>
          </a:r>
          <a:endParaRPr lang="es-ES" sz="1800" kern="1200" dirty="0"/>
        </a:p>
      </dsp:txBody>
      <dsp:txXfrm>
        <a:off x="535466" y="84237"/>
        <a:ext cx="6366758" cy="1305258"/>
      </dsp:txXfrm>
    </dsp:sp>
    <dsp:sp modelId="{0BDFA94E-5F7D-4A73-8ED5-42F30ECE9D34}">
      <dsp:nvSpPr>
        <dsp:cNvPr id="0" name=""/>
        <dsp:cNvSpPr/>
      </dsp:nvSpPr>
      <dsp:spPr>
        <a:xfrm>
          <a:off x="0" y="2959506"/>
          <a:ext cx="9297115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2615887"/>
              <a:satOff val="15563"/>
              <a:lumOff val="62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AC3199-12D4-4E33-B9DC-678F34F779C7}">
      <dsp:nvSpPr>
        <dsp:cNvPr id="0" name=""/>
        <dsp:cNvSpPr/>
      </dsp:nvSpPr>
      <dsp:spPr>
        <a:xfrm>
          <a:off x="464855" y="2236266"/>
          <a:ext cx="6507980" cy="1446480"/>
        </a:xfrm>
        <a:prstGeom prst="roundRect">
          <a:avLst/>
        </a:prstGeom>
        <a:gradFill rotWithShape="0">
          <a:gsLst>
            <a:gs pos="0">
              <a:schemeClr val="accent5">
                <a:hueOff val="-2615887"/>
                <a:satOff val="15563"/>
                <a:lumOff val="6274"/>
                <a:alphaOff val="0"/>
                <a:tint val="65000"/>
                <a:lumMod val="110000"/>
              </a:schemeClr>
            </a:gs>
            <a:gs pos="88000">
              <a:schemeClr val="accent5">
                <a:hueOff val="-2615887"/>
                <a:satOff val="15563"/>
                <a:lumOff val="6274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5986" tIns="0" rIns="245986" bIns="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kern="1200" dirty="0" smtClean="0"/>
            <a:t>Para iniciar el proceso de sangrado o rayado, se instalan unas canaletas que conectan la línea de escurrimiento por donde va a circular el látex con unas tazas recolectoras donde se almacena para su posterior manipulación.</a:t>
          </a:r>
          <a:endParaRPr lang="es-ES" sz="2000" kern="1200" dirty="0"/>
        </a:p>
      </dsp:txBody>
      <dsp:txXfrm>
        <a:off x="535466" y="2306877"/>
        <a:ext cx="6366758" cy="1305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FEFF19-158E-4723-BABB-7822140824D1}">
      <dsp:nvSpPr>
        <dsp:cNvPr id="0" name=""/>
        <dsp:cNvSpPr/>
      </dsp:nvSpPr>
      <dsp:spPr>
        <a:xfrm>
          <a:off x="0" y="517510"/>
          <a:ext cx="3265628" cy="1959377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shade val="8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700" kern="1200" dirty="0" smtClean="0"/>
            <a:t>El látex líquido cae en unos recipientes informes, donde se solidifica, para luego ser recolectado.</a:t>
          </a:r>
          <a:endParaRPr lang="es-ES" sz="1700" kern="1200" dirty="0"/>
        </a:p>
      </dsp:txBody>
      <dsp:txXfrm>
        <a:off x="0" y="517510"/>
        <a:ext cx="3265628" cy="1959377"/>
      </dsp:txXfrm>
    </dsp:sp>
    <dsp:sp modelId="{6A38869E-90B1-40C2-9481-DBE6A56E5D5C}">
      <dsp:nvSpPr>
        <dsp:cNvPr id="0" name=""/>
        <dsp:cNvSpPr/>
      </dsp:nvSpPr>
      <dsp:spPr>
        <a:xfrm>
          <a:off x="3592191" y="517510"/>
          <a:ext cx="3265628" cy="1959377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107206"/>
                <a:satOff val="-8037"/>
                <a:lumOff val="8214"/>
                <a:alphaOff val="0"/>
                <a:tint val="65000"/>
                <a:lumMod val="110000"/>
              </a:schemeClr>
            </a:gs>
            <a:gs pos="88000">
              <a:schemeClr val="accent4">
                <a:shade val="80000"/>
                <a:hueOff val="-107206"/>
                <a:satOff val="-8037"/>
                <a:lumOff val="8214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700" kern="1200" dirty="0" smtClean="0"/>
            <a:t>Todo el cúmulo de látex sólido pasará por un proceso en el que será cortado en pequeños trozos, y se le aplicará un tratamiento químico que los oscurece (henna negra, con concentración de parafenilendiamina).</a:t>
          </a:r>
          <a:endParaRPr lang="es-ES" sz="1700" kern="1200" dirty="0"/>
        </a:p>
      </dsp:txBody>
      <dsp:txXfrm>
        <a:off x="3592191" y="517510"/>
        <a:ext cx="3265628" cy="1959377"/>
      </dsp:txXfrm>
    </dsp:sp>
    <dsp:sp modelId="{103D30AA-9F06-443D-BF81-6F400BCD3B42}">
      <dsp:nvSpPr>
        <dsp:cNvPr id="0" name=""/>
        <dsp:cNvSpPr/>
      </dsp:nvSpPr>
      <dsp:spPr>
        <a:xfrm>
          <a:off x="7184383" y="517510"/>
          <a:ext cx="3265628" cy="1959377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214413"/>
                <a:satOff val="-16073"/>
                <a:lumOff val="16429"/>
                <a:alphaOff val="0"/>
                <a:tint val="65000"/>
                <a:lumMod val="110000"/>
              </a:schemeClr>
            </a:gs>
            <a:gs pos="88000">
              <a:schemeClr val="accent4">
                <a:shade val="80000"/>
                <a:hueOff val="-214413"/>
                <a:satOff val="-16073"/>
                <a:lumOff val="1642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700" kern="1200" dirty="0" smtClean="0"/>
            <a:t>Se compacta en un cubiculo móvil, dando como resultado pacas de caucho natural, listas para convertirse en parte fundamental de neumáticos, cámaras y demases.</a:t>
          </a:r>
          <a:endParaRPr lang="es-ES" sz="1700" kern="1200" dirty="0"/>
        </a:p>
      </dsp:txBody>
      <dsp:txXfrm>
        <a:off x="7184383" y="517510"/>
        <a:ext cx="3265628" cy="1959377"/>
      </dsp:txXfrm>
    </dsp:sp>
    <dsp:sp modelId="{F6C9CE4D-E937-4E4C-8B68-6B6B16BD7A5E}">
      <dsp:nvSpPr>
        <dsp:cNvPr id="0" name=""/>
        <dsp:cNvSpPr/>
      </dsp:nvSpPr>
      <dsp:spPr>
        <a:xfrm>
          <a:off x="1796095" y="2803450"/>
          <a:ext cx="3265628" cy="1959377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321619"/>
                <a:satOff val="-24110"/>
                <a:lumOff val="24643"/>
                <a:alphaOff val="0"/>
                <a:tint val="65000"/>
                <a:lumMod val="110000"/>
              </a:schemeClr>
            </a:gs>
            <a:gs pos="88000">
              <a:schemeClr val="accent4">
                <a:shade val="80000"/>
                <a:hueOff val="-321619"/>
                <a:satOff val="-24110"/>
                <a:lumOff val="24643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700" kern="1200" dirty="0" smtClean="0"/>
            <a:t>Luego, para darle mayor dureza y durabilidad, el caucho natural se </a:t>
          </a:r>
          <a:r>
            <a:rPr lang="es-419" sz="1700" i="1" kern="1200" dirty="0" smtClean="0"/>
            <a:t>vulcaniza</a:t>
          </a:r>
          <a:r>
            <a:rPr lang="es-419" sz="1700" kern="1200" dirty="0" smtClean="0"/>
            <a:t>.</a:t>
          </a:r>
          <a:endParaRPr lang="es-ES" sz="1700" kern="1200" dirty="0"/>
        </a:p>
      </dsp:txBody>
      <dsp:txXfrm>
        <a:off x="1796095" y="2803450"/>
        <a:ext cx="3265628" cy="1959377"/>
      </dsp:txXfrm>
    </dsp:sp>
    <dsp:sp modelId="{9659A629-5A30-4C91-BF26-A3041ED7CE9F}">
      <dsp:nvSpPr>
        <dsp:cNvPr id="0" name=""/>
        <dsp:cNvSpPr/>
      </dsp:nvSpPr>
      <dsp:spPr>
        <a:xfrm>
          <a:off x="5388287" y="2803450"/>
          <a:ext cx="3265628" cy="1959377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428826"/>
                <a:satOff val="-32146"/>
                <a:lumOff val="32858"/>
                <a:alphaOff val="0"/>
                <a:tint val="65000"/>
                <a:lumMod val="110000"/>
              </a:schemeClr>
            </a:gs>
            <a:gs pos="88000">
              <a:schemeClr val="accent4">
                <a:shade val="80000"/>
                <a:hueOff val="-428826"/>
                <a:satOff val="-32146"/>
                <a:lumOff val="32858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700" kern="1200" dirty="0" smtClean="0"/>
            <a:t>Se hace pasar el caucho entre rodillos para así hacerlo maleable.</a:t>
          </a:r>
          <a:endParaRPr lang="es-ES" sz="1700" kern="1200" dirty="0"/>
        </a:p>
      </dsp:txBody>
      <dsp:txXfrm>
        <a:off x="5388287" y="2803450"/>
        <a:ext cx="3265628" cy="19593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AC14D-31DC-4D83-B645-3F4F37CFC804}">
      <dsp:nvSpPr>
        <dsp:cNvPr id="0" name=""/>
        <dsp:cNvSpPr/>
      </dsp:nvSpPr>
      <dsp:spPr>
        <a:xfrm>
          <a:off x="0" y="524814"/>
          <a:ext cx="3284112" cy="197046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400" kern="1200" dirty="0" smtClean="0"/>
            <a:t>Luego, se agrega el óxido de zinc como agente activante, mientras se continúa con la mezcla hasta lograr la homogeneización.</a:t>
          </a:r>
          <a:endParaRPr lang="es-ES" sz="1400" kern="1200" dirty="0"/>
        </a:p>
      </dsp:txBody>
      <dsp:txXfrm>
        <a:off x="0" y="524814"/>
        <a:ext cx="3284112" cy="1970467"/>
      </dsp:txXfrm>
    </dsp:sp>
    <dsp:sp modelId="{039F328A-99DE-496F-8CCD-54D6644F501C}">
      <dsp:nvSpPr>
        <dsp:cNvPr id="0" name=""/>
        <dsp:cNvSpPr/>
      </dsp:nvSpPr>
      <dsp:spPr>
        <a:xfrm>
          <a:off x="3612524" y="524814"/>
          <a:ext cx="3284112" cy="197046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231788"/>
                <a:satOff val="-9638"/>
                <a:lumOff val="19974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231788"/>
                <a:satOff val="-9638"/>
                <a:lumOff val="19974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400" kern="1200" dirty="0" smtClean="0"/>
            <a:t>Luego se le agrega mercaptobenzotiazol como acelerante, y azufre como vulcanizante, mientras se continúa con la mezcla en los rodillos. Se corta al material y se vuelve a introducir al sistema para mejorar la homogeneización. La mezcla homohogénea resultante se llamará mezcla maestra.</a:t>
          </a:r>
          <a:endParaRPr lang="es-ES" sz="1400" kern="1200" dirty="0"/>
        </a:p>
      </dsp:txBody>
      <dsp:txXfrm>
        <a:off x="3612524" y="524814"/>
        <a:ext cx="3284112" cy="1970467"/>
      </dsp:txXfrm>
    </dsp:sp>
    <dsp:sp modelId="{E8B260EB-D0A0-46BC-807D-2DF49013AF02}">
      <dsp:nvSpPr>
        <dsp:cNvPr id="0" name=""/>
        <dsp:cNvSpPr/>
      </dsp:nvSpPr>
      <dsp:spPr>
        <a:xfrm>
          <a:off x="7225048" y="524814"/>
          <a:ext cx="3284112" cy="197046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463575"/>
                <a:satOff val="-19276"/>
                <a:lumOff val="39947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463575"/>
                <a:satOff val="-19276"/>
                <a:lumOff val="3994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400" kern="1200" dirty="0" smtClean="0"/>
            <a:t>Luego, se le agrega carbonato de calcio como carga a la mezcla. También se le agrega, como otra opción en este proceso, caolín. Así se pueden obtener dos diferentes productos de caucho. Se continúa con los cortes y el mezclado, y al producto homogéneo resultante se le llama mezcla final. Con un molino de caucho se obtienen láminas grandes de este material.</a:t>
          </a:r>
          <a:endParaRPr lang="es-ES" sz="1400" kern="1200" dirty="0"/>
        </a:p>
      </dsp:txBody>
      <dsp:txXfrm>
        <a:off x="7225048" y="524814"/>
        <a:ext cx="3284112" cy="1970467"/>
      </dsp:txXfrm>
    </dsp:sp>
    <dsp:sp modelId="{52583363-D4BD-4E97-AD99-7EFED0445F82}">
      <dsp:nvSpPr>
        <dsp:cNvPr id="0" name=""/>
        <dsp:cNvSpPr/>
      </dsp:nvSpPr>
      <dsp:spPr>
        <a:xfrm>
          <a:off x="1806262" y="2823693"/>
          <a:ext cx="3284112" cy="197046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463575"/>
                <a:satOff val="-19276"/>
                <a:lumOff val="39947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463575"/>
                <a:satOff val="-19276"/>
                <a:lumOff val="3994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400" kern="1200" dirty="0" smtClean="0"/>
            <a:t>Luego, estas láminas se ponen en moldes a 150º y bajo la presión de 50 k fuerza por centímetro cuadrado durante 20 minutos, la que proporciona las condiciones necesarias para la reacción química efectiva.</a:t>
          </a:r>
          <a:endParaRPr lang="es-ES" sz="1400" kern="1200" dirty="0"/>
        </a:p>
      </dsp:txBody>
      <dsp:txXfrm>
        <a:off x="1806262" y="2823693"/>
        <a:ext cx="3284112" cy="1970467"/>
      </dsp:txXfrm>
    </dsp:sp>
    <dsp:sp modelId="{9DDEDE47-9467-4369-BE29-08EDDA334DF0}">
      <dsp:nvSpPr>
        <dsp:cNvPr id="0" name=""/>
        <dsp:cNvSpPr/>
      </dsp:nvSpPr>
      <dsp:spPr>
        <a:xfrm>
          <a:off x="5418786" y="2823693"/>
          <a:ext cx="3284112" cy="197046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231788"/>
                <a:satOff val="-9638"/>
                <a:lumOff val="19974"/>
                <a:alphaOff val="0"/>
                <a:tint val="65000"/>
                <a:lumMod val="110000"/>
              </a:schemeClr>
            </a:gs>
            <a:gs pos="88000">
              <a:schemeClr val="accent2">
                <a:shade val="50000"/>
                <a:hueOff val="231788"/>
                <a:satOff val="-9638"/>
                <a:lumOff val="19974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1400" kern="1200" dirty="0" smtClean="0"/>
            <a:t>Se recortan las rebabas de las láminas, las que luego sirven de base para la construcción de los neumáticos/forros.</a:t>
          </a:r>
          <a:endParaRPr lang="es-ES" sz="1400" kern="1200" dirty="0"/>
        </a:p>
      </dsp:txBody>
      <dsp:txXfrm>
        <a:off x="5418786" y="2823693"/>
        <a:ext cx="3284112" cy="1970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valle.com/proceso-industrial-de-extraccion-y-transformacion-de-caucho-natural-para-la-fabricacion-de-llanta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8158" y="734095"/>
            <a:ext cx="9182398" cy="998544"/>
          </a:xfrm>
        </p:spPr>
        <p:txBody>
          <a:bodyPr/>
          <a:lstStyle/>
          <a:p>
            <a:pPr algn="l"/>
            <a:r>
              <a:rPr lang="es-ES" dirty="0" smtClean="0"/>
              <a:t>PROCESOS PETROQUÍMICOS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20462" y="1732639"/>
            <a:ext cx="7226262" cy="1096899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/>
              <a:t>UNIDAD 2 </a:t>
            </a:r>
            <a:endParaRPr lang="es-ES" sz="3600" dirty="0"/>
          </a:p>
        </p:txBody>
      </p:sp>
      <p:pic>
        <p:nvPicPr>
          <p:cNvPr id="1026" name="Picture 2" descr="Ingeniería Petroquímica: Qué es, campo laboral, materias y má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357" y="1848549"/>
            <a:ext cx="6096000" cy="443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61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PROCESO PRODUCTIVO DEL CAUCHO</a:t>
            </a: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59502596"/>
              </p:ext>
            </p:extLst>
          </p:nvPr>
        </p:nvGraphicFramePr>
        <p:xfrm>
          <a:off x="862885" y="1930400"/>
          <a:ext cx="9297115" cy="4207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Archivo:Sangritadelarbolitodecauch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508" y="2163651"/>
            <a:ext cx="3262536" cy="326253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00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PROCESO PRODUCTIVO DEL CAUCHO</a:t>
            </a: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32600226"/>
              </p:ext>
            </p:extLst>
          </p:nvPr>
        </p:nvGraphicFramePr>
        <p:xfrm>
          <a:off x="677334" y="1300766"/>
          <a:ext cx="10450012" cy="5280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78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PROCESO PRODUCTIVO DEL CAUCHO</a:t>
            </a: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73574098"/>
              </p:ext>
            </p:extLst>
          </p:nvPr>
        </p:nvGraphicFramePr>
        <p:xfrm>
          <a:off x="772731" y="1210614"/>
          <a:ext cx="10509161" cy="531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2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PROCESO PRODUCTIVO DEL CAUCHO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11958" t="38336" r="45083" b="22579"/>
          <a:stretch/>
        </p:blipFill>
        <p:spPr>
          <a:xfrm>
            <a:off x="1133340" y="1542199"/>
            <a:ext cx="8667482" cy="44335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465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BIBLIOGRAFÍA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677334" y="1607234"/>
            <a:ext cx="92297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https://</a:t>
            </a:r>
            <a:r>
              <a:rPr lang="es-ES" dirty="0" smtClean="0">
                <a:hlinkClick r:id="rId2"/>
              </a:rPr>
              <a:t>wiki.ead.pucv.cl/Archivo:Sangritadelarbolitodecaucho.jpg</a:t>
            </a:r>
          </a:p>
          <a:p>
            <a:endParaRPr lang="es-ES" dirty="0">
              <a:hlinkClick r:id="rId2"/>
            </a:endParaRPr>
          </a:p>
          <a:p>
            <a:r>
              <a:rPr lang="es-ES" dirty="0" smtClean="0">
                <a:hlinkClick r:id="rId2"/>
              </a:rPr>
              <a:t>https</a:t>
            </a:r>
            <a:r>
              <a:rPr lang="es-ES" dirty="0">
                <a:hlinkClick r:id="rId2"/>
              </a:rPr>
              <a:t>://www.mavalle.com/proceso-industrial-de-extraccion-y-transformacion-de-caucho-natural-para-la-fabricacion-de-llantas</a:t>
            </a:r>
            <a:r>
              <a:rPr lang="es-ES" dirty="0" smtClean="0">
                <a:hlinkClick r:id="rId2"/>
              </a:rPr>
              <a:t>/</a:t>
            </a:r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75219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428</Words>
  <Application>Microsoft Office PowerPoint</Application>
  <PresentationFormat>Panorámica</PresentationFormat>
  <Paragraphs>22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PROCESOS PETROQUÍMICOS </vt:lpstr>
      <vt:lpstr>PROCESO PRODUCTIVO DEL CAUCHO</vt:lpstr>
      <vt:lpstr>PROCESO PRODUCTIVO DEL CAUCHO</vt:lpstr>
      <vt:lpstr>PROCESO PRODUCTIVO DEL CAUCHO</vt:lpstr>
      <vt:lpstr>PROCESO PRODUCTIVO DEL CAUCHO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Procesos petroquímicos</dc:title>
  <dc:creator>MILTON</dc:creator>
  <cp:lastModifiedBy>MILTON</cp:lastModifiedBy>
  <cp:revision>7</cp:revision>
  <dcterms:created xsi:type="dcterms:W3CDTF">2021-07-02T18:47:35Z</dcterms:created>
  <dcterms:modified xsi:type="dcterms:W3CDTF">2021-07-02T21:34:52Z</dcterms:modified>
</cp:coreProperties>
</file>