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D866D-95E5-415A-91FD-6FC5C8118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762E80-A4CE-4730-B5E5-B012B01D1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CBEAE4-5DD4-4D17-A127-8FB0E18B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0DAA-AA37-473D-93DD-CCB0DE2AEE18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15E0B4-CCCC-4235-80A1-06D2E65A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87AE37-57F0-4416-AB4C-8724C51E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3656-51A2-40AE-84D2-D63DF61875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025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F7A7D-3744-4139-99DF-AA72FB51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156453-9848-4E2A-B714-3C25D6226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4BFA62-C408-4F0E-B337-65757169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0DAA-AA37-473D-93DD-CCB0DE2AEE18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3598C-B106-43B6-9698-AA953755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D41753-A20E-4D45-860B-15275916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3656-51A2-40AE-84D2-D63DF61875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644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F9B705-12AD-468F-A297-4AEB31110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8BD52F-5480-41A0-AB59-758894915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6D8B83-DE0D-4B5F-AE10-560CA1F8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0DAA-AA37-473D-93DD-CCB0DE2AEE18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EF2657-661C-4777-B0FF-30B9728F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3B2ECB-25D1-4BB9-941E-4000DA9F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3656-51A2-40AE-84D2-D63DF61875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919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645A1-0353-4836-8D64-989AD92C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B1DF43-BE53-4CD2-9D47-BEFB56FFE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8B04B4-7F6B-48C9-A713-122C091E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0DAA-AA37-473D-93DD-CCB0DE2AEE18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DFF9E4-30B1-43EA-AD8F-23B6F395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64B8D6-B64E-4754-A7C2-9276697E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3656-51A2-40AE-84D2-D63DF61875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976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F237E-F76B-4765-A653-CC720692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72AC24-0BE1-4686-A020-8AEC13E1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6EDC1C-18D7-4FD5-8E5A-BC7916FF9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0DAA-AA37-473D-93DD-CCB0DE2AEE18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5A44FC-9E26-422F-AC6A-13985E9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29C168-981B-48F3-8317-F3DE44C5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3656-51A2-40AE-84D2-D63DF61875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078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7339C-4414-4FDF-9100-FEFF95C09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B60501-2066-40CD-A63B-95060B869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6C0A03-0E8A-411E-852A-1BFDBD1AF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563C54-FB1E-49D6-BBDC-F3794AA8E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0DAA-AA37-473D-93DD-CCB0DE2AEE18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7AE4D9-EE6C-474F-BC1B-80859F3A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90E4DB-F756-4980-A229-BE941F7F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3656-51A2-40AE-84D2-D63DF61875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118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CCE40-7574-4AA0-B547-213B3B30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E8E523-A9AB-4BFA-B036-53580AF7B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C30645-70AB-4D6A-AA8E-51B56F932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77E3E7-C05E-41FD-9770-8C912B2AB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601B5-62ED-4472-BC20-7C3E137AF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7519AD-D834-41FB-8532-21AB7FBA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0DAA-AA37-473D-93DD-CCB0DE2AEE18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8525C31-C361-412F-AC5D-3BDE616A5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6F189D-7914-4CF3-A567-3B37E3A6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3656-51A2-40AE-84D2-D63DF61875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163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00A23-54A5-466D-B6EA-D9705A0A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8962B9-6F65-433F-BAAD-136DC0CD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0DAA-AA37-473D-93DD-CCB0DE2AEE18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3CF60E-C7B4-4A47-BA1A-35F91D1D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64C053-F9DD-4BAF-BFE5-2A3F611E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3656-51A2-40AE-84D2-D63DF61875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088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6B10A50-972D-4B53-B093-EA5571D5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0DAA-AA37-473D-93DD-CCB0DE2AEE18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50F349-F892-4C09-9888-955B466A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96B484-B1A8-4FE3-9FBF-C5AD154E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3656-51A2-40AE-84D2-D63DF61875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514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B1BB2-0A69-45B9-A29D-FB1C9879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8856FC-E096-4AD7-AB77-FC373EB16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F30664-7BA5-4EE3-AAA9-5105D485D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541623-FADD-42A0-B286-CA6720DA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0DAA-AA37-473D-93DD-CCB0DE2AEE18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2CF14D-D687-4083-8424-3AABB753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70CEA5-798B-4717-97B0-AA40F3EF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3656-51A2-40AE-84D2-D63DF61875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07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CE5CA-E891-4395-9262-3E26FF845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0AF2D9-FB7B-4E38-B901-7FCFDDB7A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902079-7CEB-45BC-BDCC-1E208C3FF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08BD5E-3669-40A4-9F5B-9A435B3C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0DAA-AA37-473D-93DD-CCB0DE2AEE18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BE9CBF-38BB-49ED-80DE-34EAD128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93FF7B-FD5C-435A-9FED-A57CC22E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3656-51A2-40AE-84D2-D63DF61875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824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6BF45AC-9616-4EFC-9899-31BE76CF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71905F-25C8-4C2E-9DA8-A010700A1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124E4E-731D-4500-9692-C6C3116C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0DAA-AA37-473D-93DD-CCB0DE2AEE18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214F99-D5EE-426B-9A65-E3C0089C8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AC41D1-6BD1-4A10-BCE7-003620E16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33656-51A2-40AE-84D2-D63DF61875D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10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22E86-23A9-4426-B0A4-976C145A7D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/>
              <a:t>Palanca /Articulaciones</a:t>
            </a:r>
            <a:endParaRPr lang="es-EC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C26577-7C26-496A-9010-DF6BB8B79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i="1" dirty="0" err="1">
                <a:solidFill>
                  <a:srgbClr val="FF0000"/>
                </a:solidFill>
              </a:rPr>
              <a:t>Dra</a:t>
            </a:r>
            <a:r>
              <a:rPr lang="es-MX" i="1" dirty="0">
                <a:solidFill>
                  <a:srgbClr val="FF0000"/>
                </a:solidFill>
              </a:rPr>
              <a:t> Lisbeth Reales</a:t>
            </a:r>
            <a:endParaRPr lang="es-EC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6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0EC21-A6E2-4826-A9E0-831F2730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B41F4F5-953D-4756-B4A1-4F9FA64EA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647" y="1825625"/>
            <a:ext cx="8314706" cy="4351338"/>
          </a:xfrm>
        </p:spPr>
      </p:pic>
    </p:spTree>
    <p:extLst>
      <p:ext uri="{BB962C8B-B14F-4D97-AF65-F5344CB8AC3E}">
        <p14:creationId xmlns:p14="http://schemas.microsoft.com/office/powerpoint/2010/main" val="78034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FE490-5B16-4E05-9FD6-B19686C6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3 genero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45F23B1-941C-413F-B1F3-941CA99CA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5026" y="2279025"/>
            <a:ext cx="4701947" cy="3444538"/>
          </a:xfrm>
        </p:spPr>
      </p:pic>
    </p:spTree>
    <p:extLst>
      <p:ext uri="{BB962C8B-B14F-4D97-AF65-F5344CB8AC3E}">
        <p14:creationId xmlns:p14="http://schemas.microsoft.com/office/powerpoint/2010/main" val="362104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4D6EC66-B885-4C0F-BD79-5E5EC124E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256" y="1878940"/>
            <a:ext cx="7483488" cy="4244708"/>
          </a:xfrm>
        </p:spPr>
      </p:pic>
    </p:spTree>
    <p:extLst>
      <p:ext uri="{BB962C8B-B14F-4D97-AF65-F5344CB8AC3E}">
        <p14:creationId xmlns:p14="http://schemas.microsoft.com/office/powerpoint/2010/main" val="46532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466CB94-86E5-4825-A766-4D09CE67B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987" y="1825625"/>
            <a:ext cx="7646026" cy="4351338"/>
          </a:xfrm>
        </p:spPr>
      </p:pic>
    </p:spTree>
    <p:extLst>
      <p:ext uri="{BB962C8B-B14F-4D97-AF65-F5344CB8AC3E}">
        <p14:creationId xmlns:p14="http://schemas.microsoft.com/office/powerpoint/2010/main" val="42623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A9394-C6B2-4718-9523-A2DF6D23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A4F53CB-6DB6-4B39-95E6-19C4383BC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504" y="1825625"/>
            <a:ext cx="7794992" cy="4351338"/>
          </a:xfrm>
        </p:spPr>
      </p:pic>
      <p:sp>
        <p:nvSpPr>
          <p:cNvPr id="6" name="Rectángulo: esquinas superiores, una redondeada y la otra cortada 5">
            <a:extLst>
              <a:ext uri="{FF2B5EF4-FFF2-40B4-BE49-F238E27FC236}">
                <a16:creationId xmlns:a16="http://schemas.microsoft.com/office/drawing/2014/main" id="{1B910758-E4E3-4F5C-A72F-7B92DE655416}"/>
              </a:ext>
            </a:extLst>
          </p:cNvPr>
          <p:cNvSpPr/>
          <p:nvPr/>
        </p:nvSpPr>
        <p:spPr>
          <a:xfrm>
            <a:off x="8859916" y="5761607"/>
            <a:ext cx="1133580" cy="40126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578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CDD41-C50A-46B5-AE32-444E4A07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Genero/orden/clase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2014097-B426-41A4-BDBE-2E72932C3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3611" y="1825625"/>
            <a:ext cx="7404777" cy="4351338"/>
          </a:xfrm>
        </p:spPr>
      </p:pic>
    </p:spTree>
    <p:extLst>
      <p:ext uri="{BB962C8B-B14F-4D97-AF65-F5344CB8AC3E}">
        <p14:creationId xmlns:p14="http://schemas.microsoft.com/office/powerpoint/2010/main" val="293734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8FE3F-7699-4450-B605-A38AB957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columpio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96138BE-C8EA-44DB-8CA9-EBE4A2DA9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891" y="1825625"/>
            <a:ext cx="8052218" cy="4351338"/>
          </a:xfrm>
        </p:spPr>
      </p:pic>
    </p:spTree>
    <p:extLst>
      <p:ext uri="{BB962C8B-B14F-4D97-AF65-F5344CB8AC3E}">
        <p14:creationId xmlns:p14="http://schemas.microsoft.com/office/powerpoint/2010/main" val="197096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0B7C9-E35A-4FFC-B643-5B6C61C0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Primer genero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6C7EC60-A610-4FA9-BFD4-E7AF99E14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0352" y="2008491"/>
            <a:ext cx="3871295" cy="3985605"/>
          </a:xfrm>
        </p:spPr>
      </p:pic>
    </p:spTree>
    <p:extLst>
      <p:ext uri="{BB962C8B-B14F-4D97-AF65-F5344CB8AC3E}">
        <p14:creationId xmlns:p14="http://schemas.microsoft.com/office/powerpoint/2010/main" val="227641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F3640-E9F8-4ECE-A5F4-15E78F29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Parar de puntilla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3A0A506-331D-43A8-9819-CB3161395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102" y="1882750"/>
            <a:ext cx="8481795" cy="4237087"/>
          </a:xfrm>
        </p:spPr>
      </p:pic>
    </p:spTree>
    <p:extLst>
      <p:ext uri="{BB962C8B-B14F-4D97-AF65-F5344CB8AC3E}">
        <p14:creationId xmlns:p14="http://schemas.microsoft.com/office/powerpoint/2010/main" val="398353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C2717-FB81-41A1-80A0-54EBC473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Segundo genero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C79E10D-75A7-438C-83AF-83EAA61F6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7439" y="2054215"/>
            <a:ext cx="4397121" cy="3894157"/>
          </a:xfrm>
        </p:spPr>
      </p:pic>
    </p:spTree>
    <p:extLst>
      <p:ext uri="{BB962C8B-B14F-4D97-AF65-F5344CB8AC3E}">
        <p14:creationId xmlns:p14="http://schemas.microsoft.com/office/powerpoint/2010/main" val="1046021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21</Words>
  <Application>Microsoft Office PowerPoint</Application>
  <PresentationFormat>Panorámica</PresentationFormat>
  <Paragraphs>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Palanca /Articulaciones</vt:lpstr>
      <vt:lpstr>Presentación de PowerPoint</vt:lpstr>
      <vt:lpstr>Presentación de PowerPoint</vt:lpstr>
      <vt:lpstr>Presentación de PowerPoint</vt:lpstr>
      <vt:lpstr>Genero/orden/clase</vt:lpstr>
      <vt:lpstr>columpio</vt:lpstr>
      <vt:lpstr>Primer genero</vt:lpstr>
      <vt:lpstr>Parar de puntilla</vt:lpstr>
      <vt:lpstr>Segundo genero</vt:lpstr>
      <vt:lpstr>Presentación de PowerPoint</vt:lpstr>
      <vt:lpstr>3 genero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LISBETH REALES</dc:creator>
  <cp:lastModifiedBy>LISBETH REALES</cp:lastModifiedBy>
  <cp:revision>5</cp:revision>
  <dcterms:created xsi:type="dcterms:W3CDTF">2025-03-22T21:10:16Z</dcterms:created>
  <dcterms:modified xsi:type="dcterms:W3CDTF">2025-03-31T22:52:45Z</dcterms:modified>
</cp:coreProperties>
</file>