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204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3206A-E55C-4E51-B395-D1CFEC942DAA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C460D62D-D0CC-48D8-AE4F-55DDC77C183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082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3206A-E55C-4E51-B395-D1CFEC942DAA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C460D62D-D0CC-48D8-AE4F-55DDC77C183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826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3206A-E55C-4E51-B395-D1CFEC942DAA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C460D62D-D0CC-48D8-AE4F-55DDC77C183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5750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3206A-E55C-4E51-B395-D1CFEC942DAA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C460D62D-D0CC-48D8-AE4F-55DDC77C1836}" type="slidenum">
              <a:rPr lang="en-US" smtClean="0"/>
              <a:t>‹Nº›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112864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3206A-E55C-4E51-B395-D1CFEC942DAA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C460D62D-D0CC-48D8-AE4F-55DDC77C183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2233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3206A-E55C-4E51-B395-D1CFEC942DAA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0D62D-D0CC-48D8-AE4F-55DDC77C183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8898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3206A-E55C-4E51-B395-D1CFEC942DAA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0D62D-D0CC-48D8-AE4F-55DDC77C183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0765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3206A-E55C-4E51-B395-D1CFEC942DAA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0D62D-D0CC-48D8-AE4F-55DDC77C183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4074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C5B3206A-E55C-4E51-B395-D1CFEC942DAA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C460D62D-D0CC-48D8-AE4F-55DDC77C183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972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3206A-E55C-4E51-B395-D1CFEC942DAA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0D62D-D0CC-48D8-AE4F-55DDC77C183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385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3206A-E55C-4E51-B395-D1CFEC942DAA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C460D62D-D0CC-48D8-AE4F-55DDC77C183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381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3206A-E55C-4E51-B395-D1CFEC942DAA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0D62D-D0CC-48D8-AE4F-55DDC77C183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26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3206A-E55C-4E51-B395-D1CFEC942DAA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0D62D-D0CC-48D8-AE4F-55DDC77C183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343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3206A-E55C-4E51-B395-D1CFEC942DAA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0D62D-D0CC-48D8-AE4F-55DDC77C183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146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3206A-E55C-4E51-B395-D1CFEC942DAA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0D62D-D0CC-48D8-AE4F-55DDC77C183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89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3206A-E55C-4E51-B395-D1CFEC942DAA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0D62D-D0CC-48D8-AE4F-55DDC77C183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354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3206A-E55C-4E51-B395-D1CFEC942DAA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0D62D-D0CC-48D8-AE4F-55DDC77C183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994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3206A-E55C-4E51-B395-D1CFEC942DAA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60D62D-D0CC-48D8-AE4F-55DDC77C183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69203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Tipo de Pensamiento</a:t>
            </a:r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NOMBRES DE LOS INTEGRANTES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7481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Definición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0321" y="2336873"/>
            <a:ext cx="10665966" cy="3599316"/>
          </a:xfrm>
        </p:spPr>
        <p:txBody>
          <a:bodyPr/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Escriba la definición del tipo de pensamiento asignado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06549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Ejemplo 1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45996" y="2724214"/>
            <a:ext cx="5608336" cy="3599313"/>
          </a:xfrm>
        </p:spPr>
        <p:txBody>
          <a:bodyPr/>
          <a:lstStyle/>
          <a:p>
            <a:r>
              <a:rPr lang="es-ES" dirty="0" smtClean="0"/>
              <a:t>Inserte aquí una imagen alusiva al ejemplo</a:t>
            </a:r>
            <a:endParaRPr lang="en-U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797786" y="2395799"/>
            <a:ext cx="4728805" cy="3927728"/>
          </a:xfrm>
        </p:spPr>
        <p:txBody>
          <a:bodyPr/>
          <a:lstStyle/>
          <a:p>
            <a:r>
              <a:rPr lang="es-ES" dirty="0" smtClean="0"/>
              <a:t>Describa el ejemplo del caso en el cual se aplica ese tipo de pensamiento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090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Ejemplo </a:t>
            </a:r>
            <a:r>
              <a:rPr lang="es-ES" dirty="0" smtClean="0"/>
              <a:t>2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45996" y="2724214"/>
            <a:ext cx="5608336" cy="3599313"/>
          </a:xfrm>
        </p:spPr>
        <p:txBody>
          <a:bodyPr/>
          <a:lstStyle/>
          <a:p>
            <a:r>
              <a:rPr lang="es-ES" dirty="0" smtClean="0"/>
              <a:t>Inserte aquí una imagen alusiva al ejemplo</a:t>
            </a:r>
            <a:endParaRPr lang="en-U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797786" y="2395799"/>
            <a:ext cx="4728805" cy="3927728"/>
          </a:xfrm>
        </p:spPr>
        <p:txBody>
          <a:bodyPr/>
          <a:lstStyle/>
          <a:p>
            <a:r>
              <a:rPr lang="es-ES" dirty="0" smtClean="0"/>
              <a:t>Describa el ejemplo del caso en el cual se aplica ese tipo de pensamiento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9162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ín">
  <a:themeElements>
    <a:clrScheme name="Berlín">
      <a:dk1>
        <a:sysClr val="windowText" lastClr="000000"/>
      </a:dk1>
      <a:lt1>
        <a:sysClr val="window" lastClr="FFFFFF"/>
      </a:lt1>
      <a:dk2>
        <a:srgbClr val="1F8094"/>
      </a:dk2>
      <a:lt2>
        <a:srgbClr val="E7E6E6"/>
      </a:lt2>
      <a:accent1>
        <a:srgbClr val="39CDE7"/>
      </a:accent1>
      <a:accent2>
        <a:srgbClr val="60DE72"/>
      </a:accent2>
      <a:accent3>
        <a:srgbClr val="DDCC64"/>
      </a:accent3>
      <a:accent4>
        <a:srgbClr val="F49D50"/>
      </a:accent4>
      <a:accent5>
        <a:srgbClr val="E44951"/>
      </a:accent5>
      <a:accent6>
        <a:srgbClr val="D666F9"/>
      </a:accent6>
      <a:hlink>
        <a:srgbClr val="4BF7ED"/>
      </a:hlink>
      <a:folHlink>
        <a:srgbClr val="95E9F4"/>
      </a:folHlink>
    </a:clrScheme>
    <a:fontScheme name="Berlí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í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7DC10E3-4FF5-456B-A359-A0F378C1E5F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Berlín</Template>
  <TotalTime>5</TotalTime>
  <Words>62</Words>
  <Application>Microsoft Office PowerPoint</Application>
  <PresentationFormat>Panorámica</PresentationFormat>
  <Paragraphs>10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7" baseType="lpstr">
      <vt:lpstr>Arial</vt:lpstr>
      <vt:lpstr>Trebuchet MS</vt:lpstr>
      <vt:lpstr>Berlín</vt:lpstr>
      <vt:lpstr>Tipo de Pensamiento</vt:lpstr>
      <vt:lpstr>Definición</vt:lpstr>
      <vt:lpstr>Ejemplo 1</vt:lpstr>
      <vt:lpstr>Ejemplo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Tipo de Pensamiento</dc:title>
  <dc:creator>Jorge</dc:creator>
  <cp:lastModifiedBy>Jorge</cp:lastModifiedBy>
  <cp:revision>2</cp:revision>
  <dcterms:created xsi:type="dcterms:W3CDTF">2022-05-12T14:41:22Z</dcterms:created>
  <dcterms:modified xsi:type="dcterms:W3CDTF">2025-01-07T15:07:01Z</dcterms:modified>
</cp:coreProperties>
</file>