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20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206A-E55C-4E51-B395-D1CFEC942DAA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460D62D-D0CC-48D8-AE4F-55DDC77C183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82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206A-E55C-4E51-B395-D1CFEC942DAA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460D62D-D0CC-48D8-AE4F-55DDC77C183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26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206A-E55C-4E51-B395-D1CFEC942DAA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460D62D-D0CC-48D8-AE4F-55DDC77C183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75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206A-E55C-4E51-B395-D1CFEC942DAA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460D62D-D0CC-48D8-AE4F-55DDC77C1836}" type="slidenum">
              <a:rPr lang="en-US" smtClean="0"/>
              <a:t>‹Nº›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1286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206A-E55C-4E51-B395-D1CFEC942DAA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460D62D-D0CC-48D8-AE4F-55DDC77C183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23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206A-E55C-4E51-B395-D1CFEC942DAA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D62D-D0CC-48D8-AE4F-55DDC77C183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89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206A-E55C-4E51-B395-D1CFEC942DAA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D62D-D0CC-48D8-AE4F-55DDC77C183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76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206A-E55C-4E51-B395-D1CFEC942DAA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D62D-D0CC-48D8-AE4F-55DDC77C183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074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5B3206A-E55C-4E51-B395-D1CFEC942DAA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460D62D-D0CC-48D8-AE4F-55DDC77C183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72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206A-E55C-4E51-B395-D1CFEC942DAA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D62D-D0CC-48D8-AE4F-55DDC77C183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85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206A-E55C-4E51-B395-D1CFEC942DAA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460D62D-D0CC-48D8-AE4F-55DDC77C183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81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206A-E55C-4E51-B395-D1CFEC942DAA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D62D-D0CC-48D8-AE4F-55DDC77C183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6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206A-E55C-4E51-B395-D1CFEC942DAA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D62D-D0CC-48D8-AE4F-55DDC77C183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4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206A-E55C-4E51-B395-D1CFEC942DAA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D62D-D0CC-48D8-AE4F-55DDC77C183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4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206A-E55C-4E51-B395-D1CFEC942DAA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D62D-D0CC-48D8-AE4F-55DDC77C183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206A-E55C-4E51-B395-D1CFEC942DAA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D62D-D0CC-48D8-AE4F-55DDC77C183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54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206A-E55C-4E51-B395-D1CFEC942DAA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D62D-D0CC-48D8-AE4F-55DDC77C183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9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3206A-E55C-4E51-B395-D1CFEC942DAA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0D62D-D0CC-48D8-AE4F-55DDC77C183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920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Tipo de Pensamiento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NOMBRES DE LOS INTEGRANTES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48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Definición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336873"/>
            <a:ext cx="10665966" cy="3599316"/>
          </a:xfrm>
        </p:spPr>
        <p:txBody>
          <a:bodyPr/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Escriba la definición del tipo de pensamiento asignado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654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 1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5996" y="2724214"/>
            <a:ext cx="5608336" cy="3599313"/>
          </a:xfrm>
        </p:spPr>
        <p:txBody>
          <a:bodyPr/>
          <a:lstStyle/>
          <a:p>
            <a:r>
              <a:rPr lang="es-ES" dirty="0" smtClean="0"/>
              <a:t>Inserte aquí una imagen alusiva al ejemplo</a:t>
            </a:r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797786" y="2395799"/>
            <a:ext cx="4728805" cy="3927728"/>
          </a:xfrm>
        </p:spPr>
        <p:txBody>
          <a:bodyPr/>
          <a:lstStyle/>
          <a:p>
            <a:r>
              <a:rPr lang="es-ES" dirty="0" smtClean="0"/>
              <a:t>Describa el ejemplo del caso en el cual se aplica ese tipo de pensamiento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9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 </a:t>
            </a:r>
            <a:r>
              <a:rPr lang="es-ES" dirty="0" smtClean="0"/>
              <a:t>2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5996" y="2724214"/>
            <a:ext cx="5608336" cy="3599313"/>
          </a:xfrm>
        </p:spPr>
        <p:txBody>
          <a:bodyPr/>
          <a:lstStyle/>
          <a:p>
            <a:r>
              <a:rPr lang="es-ES" dirty="0" smtClean="0"/>
              <a:t>Inserte aquí una imagen alusiva al ejemplo</a:t>
            </a:r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797786" y="2395799"/>
            <a:ext cx="4728805" cy="3927728"/>
          </a:xfrm>
        </p:spPr>
        <p:txBody>
          <a:bodyPr/>
          <a:lstStyle/>
          <a:p>
            <a:r>
              <a:rPr lang="es-ES" dirty="0" smtClean="0"/>
              <a:t>Describa el ejemplo del caso en el cual se aplica ese tipo de pensamiento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16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5</TotalTime>
  <Words>62</Words>
  <Application>Microsoft Office PowerPoint</Application>
  <PresentationFormat>Panorámica</PresentationFormat>
  <Paragraphs>10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Berlín</vt:lpstr>
      <vt:lpstr>Tipo de Pensamiento</vt:lpstr>
      <vt:lpstr>Definición</vt:lpstr>
      <vt:lpstr>Ejemplo 1</vt:lpstr>
      <vt:lpstr>Ejemplo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 de Pensamiento</dc:title>
  <dc:creator>Jorge</dc:creator>
  <cp:lastModifiedBy>Jorge</cp:lastModifiedBy>
  <cp:revision>2</cp:revision>
  <dcterms:created xsi:type="dcterms:W3CDTF">2022-05-12T14:41:22Z</dcterms:created>
  <dcterms:modified xsi:type="dcterms:W3CDTF">2025-01-07T15:07:01Z</dcterms:modified>
</cp:coreProperties>
</file>