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</p:sldMasterIdLst>
  <p:sldIdLst>
    <p:sldId id="325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32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6161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527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947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220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70173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418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315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210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679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C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291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303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745349B-DFE4-4371-A6F5-ECAEF4551383}" type="datetimeFigureOut">
              <a:rPr lang="es-EC" smtClean="0"/>
              <a:t>12/5/2020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B076DA9-C03D-4C75-B38E-A246A06321B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4348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2F3ADB-0CB3-4B9E-8306-40DF4BF05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87194"/>
            <a:ext cx="10058400" cy="14278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5400" b="1" dirty="0"/>
              <a:t>MEDICINA TRANSFUSIONAL</a:t>
            </a:r>
            <a:endParaRPr lang="es-EC" sz="5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886E84D-125E-42FC-8403-0141C91D69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8" t="20924" r="19693" b="16615"/>
          <a:stretch/>
        </p:blipFill>
        <p:spPr>
          <a:xfrm>
            <a:off x="5289452" y="2890911"/>
            <a:ext cx="3953022" cy="326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83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06DE9-33C9-48DB-AF28-ADF57DD1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TIPOS DE DONANTE</a:t>
            </a:r>
          </a:p>
        </p:txBody>
      </p:sp>
      <p:pic>
        <p:nvPicPr>
          <p:cNvPr id="9218" name="Picture 2" descr="https://player.slideplayer.es/92/15166535/slides/slide_11.jpg">
            <a:extLst>
              <a:ext uri="{FF2B5EF4-FFF2-40B4-BE49-F238E27FC236}">
                <a16:creationId xmlns:a16="http://schemas.microsoft.com/office/drawing/2014/main" id="{E7A045BA-3C82-48A0-96BC-4D7E6060EF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58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8DFC0-F87B-4E60-B70F-FE5F3BFF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DONANTE</a:t>
            </a:r>
          </a:p>
        </p:txBody>
      </p:sp>
      <p:pic>
        <p:nvPicPr>
          <p:cNvPr id="10242" name="Picture 2" descr="https://player.slideplayer.es/92/15166535/slides/slide_12.jpg">
            <a:extLst>
              <a:ext uri="{FF2B5EF4-FFF2-40B4-BE49-F238E27FC236}">
                <a16:creationId xmlns:a16="http://schemas.microsoft.com/office/drawing/2014/main" id="{A7414B05-2528-44EE-9E0B-04E6299C88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820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0F29C-97AE-4CBC-8AEC-2C85B283D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DONANTE</a:t>
            </a:r>
          </a:p>
        </p:txBody>
      </p:sp>
      <p:pic>
        <p:nvPicPr>
          <p:cNvPr id="11266" name="Picture 2" descr="https://player.slideplayer.es/92/15166535/slides/slide_13.jpg">
            <a:extLst>
              <a:ext uri="{FF2B5EF4-FFF2-40B4-BE49-F238E27FC236}">
                <a16:creationId xmlns:a16="http://schemas.microsoft.com/office/drawing/2014/main" id="{E2C7D029-E0EB-4FD7-847B-9914BB8E2B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930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8F8DC-C494-4FBF-B3FF-137199EED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DONANTE</a:t>
            </a:r>
          </a:p>
        </p:txBody>
      </p:sp>
      <p:pic>
        <p:nvPicPr>
          <p:cNvPr id="12290" name="Picture 2" descr="https://player.slideplayer.es/92/15166535/slides/slide_14.jpg">
            <a:extLst>
              <a:ext uri="{FF2B5EF4-FFF2-40B4-BE49-F238E27FC236}">
                <a16:creationId xmlns:a16="http://schemas.microsoft.com/office/drawing/2014/main" id="{8BB966B6-7863-42B3-B83E-AD5F2B34B8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418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3DB29-E9FF-4D8B-8998-F1286070B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DONANTE</a:t>
            </a:r>
          </a:p>
        </p:txBody>
      </p:sp>
      <p:pic>
        <p:nvPicPr>
          <p:cNvPr id="13314" name="Picture 2" descr="https://player.slideplayer.es/92/15166535/slides/slide_15.jpg">
            <a:extLst>
              <a:ext uri="{FF2B5EF4-FFF2-40B4-BE49-F238E27FC236}">
                <a16:creationId xmlns:a16="http://schemas.microsoft.com/office/drawing/2014/main" id="{FFDB8F14-26F4-4DD5-8B98-0584CDEDAD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14459" y="2014194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813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8C5EE-BAAC-4F1F-8AE9-F0E3B2994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DONANTE</a:t>
            </a:r>
          </a:p>
        </p:txBody>
      </p:sp>
      <p:pic>
        <p:nvPicPr>
          <p:cNvPr id="14338" name="Picture 2" descr="https://player.slideplayer.es/92/15166535/slides/slide_16.jpg">
            <a:extLst>
              <a:ext uri="{FF2B5EF4-FFF2-40B4-BE49-F238E27FC236}">
                <a16:creationId xmlns:a16="http://schemas.microsoft.com/office/drawing/2014/main" id="{25287C9E-C8DB-49BB-97BE-8C5CD0F2E5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040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145F17-9B43-4716-B37E-929386D09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DONANTE</a:t>
            </a:r>
          </a:p>
        </p:txBody>
      </p:sp>
      <p:pic>
        <p:nvPicPr>
          <p:cNvPr id="15362" name="Picture 2" descr="https://player.slideplayer.es/92/15166535/slides/slide_17.jpg">
            <a:extLst>
              <a:ext uri="{FF2B5EF4-FFF2-40B4-BE49-F238E27FC236}">
                <a16:creationId xmlns:a16="http://schemas.microsoft.com/office/drawing/2014/main" id="{A6BC336F-44A4-470E-87EF-4C2C615594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463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A640C-D840-4DBB-8DD3-05AD51455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DONANTE</a:t>
            </a:r>
          </a:p>
        </p:txBody>
      </p:sp>
      <p:pic>
        <p:nvPicPr>
          <p:cNvPr id="16386" name="Picture 2" descr="https://player.slideplayer.es/92/15166535/slides/slide_20.jpg">
            <a:extLst>
              <a:ext uri="{FF2B5EF4-FFF2-40B4-BE49-F238E27FC236}">
                <a16:creationId xmlns:a16="http://schemas.microsoft.com/office/drawing/2014/main" id="{034D3055-5298-4316-A09D-5004FB5AE9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920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6EA0E-51D7-4428-A9FF-A38B9B18B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b="1" dirty="0"/>
              <a:t>FRACCIONAMIENTO DE LA SANGRE</a:t>
            </a:r>
          </a:p>
        </p:txBody>
      </p:sp>
      <p:pic>
        <p:nvPicPr>
          <p:cNvPr id="17410" name="Picture 2" descr="https://player.slideplayer.es/92/15166535/slides/slide_22.jpg">
            <a:extLst>
              <a:ext uri="{FF2B5EF4-FFF2-40B4-BE49-F238E27FC236}">
                <a16:creationId xmlns:a16="http://schemas.microsoft.com/office/drawing/2014/main" id="{E6E2FF83-EFD3-4107-B772-25D6E5DC45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554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022B5B-BB6D-43BC-8D79-D547C90A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400" b="1" dirty="0"/>
              <a:t>COMPONENTES DE LA SANGRE POR SU DENSIDAD</a:t>
            </a:r>
          </a:p>
        </p:txBody>
      </p:sp>
      <p:pic>
        <p:nvPicPr>
          <p:cNvPr id="18434" name="Picture 2" descr="https://player.slideplayer.es/92/15166535/slides/slide_23.jpg">
            <a:extLst>
              <a:ext uri="{FF2B5EF4-FFF2-40B4-BE49-F238E27FC236}">
                <a16:creationId xmlns:a16="http://schemas.microsoft.com/office/drawing/2014/main" id="{85D4E5F7-10DE-4527-97BA-BE7808AD57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97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94711-8214-4BD4-A816-5931A81D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TRANSFUSIONES</a:t>
            </a:r>
          </a:p>
        </p:txBody>
      </p:sp>
      <p:pic>
        <p:nvPicPr>
          <p:cNvPr id="1026" name="Picture 2" descr="https://player.slideplayer.es/92/15166535/slides/slide_2.jpg">
            <a:extLst>
              <a:ext uri="{FF2B5EF4-FFF2-40B4-BE49-F238E27FC236}">
                <a16:creationId xmlns:a16="http://schemas.microsoft.com/office/drawing/2014/main" id="{837CD3EC-B31B-4392-9BF4-9F4621EE1C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29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8D783-1AA8-47F9-8E6B-382D16C1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/>
              <a:t>DENSIDAD DE LOS COMPONENTES</a:t>
            </a:r>
          </a:p>
        </p:txBody>
      </p:sp>
      <p:pic>
        <p:nvPicPr>
          <p:cNvPr id="19458" name="Picture 2" descr="https://player.slideplayer.es/92/15166535/slides/slide_24.jpg">
            <a:extLst>
              <a:ext uri="{FF2B5EF4-FFF2-40B4-BE49-F238E27FC236}">
                <a16:creationId xmlns:a16="http://schemas.microsoft.com/office/drawing/2014/main" id="{C365F2E8-F781-4448-81AB-B40BA76079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289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5F2AA-9050-4B3C-82AF-D0BE98769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BOLSAS DE EXTRACCION</a:t>
            </a:r>
          </a:p>
        </p:txBody>
      </p:sp>
      <p:pic>
        <p:nvPicPr>
          <p:cNvPr id="20482" name="Picture 2" descr="https://player.slideplayer.es/92/15166535/slides/slide_25.jpg">
            <a:extLst>
              <a:ext uri="{FF2B5EF4-FFF2-40B4-BE49-F238E27FC236}">
                <a16:creationId xmlns:a16="http://schemas.microsoft.com/office/drawing/2014/main" id="{3640A6EF-B277-4650-A6EC-23CFF3AFC9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170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EF95C-8ECC-4F63-9175-9AD345C68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SOLUCIONES ADITIVAS</a:t>
            </a:r>
          </a:p>
        </p:txBody>
      </p:sp>
      <p:pic>
        <p:nvPicPr>
          <p:cNvPr id="21506" name="Picture 2" descr="https://player.slideplayer.es/92/15166535/slides/slide_26.jpg">
            <a:extLst>
              <a:ext uri="{FF2B5EF4-FFF2-40B4-BE49-F238E27FC236}">
                <a16:creationId xmlns:a16="http://schemas.microsoft.com/office/drawing/2014/main" id="{83895CF5-6364-4468-9572-D2A8EC2DFD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375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467C8-FC25-4AAA-9427-0EC1E58E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VIABILIDAD DE LOS HEMATIES</a:t>
            </a:r>
          </a:p>
        </p:txBody>
      </p:sp>
      <p:pic>
        <p:nvPicPr>
          <p:cNvPr id="22530" name="Picture 2" descr="https://player.slideplayer.es/92/15166535/slides/slide_27.jpg">
            <a:extLst>
              <a:ext uri="{FF2B5EF4-FFF2-40B4-BE49-F238E27FC236}">
                <a16:creationId xmlns:a16="http://schemas.microsoft.com/office/drawing/2014/main" id="{F9013A58-D4F9-4EB4-9237-8F32E29C2F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027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E5C81-C904-4E12-8F73-999CF40F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HEMODERIVADOS</a:t>
            </a:r>
          </a:p>
        </p:txBody>
      </p:sp>
      <p:pic>
        <p:nvPicPr>
          <p:cNvPr id="23554" name="Picture 2" descr="https://player.slideplayer.es/92/15166535/slides/slide_28.jpg">
            <a:extLst>
              <a:ext uri="{FF2B5EF4-FFF2-40B4-BE49-F238E27FC236}">
                <a16:creationId xmlns:a16="http://schemas.microsoft.com/office/drawing/2014/main" id="{89612BCF-051C-4828-900F-C674278150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591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5989E-78A2-4641-8778-D1A8D240D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SANGRE TOTAL</a:t>
            </a:r>
          </a:p>
        </p:txBody>
      </p:sp>
      <p:pic>
        <p:nvPicPr>
          <p:cNvPr id="24578" name="Picture 2" descr="https://player.slideplayer.es/92/15166535/slides/slide_29.jpg">
            <a:extLst>
              <a:ext uri="{FF2B5EF4-FFF2-40B4-BE49-F238E27FC236}">
                <a16:creationId xmlns:a16="http://schemas.microsoft.com/office/drawing/2014/main" id="{939A4457-7A9C-4CF0-88F8-48D7FA582F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743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61697-5359-4632-97BE-039BD7CC9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GRACIAS</a:t>
            </a:r>
          </a:p>
        </p:txBody>
      </p:sp>
      <p:pic>
        <p:nvPicPr>
          <p:cNvPr id="71682" name="Picture 2" descr="https://player.slideplayer.es/92/15166535/slides/slide_73.jpg">
            <a:extLst>
              <a:ext uri="{FF2B5EF4-FFF2-40B4-BE49-F238E27FC236}">
                <a16:creationId xmlns:a16="http://schemas.microsoft.com/office/drawing/2014/main" id="{9E26B527-983E-4E31-BBF9-FFAE34507CA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515600" cy="4066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43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370BB-B75E-4751-A455-E5357AFF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400" b="1" dirty="0"/>
              <a:t>DESCUBRIO LOS GRUPOS SANGUINEOS</a:t>
            </a:r>
          </a:p>
        </p:txBody>
      </p:sp>
      <p:pic>
        <p:nvPicPr>
          <p:cNvPr id="2050" name="Picture 2" descr="https://player.slideplayer.es/92/15166535/slides/slide_4.jpg">
            <a:extLst>
              <a:ext uri="{FF2B5EF4-FFF2-40B4-BE49-F238E27FC236}">
                <a16:creationId xmlns:a16="http://schemas.microsoft.com/office/drawing/2014/main" id="{375CEC3C-D87C-4D80-8E8A-19BA4FFE1A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70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59ECD-BE6A-46A0-ACA1-265A4AB36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MEDICINA TRANSFUSIONAL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1B908E-BF23-464E-A775-7DB1EF60C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  <a:p>
            <a:r>
              <a:rPr lang="es-EC" dirty="0"/>
              <a:t>1.-SELECCIÓN DEL DONANTE</a:t>
            </a:r>
          </a:p>
          <a:p>
            <a:r>
              <a:rPr lang="es-EC" dirty="0"/>
              <a:t>2.-CONOCIMIENTO DE LOS SISTEMAS DE GRUPOS SANGUINEOS Y Rh + PRUEBAS PRETRANSFUSIONALES</a:t>
            </a:r>
          </a:p>
          <a:p>
            <a:r>
              <a:rPr lang="es-EC" dirty="0"/>
              <a:t>3.-USO DE LA SANGRE  Y DERIVADOS</a:t>
            </a:r>
          </a:p>
        </p:txBody>
      </p:sp>
    </p:spTree>
    <p:extLst>
      <p:ext uri="{BB962C8B-B14F-4D97-AF65-F5344CB8AC3E}">
        <p14:creationId xmlns:p14="http://schemas.microsoft.com/office/powerpoint/2010/main" val="141948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E11FA-75F9-4B72-868E-CA63C1E4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TRANSFUSIONES</a:t>
            </a:r>
          </a:p>
        </p:txBody>
      </p:sp>
      <p:pic>
        <p:nvPicPr>
          <p:cNvPr id="4098" name="Picture 2" descr="https://player.slideplayer.es/92/15166535/slides/slide_6.jpg">
            <a:extLst>
              <a:ext uri="{FF2B5EF4-FFF2-40B4-BE49-F238E27FC236}">
                <a16:creationId xmlns:a16="http://schemas.microsoft.com/office/drawing/2014/main" id="{1C712A7E-C622-406E-88AC-8AEC9C5DB07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60106" y="2187299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player.slideplayer.es/92/15166535/slides/slide_5.jpg">
            <a:extLst>
              <a:ext uri="{FF2B5EF4-FFF2-40B4-BE49-F238E27FC236}">
                <a16:creationId xmlns:a16="http://schemas.microsoft.com/office/drawing/2014/main" id="{61E438BE-7E39-4FB6-8597-6FF6D22D1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85659" y="2187299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865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87B51-2E1E-426E-9937-3B04BDDE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GRUPOS SANGUINEOS</a:t>
            </a:r>
          </a:p>
        </p:txBody>
      </p:sp>
      <p:pic>
        <p:nvPicPr>
          <p:cNvPr id="5122" name="Picture 2" descr="https://player.slideplayer.es/92/15166535/slides/slide_7.jpg">
            <a:extLst>
              <a:ext uri="{FF2B5EF4-FFF2-40B4-BE49-F238E27FC236}">
                <a16:creationId xmlns:a16="http://schemas.microsoft.com/office/drawing/2014/main" id="{9713D1AC-5ECB-4F24-B7BE-CD1B07D7BF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9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8AA6C-4479-482F-9A58-5EDDBBE95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GRUPOS SANGUINEOS</a:t>
            </a:r>
          </a:p>
        </p:txBody>
      </p:sp>
      <p:pic>
        <p:nvPicPr>
          <p:cNvPr id="6146" name="Picture 2" descr="https://player.slideplayer.es/92/15166535/slides/slide_8.jpg">
            <a:extLst>
              <a:ext uri="{FF2B5EF4-FFF2-40B4-BE49-F238E27FC236}">
                <a16:creationId xmlns:a16="http://schemas.microsoft.com/office/drawing/2014/main" id="{BCA9C872-F82C-45C8-8BB2-BA8B04195A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41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D84F5F-8986-46F2-8B00-9F5D19E0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DONADOR</a:t>
            </a:r>
          </a:p>
        </p:txBody>
      </p:sp>
      <p:pic>
        <p:nvPicPr>
          <p:cNvPr id="7170" name="Picture 2" descr="https://player.slideplayer.es/92/15166535/slides/slide_9.jpg">
            <a:extLst>
              <a:ext uri="{FF2B5EF4-FFF2-40B4-BE49-F238E27FC236}">
                <a16:creationId xmlns:a16="http://schemas.microsoft.com/office/drawing/2014/main" id="{9155DD60-BF15-4F50-9E83-AE46060CFD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07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D1599-E3BD-4871-BBBD-94609A84A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/>
              <a:t>DONADOR</a:t>
            </a:r>
          </a:p>
        </p:txBody>
      </p:sp>
      <p:pic>
        <p:nvPicPr>
          <p:cNvPr id="8194" name="Picture 2" descr="https://player.slideplayer.es/92/15166535/slides/slide_10.jpg">
            <a:extLst>
              <a:ext uri="{FF2B5EF4-FFF2-40B4-BE49-F238E27FC236}">
                <a16:creationId xmlns:a16="http://schemas.microsoft.com/office/drawing/2014/main" id="{AECE000B-CB23-484E-AF63-4F83DDA67C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755136" y="2313908"/>
            <a:ext cx="4681728" cy="351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970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1746</TotalTime>
  <Words>81</Words>
  <Application>Microsoft Office PowerPoint</Application>
  <PresentationFormat>Panorámica</PresentationFormat>
  <Paragraphs>30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Century Gothic</vt:lpstr>
      <vt:lpstr>Garamond</vt:lpstr>
      <vt:lpstr>Savon</vt:lpstr>
      <vt:lpstr>Presentación de PowerPoint</vt:lpstr>
      <vt:lpstr>TRANSFUSIONES</vt:lpstr>
      <vt:lpstr>DESCUBRIO LOS GRUPOS SANGUINEOS</vt:lpstr>
      <vt:lpstr>MEDICINA TRANSFUSIONAL</vt:lpstr>
      <vt:lpstr>TRANSFUSIONES</vt:lpstr>
      <vt:lpstr>GRUPOS SANGUINEOS</vt:lpstr>
      <vt:lpstr>GRUPOS SANGUINEOS</vt:lpstr>
      <vt:lpstr>DONADOR</vt:lpstr>
      <vt:lpstr>DONADOR</vt:lpstr>
      <vt:lpstr>TIPOS DE DONANTE</vt:lpstr>
      <vt:lpstr>DONANTE</vt:lpstr>
      <vt:lpstr>DONANTE</vt:lpstr>
      <vt:lpstr>DONANTE</vt:lpstr>
      <vt:lpstr>DONANTE</vt:lpstr>
      <vt:lpstr>DONANTE</vt:lpstr>
      <vt:lpstr>DONANTE</vt:lpstr>
      <vt:lpstr>DONANTE</vt:lpstr>
      <vt:lpstr>FRACCIONAMIENTO DE LA SANGRE</vt:lpstr>
      <vt:lpstr>COMPONENTES DE LA SANGRE POR SU DENSIDAD</vt:lpstr>
      <vt:lpstr>DENSIDAD DE LOS COMPONENTES</vt:lpstr>
      <vt:lpstr>BOLSAS DE EXTRACCION</vt:lpstr>
      <vt:lpstr>SOLUCIONES ADITIVAS</vt:lpstr>
      <vt:lpstr>VIABILIDAD DE LOS HEMATIES</vt:lpstr>
      <vt:lpstr>HEMODERIVADOS</vt:lpstr>
      <vt:lpstr>SANGRE TOTAL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TRANSFUSIONAL</dc:title>
  <dc:creator>Usuario</dc:creator>
  <cp:lastModifiedBy>HIPOLITO ALCIBIADES PAULA</cp:lastModifiedBy>
  <cp:revision>39</cp:revision>
  <dcterms:created xsi:type="dcterms:W3CDTF">2020-05-06T21:03:05Z</dcterms:created>
  <dcterms:modified xsi:type="dcterms:W3CDTF">2020-05-14T02:44:23Z</dcterms:modified>
</cp:coreProperties>
</file>