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89" r:id="rId1"/>
  </p:sldMasterIdLst>
  <p:sldIdLst>
    <p:sldId id="325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324" r:id="rId2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4745349B-DFE4-4371-A6F5-ECAEF4551383}" type="datetimeFigureOut">
              <a:rPr lang="es-EC" smtClean="0"/>
              <a:t>12/5/2020</a:t>
            </a:fld>
            <a:endParaRPr lang="es-EC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s-EC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6B076DA9-C03D-4C75-B38E-A246A06321B1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10616150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5349B-DFE4-4371-A6F5-ECAEF4551383}" type="datetimeFigureOut">
              <a:rPr lang="es-EC" smtClean="0"/>
              <a:t>12/5/2020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76DA9-C03D-4C75-B38E-A246A06321B1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0852712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5349B-DFE4-4371-A6F5-ECAEF4551383}" type="datetimeFigureOut">
              <a:rPr lang="es-EC" smtClean="0"/>
              <a:t>12/5/2020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76DA9-C03D-4C75-B38E-A246A06321B1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4894733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5349B-DFE4-4371-A6F5-ECAEF4551383}" type="datetimeFigureOut">
              <a:rPr lang="es-EC" smtClean="0"/>
              <a:t>12/5/2020</a:t>
            </a:fld>
            <a:endParaRPr lang="es-EC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76DA9-C03D-4C75-B38E-A246A06321B1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0322028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4745349B-DFE4-4371-A6F5-ECAEF4551383}" type="datetimeFigureOut">
              <a:rPr lang="es-EC" smtClean="0"/>
              <a:t>12/5/2020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6B076DA9-C03D-4C75-B38E-A246A06321B1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27017346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5349B-DFE4-4371-A6F5-ECAEF4551383}" type="datetimeFigureOut">
              <a:rPr lang="es-EC" smtClean="0"/>
              <a:t>12/5/2020</a:t>
            </a:fld>
            <a:endParaRPr lang="es-EC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76DA9-C03D-4C75-B38E-A246A06321B1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4641828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5349B-DFE4-4371-A6F5-ECAEF4551383}" type="datetimeFigureOut">
              <a:rPr lang="es-EC" smtClean="0"/>
              <a:t>12/5/2020</a:t>
            </a:fld>
            <a:endParaRPr lang="es-EC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76DA9-C03D-4C75-B38E-A246A06321B1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6331531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5349B-DFE4-4371-A6F5-ECAEF4551383}" type="datetimeFigureOut">
              <a:rPr lang="es-EC" smtClean="0"/>
              <a:t>12/5/2020</a:t>
            </a:fld>
            <a:endParaRPr lang="es-EC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76DA9-C03D-4C75-B38E-A246A06321B1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1921075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5349B-DFE4-4371-A6F5-ECAEF4551383}" type="datetimeFigureOut">
              <a:rPr lang="es-EC" smtClean="0"/>
              <a:t>12/5/2020</a:t>
            </a:fld>
            <a:endParaRPr lang="es-EC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76DA9-C03D-4C75-B38E-A246A06321B1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6667904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5349B-DFE4-4371-A6F5-ECAEF4551383}" type="datetimeFigureOut">
              <a:rPr lang="es-EC" smtClean="0"/>
              <a:t>12/5/2020</a:t>
            </a:fld>
            <a:endParaRPr lang="es-EC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s-EC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B076DA9-C03D-4C75-B38E-A246A06321B1}" type="slidenum">
              <a:rPr lang="es-EC" smtClean="0"/>
              <a:t>‹Nº›</a:t>
            </a:fld>
            <a:endParaRPr lang="es-EC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8729155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4745349B-DFE4-4371-A6F5-ECAEF4551383}" type="datetimeFigureOut">
              <a:rPr lang="es-EC" smtClean="0"/>
              <a:t>12/5/2020</a:t>
            </a:fld>
            <a:endParaRPr lang="es-EC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s-EC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B076DA9-C03D-4C75-B38E-A246A06321B1}" type="slidenum">
              <a:rPr lang="es-EC" smtClean="0"/>
              <a:t>‹Nº›</a:t>
            </a:fld>
            <a:endParaRPr lang="es-EC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8130321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745349B-DFE4-4371-A6F5-ECAEF4551383}" type="datetimeFigureOut">
              <a:rPr lang="es-EC" smtClean="0"/>
              <a:t>12/5/2020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6B076DA9-C03D-4C75-B38E-A246A06321B1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8434850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90" r:id="rId1"/>
    <p:sldLayoutId id="2147484191" r:id="rId2"/>
    <p:sldLayoutId id="2147484192" r:id="rId3"/>
    <p:sldLayoutId id="2147484193" r:id="rId4"/>
    <p:sldLayoutId id="2147484194" r:id="rId5"/>
    <p:sldLayoutId id="2147484195" r:id="rId6"/>
    <p:sldLayoutId id="2147484196" r:id="rId7"/>
    <p:sldLayoutId id="2147484197" r:id="rId8"/>
    <p:sldLayoutId id="2147484198" r:id="rId9"/>
    <p:sldLayoutId id="2147484199" r:id="rId10"/>
    <p:sldLayoutId id="214748420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42F3ADB-0CB3-4B9E-8306-40DF4BF05B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1287194"/>
            <a:ext cx="10058400" cy="142787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s-EC" sz="5400" b="1" dirty="0"/>
              <a:t>MEDICINA TRANSFUSIONAL</a:t>
            </a:r>
            <a:endParaRPr lang="es-EC" sz="5400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8886E84D-125E-42FC-8403-0141C91D69E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538" t="20924" r="19693" b="16615"/>
          <a:stretch/>
        </p:blipFill>
        <p:spPr>
          <a:xfrm>
            <a:off x="5289452" y="2890911"/>
            <a:ext cx="3953022" cy="32620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59831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8F06DE9-33C9-48DB-AF28-ADF57DD177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b="1" dirty="0"/>
              <a:t>TIPOS DE DONANTE</a:t>
            </a:r>
          </a:p>
        </p:txBody>
      </p:sp>
      <p:pic>
        <p:nvPicPr>
          <p:cNvPr id="9218" name="Picture 2" descr="https://player.slideplayer.es/92/15166535/slides/slide_11.jpg">
            <a:extLst>
              <a:ext uri="{FF2B5EF4-FFF2-40B4-BE49-F238E27FC236}">
                <a16:creationId xmlns:a16="http://schemas.microsoft.com/office/drawing/2014/main" id="{E7A045BA-3C82-48A0-96BC-4D7E6060EF11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3755136" y="2313908"/>
            <a:ext cx="4681728" cy="3511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855883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628DFC0-F87B-4E60-B70F-FE5F3BFF50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b="1" dirty="0"/>
              <a:t>DONANTE</a:t>
            </a:r>
          </a:p>
        </p:txBody>
      </p:sp>
      <p:pic>
        <p:nvPicPr>
          <p:cNvPr id="10242" name="Picture 2" descr="https://player.slideplayer.es/92/15166535/slides/slide_12.jpg">
            <a:extLst>
              <a:ext uri="{FF2B5EF4-FFF2-40B4-BE49-F238E27FC236}">
                <a16:creationId xmlns:a16="http://schemas.microsoft.com/office/drawing/2014/main" id="{A7414B05-2528-44EE-9E0B-04E6299C88E4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3755136" y="2313908"/>
            <a:ext cx="4681728" cy="3511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778203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8E0F29C-97AE-4CBC-8AEC-2C85B283D6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b="1" dirty="0"/>
              <a:t>DONANTE</a:t>
            </a:r>
          </a:p>
        </p:txBody>
      </p:sp>
      <p:pic>
        <p:nvPicPr>
          <p:cNvPr id="11266" name="Picture 2" descr="https://player.slideplayer.es/92/15166535/slides/slide_13.jpg">
            <a:extLst>
              <a:ext uri="{FF2B5EF4-FFF2-40B4-BE49-F238E27FC236}">
                <a16:creationId xmlns:a16="http://schemas.microsoft.com/office/drawing/2014/main" id="{E2C7D029-E0EB-4FD7-847B-9914BB8E2B44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3755136" y="2313908"/>
            <a:ext cx="4681728" cy="3511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679308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528F8DC-C494-4FBF-B3FF-137199EED0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b="1" dirty="0"/>
              <a:t>DONANTE</a:t>
            </a:r>
          </a:p>
        </p:txBody>
      </p:sp>
      <p:pic>
        <p:nvPicPr>
          <p:cNvPr id="12290" name="Picture 2" descr="https://player.slideplayer.es/92/15166535/slides/slide_14.jpg">
            <a:extLst>
              <a:ext uri="{FF2B5EF4-FFF2-40B4-BE49-F238E27FC236}">
                <a16:creationId xmlns:a16="http://schemas.microsoft.com/office/drawing/2014/main" id="{8BB966B6-7863-42B3-B83E-AD5F2B34B81A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3755136" y="2313908"/>
            <a:ext cx="4681728" cy="3511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564182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013DB29-E9FF-4D8B-8998-F1286070B7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b="1" dirty="0"/>
              <a:t>DONANTE</a:t>
            </a:r>
          </a:p>
        </p:txBody>
      </p:sp>
      <p:pic>
        <p:nvPicPr>
          <p:cNvPr id="13314" name="Picture 2" descr="https://player.slideplayer.es/92/15166535/slides/slide_15.jpg">
            <a:extLst>
              <a:ext uri="{FF2B5EF4-FFF2-40B4-BE49-F238E27FC236}">
                <a16:creationId xmlns:a16="http://schemas.microsoft.com/office/drawing/2014/main" id="{FFDB8F14-26F4-4DD5-8B98-0584CDEDADA8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3614459" y="2014194"/>
            <a:ext cx="4681728" cy="3511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488131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78C5EE-BAAC-4F1F-8AE9-F0E3B29946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b="1" dirty="0"/>
              <a:t>DONANTE</a:t>
            </a:r>
          </a:p>
        </p:txBody>
      </p:sp>
      <p:pic>
        <p:nvPicPr>
          <p:cNvPr id="14338" name="Picture 2" descr="https://player.slideplayer.es/92/15166535/slides/slide_16.jpg">
            <a:extLst>
              <a:ext uri="{FF2B5EF4-FFF2-40B4-BE49-F238E27FC236}">
                <a16:creationId xmlns:a16="http://schemas.microsoft.com/office/drawing/2014/main" id="{25287C9E-C8DB-49BB-97BE-8C5CD0F2E5FA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3755136" y="2313908"/>
            <a:ext cx="4681728" cy="3511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430406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D145F17-9B43-4716-B37E-929386D097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b="1" dirty="0"/>
              <a:t>DONANTE</a:t>
            </a:r>
          </a:p>
        </p:txBody>
      </p:sp>
      <p:pic>
        <p:nvPicPr>
          <p:cNvPr id="15362" name="Picture 2" descr="https://player.slideplayer.es/92/15166535/slides/slide_17.jpg">
            <a:extLst>
              <a:ext uri="{FF2B5EF4-FFF2-40B4-BE49-F238E27FC236}">
                <a16:creationId xmlns:a16="http://schemas.microsoft.com/office/drawing/2014/main" id="{A6BC336F-44A4-470E-87EF-4C2C615594DA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3755136" y="2313908"/>
            <a:ext cx="4681728" cy="3511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0646392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1CA640C-D840-4DBB-8DD3-05AD514552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b="1" dirty="0"/>
              <a:t>DONANTE</a:t>
            </a:r>
          </a:p>
        </p:txBody>
      </p:sp>
      <p:pic>
        <p:nvPicPr>
          <p:cNvPr id="16386" name="Picture 2" descr="https://player.slideplayer.es/92/15166535/slides/slide_20.jpg">
            <a:extLst>
              <a:ext uri="{FF2B5EF4-FFF2-40B4-BE49-F238E27FC236}">
                <a16:creationId xmlns:a16="http://schemas.microsoft.com/office/drawing/2014/main" id="{034D3055-5298-4316-A09D-5004FB5AE99D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3755136" y="2313908"/>
            <a:ext cx="4681728" cy="3511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399201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F76EA0E-51D7-4428-A9FF-A38B9B18B6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C" b="1" dirty="0"/>
              <a:t>FRACCIONAMIENTO DE LA SANGRE</a:t>
            </a:r>
          </a:p>
        </p:txBody>
      </p:sp>
      <p:pic>
        <p:nvPicPr>
          <p:cNvPr id="17410" name="Picture 2" descr="https://player.slideplayer.es/92/15166535/slides/slide_22.jpg">
            <a:extLst>
              <a:ext uri="{FF2B5EF4-FFF2-40B4-BE49-F238E27FC236}">
                <a16:creationId xmlns:a16="http://schemas.microsoft.com/office/drawing/2014/main" id="{E6E2FF83-EFD3-4107-B772-25D6E5DC45EE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3755136" y="2313908"/>
            <a:ext cx="4681728" cy="3511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6455459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7022B5B-BB6D-43BC-8D79-D547C90A35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C" sz="4400" b="1" dirty="0"/>
              <a:t>COMPONENTES DE LA SANGRE POR SU DENSIDAD</a:t>
            </a:r>
          </a:p>
        </p:txBody>
      </p:sp>
      <p:pic>
        <p:nvPicPr>
          <p:cNvPr id="18434" name="Picture 2" descr="https://player.slideplayer.es/92/15166535/slides/slide_23.jpg">
            <a:extLst>
              <a:ext uri="{FF2B5EF4-FFF2-40B4-BE49-F238E27FC236}">
                <a16:creationId xmlns:a16="http://schemas.microsoft.com/office/drawing/2014/main" id="{85D4E5F7-10DE-4527-97BA-BE7808AD57A9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3755136" y="2313908"/>
            <a:ext cx="4681728" cy="3511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459702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3B94711-8214-4BD4-A816-5931A81D37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b="1" dirty="0"/>
              <a:t>TRANSFUSIONES</a:t>
            </a:r>
          </a:p>
        </p:txBody>
      </p:sp>
      <p:pic>
        <p:nvPicPr>
          <p:cNvPr id="1026" name="Picture 2" descr="https://player.slideplayer.es/92/15166535/slides/slide_2.jpg">
            <a:extLst>
              <a:ext uri="{FF2B5EF4-FFF2-40B4-BE49-F238E27FC236}">
                <a16:creationId xmlns:a16="http://schemas.microsoft.com/office/drawing/2014/main" id="{837CD3EC-B31B-4392-9BF4-9F4621EE1CD4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3755136" y="2313908"/>
            <a:ext cx="4681728" cy="3511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462927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758D783-1AA8-47F9-8E6B-382D16C1FD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C" b="1" dirty="0"/>
              <a:t>DENSIDAD DE LOS COMPONENTES</a:t>
            </a:r>
          </a:p>
        </p:txBody>
      </p:sp>
      <p:pic>
        <p:nvPicPr>
          <p:cNvPr id="19458" name="Picture 2" descr="https://player.slideplayer.es/92/15166535/slides/slide_24.jpg">
            <a:extLst>
              <a:ext uri="{FF2B5EF4-FFF2-40B4-BE49-F238E27FC236}">
                <a16:creationId xmlns:a16="http://schemas.microsoft.com/office/drawing/2014/main" id="{C365F2E8-F781-4448-81AB-B40BA7607940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3755136" y="2313908"/>
            <a:ext cx="4681728" cy="3511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8228981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1A5F2AA-9050-4B3C-82AF-D0BE987699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b="1" dirty="0"/>
              <a:t>BOLSAS DE EXTRACCION</a:t>
            </a:r>
          </a:p>
        </p:txBody>
      </p:sp>
      <p:pic>
        <p:nvPicPr>
          <p:cNvPr id="20482" name="Picture 2" descr="https://player.slideplayer.es/92/15166535/slides/slide_25.jpg">
            <a:extLst>
              <a:ext uri="{FF2B5EF4-FFF2-40B4-BE49-F238E27FC236}">
                <a16:creationId xmlns:a16="http://schemas.microsoft.com/office/drawing/2014/main" id="{3640A6EF-B277-4650-A6EC-23CFF3AFC96E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3755136" y="2313908"/>
            <a:ext cx="4681728" cy="3511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7917037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CFEF95C-8ECC-4F63-9175-9AD345C682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b="1" dirty="0"/>
              <a:t>SOLUCIONES ADITIVAS</a:t>
            </a:r>
          </a:p>
        </p:txBody>
      </p:sp>
      <p:pic>
        <p:nvPicPr>
          <p:cNvPr id="21506" name="Picture 2" descr="https://player.slideplayer.es/92/15166535/slides/slide_26.jpg">
            <a:extLst>
              <a:ext uri="{FF2B5EF4-FFF2-40B4-BE49-F238E27FC236}">
                <a16:creationId xmlns:a16="http://schemas.microsoft.com/office/drawing/2014/main" id="{83895CF5-6364-4468-9572-D2A8EC2DFDC5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3755136" y="2313908"/>
            <a:ext cx="4681728" cy="3511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7037536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71467C8-FC25-4AAA-9427-0EC1E58EEA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b="1" dirty="0"/>
              <a:t>VIABILIDAD DE LOS HEMATIES</a:t>
            </a:r>
          </a:p>
        </p:txBody>
      </p:sp>
      <p:pic>
        <p:nvPicPr>
          <p:cNvPr id="22530" name="Picture 2" descr="https://player.slideplayer.es/92/15166535/slides/slide_27.jpg">
            <a:extLst>
              <a:ext uri="{FF2B5EF4-FFF2-40B4-BE49-F238E27FC236}">
                <a16:creationId xmlns:a16="http://schemas.microsoft.com/office/drawing/2014/main" id="{F9013A58-D4F9-4EB4-9237-8F32E29C2FAA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3755136" y="2313908"/>
            <a:ext cx="4681728" cy="3511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8202771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A1E5C81-C904-4E12-8F73-999CF40FB5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b="1" dirty="0"/>
              <a:t>HEMODERIVADOS</a:t>
            </a:r>
          </a:p>
        </p:txBody>
      </p:sp>
      <p:pic>
        <p:nvPicPr>
          <p:cNvPr id="23554" name="Picture 2" descr="https://player.slideplayer.es/92/15166535/slides/slide_28.jpg">
            <a:extLst>
              <a:ext uri="{FF2B5EF4-FFF2-40B4-BE49-F238E27FC236}">
                <a16:creationId xmlns:a16="http://schemas.microsoft.com/office/drawing/2014/main" id="{89612BCF-051C-4828-900F-C67427815010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3755136" y="2313908"/>
            <a:ext cx="4681728" cy="3511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4759173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CA5989E-78A2-4641-8778-D1A8D240DE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b="1" dirty="0"/>
              <a:t>SANGRE TOTAL</a:t>
            </a:r>
          </a:p>
        </p:txBody>
      </p:sp>
      <p:pic>
        <p:nvPicPr>
          <p:cNvPr id="24578" name="Picture 2" descr="https://player.slideplayer.es/92/15166535/slides/slide_29.jpg">
            <a:extLst>
              <a:ext uri="{FF2B5EF4-FFF2-40B4-BE49-F238E27FC236}">
                <a16:creationId xmlns:a16="http://schemas.microsoft.com/office/drawing/2014/main" id="{939A4457-7A9C-4CF0-88F8-48D7FA582FCD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3755136" y="2313908"/>
            <a:ext cx="4681728" cy="3511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8674393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C361697-5359-4632-97BE-039BD7CC90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b="1" dirty="0"/>
              <a:t>GRACIAS</a:t>
            </a:r>
          </a:p>
        </p:txBody>
      </p:sp>
      <p:pic>
        <p:nvPicPr>
          <p:cNvPr id="71682" name="Picture 2" descr="https://player.slideplayer.es/92/15166535/slides/slide_73.jpg">
            <a:extLst>
              <a:ext uri="{FF2B5EF4-FFF2-40B4-BE49-F238E27FC236}">
                <a16:creationId xmlns:a16="http://schemas.microsoft.com/office/drawing/2014/main" id="{9E26B527-983E-4E31-BBF9-FFAE34507CAC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38200" y="1690688"/>
            <a:ext cx="10515600" cy="40662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94395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A7370BB-B75E-4751-A455-E5357AFFF7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C" sz="4400" b="1" dirty="0"/>
              <a:t>DESCUBRIO LOS GRUPOS SANGUINEOS</a:t>
            </a:r>
          </a:p>
        </p:txBody>
      </p:sp>
      <p:pic>
        <p:nvPicPr>
          <p:cNvPr id="2050" name="Picture 2" descr="https://player.slideplayer.es/92/15166535/slides/slide_4.jpg">
            <a:extLst>
              <a:ext uri="{FF2B5EF4-FFF2-40B4-BE49-F238E27FC236}">
                <a16:creationId xmlns:a16="http://schemas.microsoft.com/office/drawing/2014/main" id="{375CEC3C-D87C-4D80-8E8A-19BA4FFE1A61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3755136" y="2313908"/>
            <a:ext cx="4681728" cy="3511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827087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AA59ECD-BE6A-46A0-ACA1-265A4AB361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b="1" dirty="0"/>
              <a:t>MEDICINA TRANSFUSIONAL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41B908E-BF23-464E-A775-7DB1EF60C8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C" dirty="0"/>
          </a:p>
          <a:p>
            <a:r>
              <a:rPr lang="es-EC" dirty="0"/>
              <a:t>1.-SELECCIÓN DEL DONANTE</a:t>
            </a:r>
          </a:p>
          <a:p>
            <a:r>
              <a:rPr lang="es-EC" dirty="0"/>
              <a:t>2.-CONOCIMIENTO DE LOS SISTEMAS DE GRUPOS SANGUINEOS Y Rh + PRUEBAS PRETRANSFUSIONALES</a:t>
            </a:r>
          </a:p>
          <a:p>
            <a:r>
              <a:rPr lang="es-EC" dirty="0"/>
              <a:t>3.-USO DE LA SANGRE  Y DERIVADOS</a:t>
            </a:r>
          </a:p>
        </p:txBody>
      </p:sp>
    </p:spTree>
    <p:extLst>
      <p:ext uri="{BB962C8B-B14F-4D97-AF65-F5344CB8AC3E}">
        <p14:creationId xmlns:p14="http://schemas.microsoft.com/office/powerpoint/2010/main" val="14194852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D0E11FA-75F9-4B72-868E-CA63C1E45D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b="1" dirty="0"/>
              <a:t>TRANSFUSIONES</a:t>
            </a:r>
          </a:p>
        </p:txBody>
      </p:sp>
      <p:pic>
        <p:nvPicPr>
          <p:cNvPr id="4098" name="Picture 2" descr="https://player.slideplayer.es/92/15166535/slides/slide_6.jpg">
            <a:extLst>
              <a:ext uri="{FF2B5EF4-FFF2-40B4-BE49-F238E27FC236}">
                <a16:creationId xmlns:a16="http://schemas.microsoft.com/office/drawing/2014/main" id="{1C712A7E-C622-406E-88AC-8AEC9C5DB07D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7060106" y="2187299"/>
            <a:ext cx="4681728" cy="3511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https://player.slideplayer.es/92/15166535/slides/slide_5.jpg">
            <a:extLst>
              <a:ext uri="{FF2B5EF4-FFF2-40B4-BE49-F238E27FC236}">
                <a16:creationId xmlns:a16="http://schemas.microsoft.com/office/drawing/2014/main" id="{61E438BE-7E39-4FB6-8597-6FF6D22D1B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1785659" y="2187299"/>
            <a:ext cx="4681728" cy="3511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688654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9787B51-2E1E-426E-9937-3B04BDDE7E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b="1" dirty="0"/>
              <a:t>GRUPOS SANGUINEOS</a:t>
            </a:r>
          </a:p>
        </p:txBody>
      </p:sp>
      <p:pic>
        <p:nvPicPr>
          <p:cNvPr id="5122" name="Picture 2" descr="https://player.slideplayer.es/92/15166535/slides/slide_7.jpg">
            <a:extLst>
              <a:ext uri="{FF2B5EF4-FFF2-40B4-BE49-F238E27FC236}">
                <a16:creationId xmlns:a16="http://schemas.microsoft.com/office/drawing/2014/main" id="{9713D1AC-5ECB-4F24-B7BE-CD1B07D7BF89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3755136" y="2313908"/>
            <a:ext cx="4681728" cy="3511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96987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DD8AA6C-4479-482F-9A58-5EDDBBE953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b="1" dirty="0"/>
              <a:t>GRUPOS SANGUINEOS</a:t>
            </a:r>
          </a:p>
        </p:txBody>
      </p:sp>
      <p:pic>
        <p:nvPicPr>
          <p:cNvPr id="6146" name="Picture 2" descr="https://player.slideplayer.es/92/15166535/slides/slide_8.jpg">
            <a:extLst>
              <a:ext uri="{FF2B5EF4-FFF2-40B4-BE49-F238E27FC236}">
                <a16:creationId xmlns:a16="http://schemas.microsoft.com/office/drawing/2014/main" id="{BCA9C872-F82C-45C8-8BB2-BA8B04195A76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3755136" y="2313908"/>
            <a:ext cx="4681728" cy="3511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504101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D84F5F-8986-46F2-8B00-9F5D19E073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b="1" dirty="0"/>
              <a:t>DONADOR</a:t>
            </a:r>
          </a:p>
        </p:txBody>
      </p:sp>
      <p:pic>
        <p:nvPicPr>
          <p:cNvPr id="7170" name="Picture 2" descr="https://player.slideplayer.es/92/15166535/slides/slide_9.jpg">
            <a:extLst>
              <a:ext uri="{FF2B5EF4-FFF2-40B4-BE49-F238E27FC236}">
                <a16:creationId xmlns:a16="http://schemas.microsoft.com/office/drawing/2014/main" id="{9155DD60-BF15-4F50-9E83-AE46060CFDD5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3755136" y="2313908"/>
            <a:ext cx="4681728" cy="3511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310721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57D1599-E3BD-4871-BBBD-94609A84A6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b="1" dirty="0"/>
              <a:t>DONADOR</a:t>
            </a:r>
          </a:p>
        </p:txBody>
      </p:sp>
      <p:pic>
        <p:nvPicPr>
          <p:cNvPr id="8194" name="Picture 2" descr="https://player.slideplayer.es/92/15166535/slides/slide_10.jpg">
            <a:extLst>
              <a:ext uri="{FF2B5EF4-FFF2-40B4-BE49-F238E27FC236}">
                <a16:creationId xmlns:a16="http://schemas.microsoft.com/office/drawing/2014/main" id="{AECE000B-CB23-484E-AF63-4F83DDA67CA7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3755136" y="2313908"/>
            <a:ext cx="4681728" cy="3511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2397028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TM03457510[[fn=Savon]]</Template>
  <TotalTime>1746</TotalTime>
  <Words>81</Words>
  <Application>Microsoft Office PowerPoint</Application>
  <PresentationFormat>Panorámica</PresentationFormat>
  <Paragraphs>30</Paragraphs>
  <Slides>26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26</vt:i4>
      </vt:variant>
    </vt:vector>
  </HeadingPairs>
  <TitlesOfParts>
    <vt:vector size="29" baseType="lpstr">
      <vt:lpstr>Century Gothic</vt:lpstr>
      <vt:lpstr>Garamond</vt:lpstr>
      <vt:lpstr>Savon</vt:lpstr>
      <vt:lpstr>Presentación de PowerPoint</vt:lpstr>
      <vt:lpstr>TRANSFUSIONES</vt:lpstr>
      <vt:lpstr>DESCUBRIO LOS GRUPOS SANGUINEOS</vt:lpstr>
      <vt:lpstr>MEDICINA TRANSFUSIONAL</vt:lpstr>
      <vt:lpstr>TRANSFUSIONES</vt:lpstr>
      <vt:lpstr>GRUPOS SANGUINEOS</vt:lpstr>
      <vt:lpstr>GRUPOS SANGUINEOS</vt:lpstr>
      <vt:lpstr>DONADOR</vt:lpstr>
      <vt:lpstr>DONADOR</vt:lpstr>
      <vt:lpstr>TIPOS DE DONANTE</vt:lpstr>
      <vt:lpstr>DONANTE</vt:lpstr>
      <vt:lpstr>DONANTE</vt:lpstr>
      <vt:lpstr>DONANTE</vt:lpstr>
      <vt:lpstr>DONANTE</vt:lpstr>
      <vt:lpstr>DONANTE</vt:lpstr>
      <vt:lpstr>DONANTE</vt:lpstr>
      <vt:lpstr>DONANTE</vt:lpstr>
      <vt:lpstr>FRACCIONAMIENTO DE LA SANGRE</vt:lpstr>
      <vt:lpstr>COMPONENTES DE LA SANGRE POR SU DENSIDAD</vt:lpstr>
      <vt:lpstr>DENSIDAD DE LOS COMPONENTES</vt:lpstr>
      <vt:lpstr>BOLSAS DE EXTRACCION</vt:lpstr>
      <vt:lpstr>SOLUCIONES ADITIVAS</vt:lpstr>
      <vt:lpstr>VIABILIDAD DE LOS HEMATIES</vt:lpstr>
      <vt:lpstr>HEMODERIVADOS</vt:lpstr>
      <vt:lpstr>SANGRE TOTAL</vt:lpstr>
      <vt:lpstr>GRACIAS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MEDICINA TRANSFUSIONAL</dc:title>
  <dc:creator>Usuario</dc:creator>
  <cp:lastModifiedBy>HIPOLITO ALCIBIADES PAULA</cp:lastModifiedBy>
  <cp:revision>39</cp:revision>
  <dcterms:created xsi:type="dcterms:W3CDTF">2020-05-06T21:03:05Z</dcterms:created>
  <dcterms:modified xsi:type="dcterms:W3CDTF">2020-05-14T02:44:23Z</dcterms:modified>
</cp:coreProperties>
</file>