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256" r:id="rId2"/>
    <p:sldId id="257" r:id="rId3"/>
    <p:sldId id="309" r:id="rId4"/>
    <p:sldId id="258" r:id="rId5"/>
    <p:sldId id="259" r:id="rId6"/>
    <p:sldId id="310" r:id="rId7"/>
    <p:sldId id="311" r:id="rId8"/>
    <p:sldId id="312" r:id="rId9"/>
    <p:sldId id="313" r:id="rId10"/>
    <p:sldId id="320" r:id="rId11"/>
    <p:sldId id="314" r:id="rId12"/>
    <p:sldId id="321" r:id="rId13"/>
    <p:sldId id="315" r:id="rId14"/>
    <p:sldId id="316" r:id="rId15"/>
    <p:sldId id="260" r:id="rId16"/>
    <p:sldId id="262" r:id="rId17"/>
    <p:sldId id="263" r:id="rId18"/>
  </p:sldIdLst>
  <p:sldSz cx="9144000" cy="5143500" type="screen16x9"/>
  <p:notesSz cx="6858000" cy="9144000"/>
  <p:embeddedFontLst>
    <p:embeddedFont>
      <p:font typeface="Abel" panose="02000506030000020004" pitchFamily="2" charset="0"/>
      <p:regular r:id="rId20"/>
    </p:embeddedFont>
    <p:embeddedFont>
      <p:font typeface="Love Ya Like A Sister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E71D06-FF43-409C-9F69-E9A4EF7ABF51}">
  <a:tblStyle styleId="{E6E71D06-FF43-409C-9F69-E9A4EF7ABF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9" name="Google Shape;21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g530070d1c6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5" name="Google Shape;2175;g530070d1c6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8883afdb4b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8883afdb4b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g87bc72729b_0_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9" name="Google Shape;2199;g87bc72729b_0_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8883afdb4b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5" name="Google Shape;2205;g8883afdb4b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g87bc72729b_0_1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3" name="Google Shape;2393;g87bc72729b_0_1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g87bc72729b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1" name="Google Shape;2431;g87bc72729b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" name="Google Shape;24;p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5" name="Google Shape;25;p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6" name="Google Shape;26;p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" name="Google Shape;36;p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" name="Google Shape;37;p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" name="Google Shape;38;p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" name="Google Shape;39;p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" name="Google Shape;40;p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" name="Google Shape;41;p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" name="Google Shape;42;p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" name="Google Shape;43;p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" name="Google Shape;44;p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5" name="Google Shape;45;p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7" name="Google Shape;47;p2"/>
          <p:cNvGrpSpPr/>
          <p:nvPr/>
        </p:nvGrpSpPr>
        <p:grpSpPr>
          <a:xfrm>
            <a:off x="2302809" y="-1946698"/>
            <a:ext cx="7339624" cy="7013998"/>
            <a:chOff x="2921674" y="-1014015"/>
            <a:chExt cx="5260248" cy="5026875"/>
          </a:xfrm>
        </p:grpSpPr>
        <p:sp>
          <p:nvSpPr>
            <p:cNvPr id="48" name="Google Shape;48;p2"/>
            <p:cNvSpPr/>
            <p:nvPr/>
          </p:nvSpPr>
          <p:spPr>
            <a:xfrm>
              <a:off x="2921674" y="365557"/>
              <a:ext cx="4110389" cy="3647303"/>
            </a:xfrm>
            <a:custGeom>
              <a:avLst/>
              <a:gdLst/>
              <a:ahLst/>
              <a:cxnLst/>
              <a:rect l="l" t="t" r="r" b="b"/>
              <a:pathLst>
                <a:path w="125126" h="111029" extrusionOk="0">
                  <a:moveTo>
                    <a:pt x="64572" y="0"/>
                  </a:moveTo>
                  <a:cubicBezTo>
                    <a:pt x="63677" y="0"/>
                    <a:pt x="62783" y="116"/>
                    <a:pt x="61917" y="355"/>
                  </a:cubicBezTo>
                  <a:cubicBezTo>
                    <a:pt x="58261" y="1364"/>
                    <a:pt x="55292" y="4531"/>
                    <a:pt x="54520" y="8244"/>
                  </a:cubicBezTo>
                  <a:cubicBezTo>
                    <a:pt x="53505" y="13125"/>
                    <a:pt x="56063" y="18149"/>
                    <a:pt x="55407" y="23090"/>
                  </a:cubicBezTo>
                  <a:cubicBezTo>
                    <a:pt x="55028" y="25941"/>
                    <a:pt x="53481" y="28690"/>
                    <a:pt x="51037" y="30205"/>
                  </a:cubicBezTo>
                  <a:cubicBezTo>
                    <a:pt x="49595" y="31098"/>
                    <a:pt x="47855" y="31537"/>
                    <a:pt x="46108" y="31537"/>
                  </a:cubicBezTo>
                  <a:cubicBezTo>
                    <a:pt x="43482" y="31537"/>
                    <a:pt x="40841" y="30546"/>
                    <a:pt x="39172" y="28616"/>
                  </a:cubicBezTo>
                  <a:cubicBezTo>
                    <a:pt x="37308" y="26462"/>
                    <a:pt x="36160" y="23733"/>
                    <a:pt x="34135" y="21728"/>
                  </a:cubicBezTo>
                  <a:cubicBezTo>
                    <a:pt x="32095" y="19710"/>
                    <a:pt x="29231" y="18682"/>
                    <a:pt x="26365" y="18682"/>
                  </a:cubicBezTo>
                  <a:cubicBezTo>
                    <a:pt x="24225" y="18682"/>
                    <a:pt x="22085" y="19254"/>
                    <a:pt x="20284" y="20414"/>
                  </a:cubicBezTo>
                  <a:cubicBezTo>
                    <a:pt x="16071" y="23125"/>
                    <a:pt x="14003" y="28689"/>
                    <a:pt x="15209" y="33552"/>
                  </a:cubicBezTo>
                  <a:cubicBezTo>
                    <a:pt x="16263" y="37806"/>
                    <a:pt x="19526" y="41750"/>
                    <a:pt x="18656" y="46046"/>
                  </a:cubicBezTo>
                  <a:cubicBezTo>
                    <a:pt x="18114" y="48725"/>
                    <a:pt x="15924" y="51113"/>
                    <a:pt x="13704" y="52596"/>
                  </a:cubicBezTo>
                  <a:cubicBezTo>
                    <a:pt x="11184" y="54278"/>
                    <a:pt x="8931" y="55545"/>
                    <a:pt x="6752" y="57829"/>
                  </a:cubicBezTo>
                  <a:cubicBezTo>
                    <a:pt x="2138" y="62664"/>
                    <a:pt x="0" y="70071"/>
                    <a:pt x="2346" y="76332"/>
                  </a:cubicBezTo>
                  <a:cubicBezTo>
                    <a:pt x="4479" y="82019"/>
                    <a:pt x="11314" y="87124"/>
                    <a:pt x="17730" y="87124"/>
                  </a:cubicBezTo>
                  <a:cubicBezTo>
                    <a:pt x="19292" y="87124"/>
                    <a:pt x="20830" y="86821"/>
                    <a:pt x="22269" y="86151"/>
                  </a:cubicBezTo>
                  <a:cubicBezTo>
                    <a:pt x="24431" y="85143"/>
                    <a:pt x="26325" y="83623"/>
                    <a:pt x="28494" y="82631"/>
                  </a:cubicBezTo>
                  <a:cubicBezTo>
                    <a:pt x="29695" y="82082"/>
                    <a:pt x="31051" y="81716"/>
                    <a:pt x="32365" y="81716"/>
                  </a:cubicBezTo>
                  <a:cubicBezTo>
                    <a:pt x="33424" y="81716"/>
                    <a:pt x="34455" y="81954"/>
                    <a:pt x="35354" y="82524"/>
                  </a:cubicBezTo>
                  <a:cubicBezTo>
                    <a:pt x="36848" y="83470"/>
                    <a:pt x="37717" y="85186"/>
                    <a:pt x="38033" y="86926"/>
                  </a:cubicBezTo>
                  <a:cubicBezTo>
                    <a:pt x="38796" y="91122"/>
                    <a:pt x="36954" y="95267"/>
                    <a:pt x="37225" y="99505"/>
                  </a:cubicBezTo>
                  <a:cubicBezTo>
                    <a:pt x="37583" y="105099"/>
                    <a:pt x="42248" y="110092"/>
                    <a:pt x="47793" y="110907"/>
                  </a:cubicBezTo>
                  <a:cubicBezTo>
                    <a:pt x="48347" y="110989"/>
                    <a:pt x="48904" y="111028"/>
                    <a:pt x="49461" y="111028"/>
                  </a:cubicBezTo>
                  <a:cubicBezTo>
                    <a:pt x="54473" y="111028"/>
                    <a:pt x="59418" y="107820"/>
                    <a:pt x="61347" y="103159"/>
                  </a:cubicBezTo>
                  <a:cubicBezTo>
                    <a:pt x="62543" y="100267"/>
                    <a:pt x="62653" y="97032"/>
                    <a:pt x="63718" y="94090"/>
                  </a:cubicBezTo>
                  <a:cubicBezTo>
                    <a:pt x="64728" y="91296"/>
                    <a:pt x="67118" y="88595"/>
                    <a:pt x="70022" y="88595"/>
                  </a:cubicBezTo>
                  <a:cubicBezTo>
                    <a:pt x="70176" y="88595"/>
                    <a:pt x="70332" y="88603"/>
                    <a:pt x="70489" y="88618"/>
                  </a:cubicBezTo>
                  <a:cubicBezTo>
                    <a:pt x="72921" y="88861"/>
                    <a:pt x="74769" y="90938"/>
                    <a:pt x="75908" y="93101"/>
                  </a:cubicBezTo>
                  <a:cubicBezTo>
                    <a:pt x="77049" y="95262"/>
                    <a:pt x="77762" y="97673"/>
                    <a:pt x="79264" y="99603"/>
                  </a:cubicBezTo>
                  <a:cubicBezTo>
                    <a:pt x="81488" y="102460"/>
                    <a:pt x="85222" y="103857"/>
                    <a:pt x="88852" y="103857"/>
                  </a:cubicBezTo>
                  <a:cubicBezTo>
                    <a:pt x="88993" y="103857"/>
                    <a:pt x="89133" y="103855"/>
                    <a:pt x="89274" y="103851"/>
                  </a:cubicBezTo>
                  <a:cubicBezTo>
                    <a:pt x="93035" y="103739"/>
                    <a:pt x="96641" y="102290"/>
                    <a:pt x="99915" y="100436"/>
                  </a:cubicBezTo>
                  <a:cubicBezTo>
                    <a:pt x="102345" y="99059"/>
                    <a:pt x="104701" y="97389"/>
                    <a:pt x="106229" y="95050"/>
                  </a:cubicBezTo>
                  <a:cubicBezTo>
                    <a:pt x="107755" y="92710"/>
                    <a:pt x="108314" y="89584"/>
                    <a:pt x="107051" y="87092"/>
                  </a:cubicBezTo>
                  <a:cubicBezTo>
                    <a:pt x="105386" y="83808"/>
                    <a:pt x="101075" y="82338"/>
                    <a:pt x="99856" y="78863"/>
                  </a:cubicBezTo>
                  <a:cubicBezTo>
                    <a:pt x="97909" y="73314"/>
                    <a:pt x="103258" y="67056"/>
                    <a:pt x="108181" y="65322"/>
                  </a:cubicBezTo>
                  <a:cubicBezTo>
                    <a:pt x="111853" y="64029"/>
                    <a:pt x="116040" y="64375"/>
                    <a:pt x="119476" y="62547"/>
                  </a:cubicBezTo>
                  <a:cubicBezTo>
                    <a:pt x="122986" y="60679"/>
                    <a:pt x="125125" y="56521"/>
                    <a:pt x="124606" y="52580"/>
                  </a:cubicBezTo>
                  <a:cubicBezTo>
                    <a:pt x="123534" y="44459"/>
                    <a:pt x="113365" y="43769"/>
                    <a:pt x="110274" y="37100"/>
                  </a:cubicBezTo>
                  <a:cubicBezTo>
                    <a:pt x="108101" y="32413"/>
                    <a:pt x="110142" y="26197"/>
                    <a:pt x="114071" y="23119"/>
                  </a:cubicBezTo>
                  <a:cubicBezTo>
                    <a:pt x="114603" y="22702"/>
                    <a:pt x="115226" y="22234"/>
                    <a:pt x="115259" y="21559"/>
                  </a:cubicBezTo>
                  <a:cubicBezTo>
                    <a:pt x="115305" y="20657"/>
                    <a:pt x="114472" y="19682"/>
                    <a:pt x="113551" y="18825"/>
                  </a:cubicBezTo>
                  <a:cubicBezTo>
                    <a:pt x="112812" y="18137"/>
                    <a:pt x="112017" y="17526"/>
                    <a:pt x="111575" y="17090"/>
                  </a:cubicBezTo>
                  <a:cubicBezTo>
                    <a:pt x="107059" y="12636"/>
                    <a:pt x="101987" y="8419"/>
                    <a:pt x="98073" y="3414"/>
                  </a:cubicBezTo>
                  <a:cubicBezTo>
                    <a:pt x="97904" y="3200"/>
                    <a:pt x="97708" y="2968"/>
                    <a:pt x="97438" y="2938"/>
                  </a:cubicBezTo>
                  <a:cubicBezTo>
                    <a:pt x="97418" y="2936"/>
                    <a:pt x="97398" y="2935"/>
                    <a:pt x="97378" y="2935"/>
                  </a:cubicBezTo>
                  <a:cubicBezTo>
                    <a:pt x="97098" y="2935"/>
                    <a:pt x="96855" y="3155"/>
                    <a:pt x="96653" y="3359"/>
                  </a:cubicBezTo>
                  <a:cubicBezTo>
                    <a:pt x="94180" y="5862"/>
                    <a:pt x="91688" y="7938"/>
                    <a:pt x="88896" y="10060"/>
                  </a:cubicBezTo>
                  <a:cubicBezTo>
                    <a:pt x="86954" y="11536"/>
                    <a:pt x="84702" y="13029"/>
                    <a:pt x="82238" y="13029"/>
                  </a:cubicBezTo>
                  <a:cubicBezTo>
                    <a:pt x="81724" y="13029"/>
                    <a:pt x="81201" y="12964"/>
                    <a:pt x="80670" y="12821"/>
                  </a:cubicBezTo>
                  <a:cubicBezTo>
                    <a:pt x="76510" y="11696"/>
                    <a:pt x="75233" y="6502"/>
                    <a:pt x="72315" y="3331"/>
                  </a:cubicBezTo>
                  <a:cubicBezTo>
                    <a:pt x="70355" y="1201"/>
                    <a:pt x="67459" y="0"/>
                    <a:pt x="64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28926" y="484904"/>
              <a:ext cx="484078" cy="336515"/>
            </a:xfrm>
            <a:custGeom>
              <a:avLst/>
              <a:gdLst/>
              <a:ahLst/>
              <a:cxnLst/>
              <a:rect l="l" t="t" r="r" b="b"/>
              <a:pathLst>
                <a:path w="14736" h="10244" extrusionOk="0">
                  <a:moveTo>
                    <a:pt x="5739" y="1"/>
                  </a:moveTo>
                  <a:cubicBezTo>
                    <a:pt x="4607" y="1"/>
                    <a:pt x="3491" y="257"/>
                    <a:pt x="2473" y="827"/>
                  </a:cubicBezTo>
                  <a:cubicBezTo>
                    <a:pt x="1373" y="1444"/>
                    <a:pt x="545" y="2526"/>
                    <a:pt x="239" y="3748"/>
                  </a:cubicBezTo>
                  <a:cubicBezTo>
                    <a:pt x="1" y="4702"/>
                    <a:pt x="129" y="5836"/>
                    <a:pt x="880" y="6467"/>
                  </a:cubicBezTo>
                  <a:cubicBezTo>
                    <a:pt x="1318" y="6836"/>
                    <a:pt x="1895" y="6973"/>
                    <a:pt x="2476" y="6973"/>
                  </a:cubicBezTo>
                  <a:cubicBezTo>
                    <a:pt x="2686" y="6973"/>
                    <a:pt x="2898" y="6955"/>
                    <a:pt x="3103" y="6923"/>
                  </a:cubicBezTo>
                  <a:cubicBezTo>
                    <a:pt x="3873" y="6804"/>
                    <a:pt x="4611" y="6520"/>
                    <a:pt x="5380" y="6389"/>
                  </a:cubicBezTo>
                  <a:cubicBezTo>
                    <a:pt x="5685" y="6337"/>
                    <a:pt x="5993" y="6312"/>
                    <a:pt x="6302" y="6312"/>
                  </a:cubicBezTo>
                  <a:cubicBezTo>
                    <a:pt x="7958" y="6312"/>
                    <a:pt x="9614" y="7036"/>
                    <a:pt x="10708" y="8285"/>
                  </a:cubicBezTo>
                  <a:cubicBezTo>
                    <a:pt x="11123" y="8758"/>
                    <a:pt x="11463" y="9302"/>
                    <a:pt x="11941" y="9713"/>
                  </a:cubicBezTo>
                  <a:cubicBezTo>
                    <a:pt x="12298" y="10020"/>
                    <a:pt x="12765" y="10243"/>
                    <a:pt x="13224" y="10243"/>
                  </a:cubicBezTo>
                  <a:cubicBezTo>
                    <a:pt x="13380" y="10243"/>
                    <a:pt x="13534" y="10218"/>
                    <a:pt x="13684" y="10161"/>
                  </a:cubicBezTo>
                  <a:cubicBezTo>
                    <a:pt x="14491" y="9851"/>
                    <a:pt x="14735" y="8825"/>
                    <a:pt x="14709" y="7961"/>
                  </a:cubicBezTo>
                  <a:cubicBezTo>
                    <a:pt x="14581" y="3716"/>
                    <a:pt x="10050" y="1"/>
                    <a:pt x="5739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351057" y="782435"/>
              <a:ext cx="139777" cy="108799"/>
            </a:xfrm>
            <a:custGeom>
              <a:avLst/>
              <a:gdLst/>
              <a:ahLst/>
              <a:cxnLst/>
              <a:rect l="l" t="t" r="r" b="b"/>
              <a:pathLst>
                <a:path w="4255" h="3312" extrusionOk="0">
                  <a:moveTo>
                    <a:pt x="1539" y="0"/>
                  </a:moveTo>
                  <a:cubicBezTo>
                    <a:pt x="781" y="0"/>
                    <a:pt x="130" y="372"/>
                    <a:pt x="40" y="1306"/>
                  </a:cubicBezTo>
                  <a:cubicBezTo>
                    <a:pt x="0" y="1707"/>
                    <a:pt x="221" y="2099"/>
                    <a:pt x="524" y="2364"/>
                  </a:cubicBezTo>
                  <a:cubicBezTo>
                    <a:pt x="827" y="2630"/>
                    <a:pt x="1204" y="2794"/>
                    <a:pt x="1575" y="2952"/>
                  </a:cubicBezTo>
                  <a:cubicBezTo>
                    <a:pt x="1995" y="3133"/>
                    <a:pt x="2469" y="3311"/>
                    <a:pt x="2913" y="3311"/>
                  </a:cubicBezTo>
                  <a:cubicBezTo>
                    <a:pt x="3149" y="3311"/>
                    <a:pt x="3377" y="3261"/>
                    <a:pt x="3584" y="3134"/>
                  </a:cubicBezTo>
                  <a:cubicBezTo>
                    <a:pt x="4072" y="2836"/>
                    <a:pt x="4254" y="2172"/>
                    <a:pt x="4097" y="1623"/>
                  </a:cubicBezTo>
                  <a:cubicBezTo>
                    <a:pt x="3834" y="708"/>
                    <a:pt x="2585" y="0"/>
                    <a:pt x="1539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30498" y="1067219"/>
              <a:ext cx="386480" cy="191647"/>
            </a:xfrm>
            <a:custGeom>
              <a:avLst/>
              <a:gdLst/>
              <a:ahLst/>
              <a:cxnLst/>
              <a:rect l="l" t="t" r="r" b="b"/>
              <a:pathLst>
                <a:path w="11765" h="5834" extrusionOk="0">
                  <a:moveTo>
                    <a:pt x="7068" y="1"/>
                  </a:moveTo>
                  <a:cubicBezTo>
                    <a:pt x="5870" y="1"/>
                    <a:pt x="4641" y="190"/>
                    <a:pt x="3517" y="570"/>
                  </a:cubicBezTo>
                  <a:cubicBezTo>
                    <a:pt x="2227" y="1005"/>
                    <a:pt x="1011" y="1827"/>
                    <a:pt x="392" y="3040"/>
                  </a:cubicBezTo>
                  <a:cubicBezTo>
                    <a:pt x="147" y="3517"/>
                    <a:pt x="1" y="4064"/>
                    <a:pt x="92" y="4593"/>
                  </a:cubicBezTo>
                  <a:cubicBezTo>
                    <a:pt x="181" y="5123"/>
                    <a:pt x="542" y="5624"/>
                    <a:pt x="1056" y="5781"/>
                  </a:cubicBezTo>
                  <a:cubicBezTo>
                    <a:pt x="1176" y="5817"/>
                    <a:pt x="1299" y="5833"/>
                    <a:pt x="1423" y="5833"/>
                  </a:cubicBezTo>
                  <a:cubicBezTo>
                    <a:pt x="1808" y="5833"/>
                    <a:pt x="2197" y="5672"/>
                    <a:pt x="2517" y="5446"/>
                  </a:cubicBezTo>
                  <a:cubicBezTo>
                    <a:pt x="2940" y="5148"/>
                    <a:pt x="3275" y="4745"/>
                    <a:pt x="3651" y="4390"/>
                  </a:cubicBezTo>
                  <a:cubicBezTo>
                    <a:pt x="4839" y="3265"/>
                    <a:pt x="6470" y="2625"/>
                    <a:pt x="8105" y="2625"/>
                  </a:cubicBezTo>
                  <a:cubicBezTo>
                    <a:pt x="8253" y="2625"/>
                    <a:pt x="8402" y="2630"/>
                    <a:pt x="8549" y="2641"/>
                  </a:cubicBezTo>
                  <a:cubicBezTo>
                    <a:pt x="8801" y="2658"/>
                    <a:pt x="9072" y="2683"/>
                    <a:pt x="9336" y="2683"/>
                  </a:cubicBezTo>
                  <a:cubicBezTo>
                    <a:pt x="9830" y="2683"/>
                    <a:pt x="10301" y="2596"/>
                    <a:pt x="10576" y="2212"/>
                  </a:cubicBezTo>
                  <a:cubicBezTo>
                    <a:pt x="11765" y="555"/>
                    <a:pt x="8654" y="76"/>
                    <a:pt x="7745" y="21"/>
                  </a:cubicBezTo>
                  <a:cubicBezTo>
                    <a:pt x="7521" y="7"/>
                    <a:pt x="7295" y="1"/>
                    <a:pt x="7068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70644" y="1305880"/>
              <a:ext cx="88334" cy="147464"/>
            </a:xfrm>
            <a:custGeom>
              <a:avLst/>
              <a:gdLst/>
              <a:ahLst/>
              <a:cxnLst/>
              <a:rect l="l" t="t" r="r" b="b"/>
              <a:pathLst>
                <a:path w="2689" h="4489" extrusionOk="0">
                  <a:moveTo>
                    <a:pt x="1245" y="0"/>
                  </a:moveTo>
                  <a:cubicBezTo>
                    <a:pt x="1" y="0"/>
                    <a:pt x="39" y="2028"/>
                    <a:pt x="88" y="2900"/>
                  </a:cubicBezTo>
                  <a:cubicBezTo>
                    <a:pt x="106" y="3239"/>
                    <a:pt x="153" y="3583"/>
                    <a:pt x="309" y="3884"/>
                  </a:cubicBezTo>
                  <a:cubicBezTo>
                    <a:pt x="465" y="4184"/>
                    <a:pt x="746" y="4437"/>
                    <a:pt x="1083" y="4482"/>
                  </a:cubicBezTo>
                  <a:cubicBezTo>
                    <a:pt x="1118" y="4486"/>
                    <a:pt x="1153" y="4488"/>
                    <a:pt x="1188" y="4488"/>
                  </a:cubicBezTo>
                  <a:cubicBezTo>
                    <a:pt x="1522" y="4488"/>
                    <a:pt x="1843" y="4287"/>
                    <a:pt x="2047" y="4017"/>
                  </a:cubicBezTo>
                  <a:cubicBezTo>
                    <a:pt x="2272" y="3719"/>
                    <a:pt x="2377" y="3347"/>
                    <a:pt x="2452" y="2981"/>
                  </a:cubicBezTo>
                  <a:cubicBezTo>
                    <a:pt x="2641" y="2044"/>
                    <a:pt x="2689" y="88"/>
                    <a:pt x="1319" y="2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20693" y="3599265"/>
              <a:ext cx="516829" cy="318776"/>
            </a:xfrm>
            <a:custGeom>
              <a:avLst/>
              <a:gdLst/>
              <a:ahLst/>
              <a:cxnLst/>
              <a:rect l="l" t="t" r="r" b="b"/>
              <a:pathLst>
                <a:path w="15733" h="9704" extrusionOk="0">
                  <a:moveTo>
                    <a:pt x="1993" y="1"/>
                  </a:moveTo>
                  <a:cubicBezTo>
                    <a:pt x="1676" y="1"/>
                    <a:pt x="1355" y="91"/>
                    <a:pt x="1042" y="302"/>
                  </a:cubicBezTo>
                  <a:cubicBezTo>
                    <a:pt x="1" y="1000"/>
                    <a:pt x="272" y="2321"/>
                    <a:pt x="759" y="3337"/>
                  </a:cubicBezTo>
                  <a:cubicBezTo>
                    <a:pt x="1158" y="4170"/>
                    <a:pt x="1772" y="4878"/>
                    <a:pt x="2401" y="5553"/>
                  </a:cubicBezTo>
                  <a:cubicBezTo>
                    <a:pt x="3625" y="6865"/>
                    <a:pt x="4691" y="7919"/>
                    <a:pt x="6106" y="8663"/>
                  </a:cubicBezTo>
                  <a:cubicBezTo>
                    <a:pt x="6601" y="8922"/>
                    <a:pt x="7118" y="9136"/>
                    <a:pt x="7652" y="9302"/>
                  </a:cubicBezTo>
                  <a:cubicBezTo>
                    <a:pt x="8479" y="9561"/>
                    <a:pt x="9352" y="9704"/>
                    <a:pt x="10218" y="9704"/>
                  </a:cubicBezTo>
                  <a:cubicBezTo>
                    <a:pt x="11680" y="9704"/>
                    <a:pt x="13125" y="9297"/>
                    <a:pt x="14299" y="8351"/>
                  </a:cubicBezTo>
                  <a:cubicBezTo>
                    <a:pt x="15094" y="7709"/>
                    <a:pt x="15732" y="6515"/>
                    <a:pt x="15101" y="5712"/>
                  </a:cubicBezTo>
                  <a:cubicBezTo>
                    <a:pt x="14747" y="5265"/>
                    <a:pt x="14133" y="5134"/>
                    <a:pt x="13568" y="5070"/>
                  </a:cubicBezTo>
                  <a:cubicBezTo>
                    <a:pt x="12141" y="4906"/>
                    <a:pt x="10695" y="4967"/>
                    <a:pt x="9270" y="4780"/>
                  </a:cubicBezTo>
                  <a:cubicBezTo>
                    <a:pt x="7846" y="4593"/>
                    <a:pt x="6395" y="4117"/>
                    <a:pt x="5406" y="3075"/>
                  </a:cubicBezTo>
                  <a:cubicBezTo>
                    <a:pt x="4848" y="2487"/>
                    <a:pt x="4469" y="1751"/>
                    <a:pt x="3956" y="1123"/>
                  </a:cubicBezTo>
                  <a:cubicBezTo>
                    <a:pt x="3449" y="501"/>
                    <a:pt x="2736" y="1"/>
                    <a:pt x="1993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39407" y="3565691"/>
              <a:ext cx="158041" cy="234516"/>
            </a:xfrm>
            <a:custGeom>
              <a:avLst/>
              <a:gdLst/>
              <a:ahLst/>
              <a:cxnLst/>
              <a:rect l="l" t="t" r="r" b="b"/>
              <a:pathLst>
                <a:path w="4811" h="7139" extrusionOk="0">
                  <a:moveTo>
                    <a:pt x="3834" y="1"/>
                  </a:moveTo>
                  <a:cubicBezTo>
                    <a:pt x="3582" y="1"/>
                    <a:pt x="3299" y="116"/>
                    <a:pt x="3016" y="364"/>
                  </a:cubicBezTo>
                  <a:cubicBezTo>
                    <a:pt x="2389" y="910"/>
                    <a:pt x="2073" y="1887"/>
                    <a:pt x="1579" y="2559"/>
                  </a:cubicBezTo>
                  <a:cubicBezTo>
                    <a:pt x="1414" y="2784"/>
                    <a:pt x="1252" y="3012"/>
                    <a:pt x="1105" y="3240"/>
                  </a:cubicBezTo>
                  <a:cubicBezTo>
                    <a:pt x="403" y="4326"/>
                    <a:pt x="0" y="5456"/>
                    <a:pt x="987" y="6526"/>
                  </a:cubicBezTo>
                  <a:cubicBezTo>
                    <a:pt x="1359" y="6930"/>
                    <a:pt x="1703" y="7139"/>
                    <a:pt x="2038" y="7139"/>
                  </a:cubicBezTo>
                  <a:cubicBezTo>
                    <a:pt x="2380" y="7139"/>
                    <a:pt x="2714" y="6921"/>
                    <a:pt x="3061" y="6471"/>
                  </a:cubicBezTo>
                  <a:cubicBezTo>
                    <a:pt x="4209" y="4980"/>
                    <a:pt x="4811" y="3076"/>
                    <a:pt x="4728" y="1196"/>
                  </a:cubicBezTo>
                  <a:cubicBezTo>
                    <a:pt x="4694" y="438"/>
                    <a:pt x="4323" y="1"/>
                    <a:pt x="3834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131920" y="3205711"/>
              <a:ext cx="241415" cy="355043"/>
            </a:xfrm>
            <a:custGeom>
              <a:avLst/>
              <a:gdLst/>
              <a:ahLst/>
              <a:cxnLst/>
              <a:rect l="l" t="t" r="r" b="b"/>
              <a:pathLst>
                <a:path w="7349" h="10808" extrusionOk="0">
                  <a:moveTo>
                    <a:pt x="3725" y="0"/>
                  </a:moveTo>
                  <a:cubicBezTo>
                    <a:pt x="3570" y="0"/>
                    <a:pt x="3417" y="17"/>
                    <a:pt x="3267" y="51"/>
                  </a:cubicBezTo>
                  <a:cubicBezTo>
                    <a:pt x="1741" y="400"/>
                    <a:pt x="2087" y="2540"/>
                    <a:pt x="2161" y="3709"/>
                  </a:cubicBezTo>
                  <a:cubicBezTo>
                    <a:pt x="2249" y="5073"/>
                    <a:pt x="2259" y="6585"/>
                    <a:pt x="1370" y="7623"/>
                  </a:cubicBezTo>
                  <a:cubicBezTo>
                    <a:pt x="929" y="8138"/>
                    <a:pt x="269" y="8539"/>
                    <a:pt x="146" y="9206"/>
                  </a:cubicBezTo>
                  <a:cubicBezTo>
                    <a:pt x="1" y="9992"/>
                    <a:pt x="767" y="10723"/>
                    <a:pt x="1563" y="10798"/>
                  </a:cubicBezTo>
                  <a:cubicBezTo>
                    <a:pt x="1629" y="10804"/>
                    <a:pt x="1695" y="10808"/>
                    <a:pt x="1760" y="10808"/>
                  </a:cubicBezTo>
                  <a:cubicBezTo>
                    <a:pt x="2484" y="10808"/>
                    <a:pt x="3175" y="10433"/>
                    <a:pt x="3763" y="9993"/>
                  </a:cubicBezTo>
                  <a:cubicBezTo>
                    <a:pt x="4967" y="9090"/>
                    <a:pt x="5915" y="7891"/>
                    <a:pt x="6516" y="6511"/>
                  </a:cubicBezTo>
                  <a:cubicBezTo>
                    <a:pt x="7147" y="5056"/>
                    <a:pt x="7349" y="3320"/>
                    <a:pt x="6628" y="1907"/>
                  </a:cubicBezTo>
                  <a:cubicBezTo>
                    <a:pt x="6133" y="938"/>
                    <a:pt x="4900" y="0"/>
                    <a:pt x="372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989414" y="3562275"/>
              <a:ext cx="135572" cy="88859"/>
            </a:xfrm>
            <a:custGeom>
              <a:avLst/>
              <a:gdLst/>
              <a:ahLst/>
              <a:cxnLst/>
              <a:rect l="l" t="t" r="r" b="b"/>
              <a:pathLst>
                <a:path w="4127" h="2705" extrusionOk="0">
                  <a:moveTo>
                    <a:pt x="2695" y="0"/>
                  </a:moveTo>
                  <a:cubicBezTo>
                    <a:pt x="1925" y="0"/>
                    <a:pt x="1007" y="760"/>
                    <a:pt x="528" y="1138"/>
                  </a:cubicBezTo>
                  <a:cubicBezTo>
                    <a:pt x="270" y="1340"/>
                    <a:pt x="1" y="1598"/>
                    <a:pt x="1" y="1926"/>
                  </a:cubicBezTo>
                  <a:cubicBezTo>
                    <a:pt x="1" y="2206"/>
                    <a:pt x="209" y="2454"/>
                    <a:pt x="462" y="2575"/>
                  </a:cubicBezTo>
                  <a:cubicBezTo>
                    <a:pt x="685" y="2680"/>
                    <a:pt x="935" y="2705"/>
                    <a:pt x="1183" y="2705"/>
                  </a:cubicBezTo>
                  <a:cubicBezTo>
                    <a:pt x="1217" y="2705"/>
                    <a:pt x="1251" y="2704"/>
                    <a:pt x="1285" y="2704"/>
                  </a:cubicBezTo>
                  <a:cubicBezTo>
                    <a:pt x="1790" y="2692"/>
                    <a:pt x="2305" y="2613"/>
                    <a:pt x="2749" y="2373"/>
                  </a:cubicBezTo>
                  <a:cubicBezTo>
                    <a:pt x="3485" y="1975"/>
                    <a:pt x="4127" y="705"/>
                    <a:pt x="3197" y="135"/>
                  </a:cubicBezTo>
                  <a:cubicBezTo>
                    <a:pt x="3043" y="41"/>
                    <a:pt x="2873" y="0"/>
                    <a:pt x="269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003769" y="-974068"/>
              <a:ext cx="2173619" cy="2124705"/>
            </a:xfrm>
            <a:custGeom>
              <a:avLst/>
              <a:gdLst/>
              <a:ahLst/>
              <a:cxnLst/>
              <a:rect l="l" t="t" r="r" b="b"/>
              <a:pathLst>
                <a:path w="66168" h="64679" extrusionOk="0">
                  <a:moveTo>
                    <a:pt x="27131" y="1"/>
                  </a:moveTo>
                  <a:cubicBezTo>
                    <a:pt x="23970" y="1"/>
                    <a:pt x="20809" y="1213"/>
                    <a:pt x="18407" y="3635"/>
                  </a:cubicBezTo>
                  <a:lnTo>
                    <a:pt x="6751" y="15385"/>
                  </a:lnTo>
                  <a:cubicBezTo>
                    <a:pt x="1973" y="20202"/>
                    <a:pt x="2004" y="27981"/>
                    <a:pt x="6822" y="32759"/>
                  </a:cubicBezTo>
                  <a:cubicBezTo>
                    <a:pt x="7368" y="33301"/>
                    <a:pt x="7371" y="34183"/>
                    <a:pt x="6830" y="34729"/>
                  </a:cubicBezTo>
                  <a:lnTo>
                    <a:pt x="1232" y="40373"/>
                  </a:lnTo>
                  <a:cubicBezTo>
                    <a:pt x="1" y="41614"/>
                    <a:pt x="9" y="43619"/>
                    <a:pt x="1251" y="44850"/>
                  </a:cubicBezTo>
                  <a:lnTo>
                    <a:pt x="20313" y="63760"/>
                  </a:lnTo>
                  <a:cubicBezTo>
                    <a:pt x="20931" y="64372"/>
                    <a:pt x="21737" y="64678"/>
                    <a:pt x="22543" y="64678"/>
                  </a:cubicBezTo>
                  <a:cubicBezTo>
                    <a:pt x="23358" y="64678"/>
                    <a:pt x="24172" y="64365"/>
                    <a:pt x="24792" y="63741"/>
                  </a:cubicBezTo>
                  <a:lnTo>
                    <a:pt x="30389" y="58099"/>
                  </a:lnTo>
                  <a:cubicBezTo>
                    <a:pt x="30661" y="57824"/>
                    <a:pt x="31019" y="57687"/>
                    <a:pt x="31378" y="57687"/>
                  </a:cubicBezTo>
                  <a:cubicBezTo>
                    <a:pt x="31732" y="57687"/>
                    <a:pt x="32088" y="57822"/>
                    <a:pt x="32359" y="58091"/>
                  </a:cubicBezTo>
                  <a:cubicBezTo>
                    <a:pt x="34755" y="60468"/>
                    <a:pt x="37884" y="61654"/>
                    <a:pt x="41011" y="61654"/>
                  </a:cubicBezTo>
                  <a:cubicBezTo>
                    <a:pt x="44172" y="61654"/>
                    <a:pt x="47332" y="60442"/>
                    <a:pt x="49733" y="58021"/>
                  </a:cubicBezTo>
                  <a:lnTo>
                    <a:pt x="61389" y="46270"/>
                  </a:lnTo>
                  <a:cubicBezTo>
                    <a:pt x="66168" y="41453"/>
                    <a:pt x="66136" y="33674"/>
                    <a:pt x="61319" y="28895"/>
                  </a:cubicBezTo>
                  <a:lnTo>
                    <a:pt x="35781" y="3563"/>
                  </a:lnTo>
                  <a:cubicBezTo>
                    <a:pt x="33386" y="1187"/>
                    <a:pt x="30258" y="1"/>
                    <a:pt x="2713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008303" y="-1014015"/>
              <a:ext cx="2173619" cy="2124672"/>
            </a:xfrm>
            <a:custGeom>
              <a:avLst/>
              <a:gdLst/>
              <a:ahLst/>
              <a:cxnLst/>
              <a:rect l="l" t="t" r="r" b="b"/>
              <a:pathLst>
                <a:path w="66168" h="64678" extrusionOk="0">
                  <a:moveTo>
                    <a:pt x="27130" y="1"/>
                  </a:moveTo>
                  <a:cubicBezTo>
                    <a:pt x="23969" y="1"/>
                    <a:pt x="20809" y="1213"/>
                    <a:pt x="18408" y="3635"/>
                  </a:cubicBezTo>
                  <a:lnTo>
                    <a:pt x="6752" y="15385"/>
                  </a:lnTo>
                  <a:cubicBezTo>
                    <a:pt x="1973" y="20203"/>
                    <a:pt x="2005" y="27982"/>
                    <a:pt x="6822" y="32759"/>
                  </a:cubicBezTo>
                  <a:cubicBezTo>
                    <a:pt x="7367" y="33302"/>
                    <a:pt x="7371" y="34183"/>
                    <a:pt x="6830" y="34729"/>
                  </a:cubicBezTo>
                  <a:lnTo>
                    <a:pt x="1233" y="40372"/>
                  </a:lnTo>
                  <a:cubicBezTo>
                    <a:pt x="1" y="41614"/>
                    <a:pt x="9" y="43619"/>
                    <a:pt x="1250" y="44850"/>
                  </a:cubicBezTo>
                  <a:lnTo>
                    <a:pt x="20314" y="63760"/>
                  </a:lnTo>
                  <a:cubicBezTo>
                    <a:pt x="20931" y="64372"/>
                    <a:pt x="21738" y="64678"/>
                    <a:pt x="22544" y="64678"/>
                  </a:cubicBezTo>
                  <a:cubicBezTo>
                    <a:pt x="23358" y="64678"/>
                    <a:pt x="24173" y="64366"/>
                    <a:pt x="24791" y="63741"/>
                  </a:cubicBezTo>
                  <a:lnTo>
                    <a:pt x="30389" y="58099"/>
                  </a:lnTo>
                  <a:cubicBezTo>
                    <a:pt x="30662" y="57824"/>
                    <a:pt x="31020" y="57686"/>
                    <a:pt x="31378" y="57686"/>
                  </a:cubicBezTo>
                  <a:cubicBezTo>
                    <a:pt x="31733" y="57686"/>
                    <a:pt x="32087" y="57821"/>
                    <a:pt x="32359" y="58090"/>
                  </a:cubicBezTo>
                  <a:cubicBezTo>
                    <a:pt x="34755" y="60467"/>
                    <a:pt x="37883" y="61654"/>
                    <a:pt x="41011" y="61654"/>
                  </a:cubicBezTo>
                  <a:cubicBezTo>
                    <a:pt x="44172" y="61654"/>
                    <a:pt x="47332" y="60441"/>
                    <a:pt x="49734" y="58020"/>
                  </a:cubicBezTo>
                  <a:lnTo>
                    <a:pt x="61390" y="46269"/>
                  </a:lnTo>
                  <a:cubicBezTo>
                    <a:pt x="66167" y="41452"/>
                    <a:pt x="66137" y="33673"/>
                    <a:pt x="61319" y="28896"/>
                  </a:cubicBezTo>
                  <a:lnTo>
                    <a:pt x="35781" y="3564"/>
                  </a:lnTo>
                  <a:cubicBezTo>
                    <a:pt x="33385" y="1188"/>
                    <a:pt x="30257" y="1"/>
                    <a:pt x="27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159712" y="-936059"/>
              <a:ext cx="1941205" cy="1863810"/>
            </a:xfrm>
            <a:custGeom>
              <a:avLst/>
              <a:gdLst/>
              <a:ahLst/>
              <a:cxnLst/>
              <a:rect l="l" t="t" r="r" b="b"/>
              <a:pathLst>
                <a:path w="59093" h="56737" extrusionOk="0">
                  <a:moveTo>
                    <a:pt x="22726" y="1"/>
                  </a:moveTo>
                  <a:cubicBezTo>
                    <a:pt x="19802" y="1"/>
                    <a:pt x="16879" y="1122"/>
                    <a:pt x="14657" y="3362"/>
                  </a:cubicBezTo>
                  <a:lnTo>
                    <a:pt x="4420" y="13682"/>
                  </a:lnTo>
                  <a:cubicBezTo>
                    <a:pt x="0" y="18138"/>
                    <a:pt x="28" y="25334"/>
                    <a:pt x="4485" y="29754"/>
                  </a:cubicBezTo>
                  <a:lnTo>
                    <a:pt x="28365" y="53441"/>
                  </a:lnTo>
                  <a:cubicBezTo>
                    <a:pt x="30580" y="55639"/>
                    <a:pt x="33474" y="56737"/>
                    <a:pt x="36367" y="56737"/>
                  </a:cubicBezTo>
                  <a:cubicBezTo>
                    <a:pt x="39291" y="56737"/>
                    <a:pt x="42214" y="55615"/>
                    <a:pt x="44436" y="53375"/>
                  </a:cubicBezTo>
                  <a:lnTo>
                    <a:pt x="54673" y="43055"/>
                  </a:lnTo>
                  <a:cubicBezTo>
                    <a:pt x="59093" y="38599"/>
                    <a:pt x="59063" y="31403"/>
                    <a:pt x="54608" y="26983"/>
                  </a:cubicBezTo>
                  <a:lnTo>
                    <a:pt x="30729" y="3296"/>
                  </a:lnTo>
                  <a:cubicBezTo>
                    <a:pt x="28513" y="1099"/>
                    <a:pt x="25619" y="1"/>
                    <a:pt x="22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51844" y="-862999"/>
              <a:ext cx="1062698" cy="1429106"/>
            </a:xfrm>
            <a:custGeom>
              <a:avLst/>
              <a:gdLst/>
              <a:ahLst/>
              <a:cxnLst/>
              <a:rect l="l" t="t" r="r" b="b"/>
              <a:pathLst>
                <a:path w="32350" h="43504" extrusionOk="0">
                  <a:moveTo>
                    <a:pt x="1476" y="0"/>
                  </a:moveTo>
                  <a:cubicBezTo>
                    <a:pt x="1025" y="0"/>
                    <a:pt x="582" y="120"/>
                    <a:pt x="384" y="527"/>
                  </a:cubicBezTo>
                  <a:cubicBezTo>
                    <a:pt x="1" y="1314"/>
                    <a:pt x="1118" y="2249"/>
                    <a:pt x="1600" y="2743"/>
                  </a:cubicBezTo>
                  <a:cubicBezTo>
                    <a:pt x="5417" y="6659"/>
                    <a:pt x="9235" y="10575"/>
                    <a:pt x="13053" y="14494"/>
                  </a:cubicBezTo>
                  <a:cubicBezTo>
                    <a:pt x="16687" y="18223"/>
                    <a:pt x="20531" y="21833"/>
                    <a:pt x="23950" y="25797"/>
                  </a:cubicBezTo>
                  <a:cubicBezTo>
                    <a:pt x="25580" y="27687"/>
                    <a:pt x="26797" y="29811"/>
                    <a:pt x="26898" y="32361"/>
                  </a:cubicBezTo>
                  <a:cubicBezTo>
                    <a:pt x="26979" y="34371"/>
                    <a:pt x="25826" y="36025"/>
                    <a:pt x="24595" y="37496"/>
                  </a:cubicBezTo>
                  <a:cubicBezTo>
                    <a:pt x="23600" y="38683"/>
                    <a:pt x="22947" y="40180"/>
                    <a:pt x="23093" y="41750"/>
                  </a:cubicBezTo>
                  <a:cubicBezTo>
                    <a:pt x="23213" y="43040"/>
                    <a:pt x="23694" y="43503"/>
                    <a:pt x="24322" y="43503"/>
                  </a:cubicBezTo>
                  <a:cubicBezTo>
                    <a:pt x="25503" y="43503"/>
                    <a:pt x="27204" y="41870"/>
                    <a:pt x="28011" y="41020"/>
                  </a:cubicBezTo>
                  <a:cubicBezTo>
                    <a:pt x="29810" y="39125"/>
                    <a:pt x="31332" y="36769"/>
                    <a:pt x="31776" y="34157"/>
                  </a:cubicBezTo>
                  <a:cubicBezTo>
                    <a:pt x="32350" y="30780"/>
                    <a:pt x="31226" y="27266"/>
                    <a:pt x="28793" y="24853"/>
                  </a:cubicBezTo>
                  <a:lnTo>
                    <a:pt x="6536" y="2776"/>
                  </a:lnTo>
                  <a:cubicBezTo>
                    <a:pt x="5396" y="1644"/>
                    <a:pt x="3938" y="505"/>
                    <a:pt x="2348" y="117"/>
                  </a:cubicBezTo>
                  <a:cubicBezTo>
                    <a:pt x="2107" y="58"/>
                    <a:pt x="1790" y="0"/>
                    <a:pt x="147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71832" y="138854"/>
              <a:ext cx="724802" cy="714258"/>
            </a:xfrm>
            <a:custGeom>
              <a:avLst/>
              <a:gdLst/>
              <a:ahLst/>
              <a:cxnLst/>
              <a:rect l="l" t="t" r="r" b="b"/>
              <a:pathLst>
                <a:path w="22064" h="21743" extrusionOk="0">
                  <a:moveTo>
                    <a:pt x="1706" y="1"/>
                  </a:moveTo>
                  <a:cubicBezTo>
                    <a:pt x="1484" y="1"/>
                    <a:pt x="1262" y="86"/>
                    <a:pt x="1094" y="256"/>
                  </a:cubicBezTo>
                  <a:lnTo>
                    <a:pt x="336" y="1020"/>
                  </a:lnTo>
                  <a:cubicBezTo>
                    <a:pt x="0" y="1358"/>
                    <a:pt x="2" y="1904"/>
                    <a:pt x="341" y="2240"/>
                  </a:cubicBezTo>
                  <a:lnTo>
                    <a:pt x="19751" y="21493"/>
                  </a:lnTo>
                  <a:cubicBezTo>
                    <a:pt x="19919" y="21660"/>
                    <a:pt x="20138" y="21743"/>
                    <a:pt x="20357" y="21743"/>
                  </a:cubicBezTo>
                  <a:cubicBezTo>
                    <a:pt x="20579" y="21743"/>
                    <a:pt x="20801" y="21658"/>
                    <a:pt x="20970" y="21487"/>
                  </a:cubicBezTo>
                  <a:lnTo>
                    <a:pt x="21728" y="20724"/>
                  </a:lnTo>
                  <a:cubicBezTo>
                    <a:pt x="22063" y="20385"/>
                    <a:pt x="22061" y="19840"/>
                    <a:pt x="21723" y="19504"/>
                  </a:cubicBezTo>
                  <a:lnTo>
                    <a:pt x="2313" y="251"/>
                  </a:lnTo>
                  <a:cubicBezTo>
                    <a:pt x="2145" y="84"/>
                    <a:pt x="1925" y="1"/>
                    <a:pt x="1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76269" y="235238"/>
              <a:ext cx="724770" cy="714225"/>
            </a:xfrm>
            <a:custGeom>
              <a:avLst/>
              <a:gdLst/>
              <a:ahLst/>
              <a:cxnLst/>
              <a:rect l="l" t="t" r="r" b="b"/>
              <a:pathLst>
                <a:path w="22063" h="21742" extrusionOk="0">
                  <a:moveTo>
                    <a:pt x="1706" y="0"/>
                  </a:moveTo>
                  <a:cubicBezTo>
                    <a:pt x="1484" y="0"/>
                    <a:pt x="1262" y="85"/>
                    <a:pt x="1093" y="256"/>
                  </a:cubicBezTo>
                  <a:lnTo>
                    <a:pt x="336" y="1020"/>
                  </a:lnTo>
                  <a:cubicBezTo>
                    <a:pt x="0" y="1358"/>
                    <a:pt x="2" y="1903"/>
                    <a:pt x="340" y="2239"/>
                  </a:cubicBezTo>
                  <a:lnTo>
                    <a:pt x="19751" y="21492"/>
                  </a:lnTo>
                  <a:cubicBezTo>
                    <a:pt x="19918" y="21658"/>
                    <a:pt x="20138" y="21741"/>
                    <a:pt x="20358" y="21741"/>
                  </a:cubicBezTo>
                  <a:cubicBezTo>
                    <a:pt x="20579" y="21741"/>
                    <a:pt x="20801" y="21656"/>
                    <a:pt x="20970" y="21487"/>
                  </a:cubicBezTo>
                  <a:lnTo>
                    <a:pt x="21727" y="20722"/>
                  </a:lnTo>
                  <a:cubicBezTo>
                    <a:pt x="22063" y="20385"/>
                    <a:pt x="22061" y="19839"/>
                    <a:pt x="21723" y="19503"/>
                  </a:cubicBezTo>
                  <a:lnTo>
                    <a:pt x="2312" y="250"/>
                  </a:lnTo>
                  <a:cubicBezTo>
                    <a:pt x="2144" y="83"/>
                    <a:pt x="1925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80673" y="331590"/>
              <a:ext cx="724802" cy="714225"/>
            </a:xfrm>
            <a:custGeom>
              <a:avLst/>
              <a:gdLst/>
              <a:ahLst/>
              <a:cxnLst/>
              <a:rect l="l" t="t" r="r" b="b"/>
              <a:pathLst>
                <a:path w="22064" h="21742" extrusionOk="0">
                  <a:moveTo>
                    <a:pt x="1706" y="0"/>
                  </a:moveTo>
                  <a:cubicBezTo>
                    <a:pt x="1484" y="0"/>
                    <a:pt x="1263" y="85"/>
                    <a:pt x="1094" y="255"/>
                  </a:cubicBezTo>
                  <a:lnTo>
                    <a:pt x="336" y="1019"/>
                  </a:lnTo>
                  <a:cubicBezTo>
                    <a:pt x="1" y="1357"/>
                    <a:pt x="3" y="1903"/>
                    <a:pt x="341" y="2238"/>
                  </a:cubicBezTo>
                  <a:lnTo>
                    <a:pt x="19751" y="21491"/>
                  </a:lnTo>
                  <a:cubicBezTo>
                    <a:pt x="19919" y="21658"/>
                    <a:pt x="20139" y="21742"/>
                    <a:pt x="20359" y="21742"/>
                  </a:cubicBezTo>
                  <a:cubicBezTo>
                    <a:pt x="20581" y="21742"/>
                    <a:pt x="20802" y="21657"/>
                    <a:pt x="20970" y="21487"/>
                  </a:cubicBezTo>
                  <a:lnTo>
                    <a:pt x="21728" y="20723"/>
                  </a:lnTo>
                  <a:cubicBezTo>
                    <a:pt x="22064" y="20385"/>
                    <a:pt x="22061" y="19838"/>
                    <a:pt x="21724" y="19504"/>
                  </a:cubicBezTo>
                  <a:lnTo>
                    <a:pt x="2314" y="251"/>
                  </a:lnTo>
                  <a:cubicBezTo>
                    <a:pt x="2146" y="84"/>
                    <a:pt x="1926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370954" y="504878"/>
              <a:ext cx="360989" cy="346929"/>
            </a:xfrm>
            <a:custGeom>
              <a:avLst/>
              <a:gdLst/>
              <a:ahLst/>
              <a:cxnLst/>
              <a:rect l="l" t="t" r="r" b="b"/>
              <a:pathLst>
                <a:path w="10989" h="10561" extrusionOk="0">
                  <a:moveTo>
                    <a:pt x="8907" y="1"/>
                  </a:moveTo>
                  <a:cubicBezTo>
                    <a:pt x="8697" y="1"/>
                    <a:pt x="8441" y="98"/>
                    <a:pt x="8254" y="246"/>
                  </a:cubicBezTo>
                  <a:cubicBezTo>
                    <a:pt x="5618" y="2340"/>
                    <a:pt x="3183" y="4674"/>
                    <a:pt x="980" y="7220"/>
                  </a:cubicBezTo>
                  <a:cubicBezTo>
                    <a:pt x="517" y="7755"/>
                    <a:pt x="1" y="8584"/>
                    <a:pt x="13" y="9322"/>
                  </a:cubicBezTo>
                  <a:cubicBezTo>
                    <a:pt x="28" y="10243"/>
                    <a:pt x="1073" y="10561"/>
                    <a:pt x="1952" y="10561"/>
                  </a:cubicBezTo>
                  <a:cubicBezTo>
                    <a:pt x="2228" y="10561"/>
                    <a:pt x="2487" y="10529"/>
                    <a:pt x="2693" y="10475"/>
                  </a:cubicBezTo>
                  <a:cubicBezTo>
                    <a:pt x="3964" y="10144"/>
                    <a:pt x="5028" y="9198"/>
                    <a:pt x="6012" y="8377"/>
                  </a:cubicBezTo>
                  <a:cubicBezTo>
                    <a:pt x="7396" y="7225"/>
                    <a:pt x="8615" y="5857"/>
                    <a:pt x="9814" y="4484"/>
                  </a:cubicBezTo>
                  <a:cubicBezTo>
                    <a:pt x="10988" y="3139"/>
                    <a:pt x="8343" y="2750"/>
                    <a:pt x="8956" y="1211"/>
                  </a:cubicBezTo>
                  <a:cubicBezTo>
                    <a:pt x="9033" y="1014"/>
                    <a:pt x="9157" y="835"/>
                    <a:pt x="9227" y="635"/>
                  </a:cubicBezTo>
                  <a:cubicBezTo>
                    <a:pt x="9387" y="175"/>
                    <a:pt x="9188" y="1"/>
                    <a:pt x="89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272062" y="-660671"/>
              <a:ext cx="484472" cy="972886"/>
            </a:xfrm>
            <a:custGeom>
              <a:avLst/>
              <a:gdLst/>
              <a:ahLst/>
              <a:cxnLst/>
              <a:rect l="l" t="t" r="r" b="b"/>
              <a:pathLst>
                <a:path w="14748" h="29616" extrusionOk="0">
                  <a:moveTo>
                    <a:pt x="10502" y="0"/>
                  </a:moveTo>
                  <a:cubicBezTo>
                    <a:pt x="10446" y="0"/>
                    <a:pt x="10389" y="5"/>
                    <a:pt x="10333" y="16"/>
                  </a:cubicBezTo>
                  <a:cubicBezTo>
                    <a:pt x="10012" y="76"/>
                    <a:pt x="9751" y="296"/>
                    <a:pt x="9506" y="509"/>
                  </a:cubicBezTo>
                  <a:cubicBezTo>
                    <a:pt x="8043" y="1788"/>
                    <a:pt x="6556" y="3127"/>
                    <a:pt x="5217" y="4520"/>
                  </a:cubicBezTo>
                  <a:cubicBezTo>
                    <a:pt x="2692" y="7147"/>
                    <a:pt x="1" y="10168"/>
                    <a:pt x="25" y="13811"/>
                  </a:cubicBezTo>
                  <a:cubicBezTo>
                    <a:pt x="45" y="16706"/>
                    <a:pt x="1904" y="18917"/>
                    <a:pt x="3748" y="20948"/>
                  </a:cubicBezTo>
                  <a:cubicBezTo>
                    <a:pt x="6146" y="23592"/>
                    <a:pt x="8610" y="26157"/>
                    <a:pt x="11242" y="28569"/>
                  </a:cubicBezTo>
                  <a:cubicBezTo>
                    <a:pt x="11621" y="28915"/>
                    <a:pt x="12011" y="29266"/>
                    <a:pt x="12483" y="29466"/>
                  </a:cubicBezTo>
                  <a:cubicBezTo>
                    <a:pt x="12722" y="29567"/>
                    <a:pt x="12952" y="29615"/>
                    <a:pt x="13170" y="29615"/>
                  </a:cubicBezTo>
                  <a:cubicBezTo>
                    <a:pt x="13787" y="29615"/>
                    <a:pt x="14303" y="29233"/>
                    <a:pt x="14613" y="28605"/>
                  </a:cubicBezTo>
                  <a:cubicBezTo>
                    <a:pt x="14715" y="28402"/>
                    <a:pt x="14747" y="28172"/>
                    <a:pt x="14706" y="27949"/>
                  </a:cubicBezTo>
                  <a:cubicBezTo>
                    <a:pt x="14555" y="27074"/>
                    <a:pt x="13428" y="26234"/>
                    <a:pt x="12926" y="25658"/>
                  </a:cubicBezTo>
                  <a:cubicBezTo>
                    <a:pt x="10855" y="23279"/>
                    <a:pt x="9084" y="20656"/>
                    <a:pt x="7652" y="17847"/>
                  </a:cubicBezTo>
                  <a:cubicBezTo>
                    <a:pt x="6684" y="15947"/>
                    <a:pt x="5858" y="13848"/>
                    <a:pt x="6149" y="11737"/>
                  </a:cubicBezTo>
                  <a:cubicBezTo>
                    <a:pt x="6375" y="10096"/>
                    <a:pt x="7259" y="8653"/>
                    <a:pt x="8319" y="7413"/>
                  </a:cubicBezTo>
                  <a:cubicBezTo>
                    <a:pt x="9409" y="6137"/>
                    <a:pt x="10970" y="5030"/>
                    <a:pt x="11704" y="3497"/>
                  </a:cubicBezTo>
                  <a:cubicBezTo>
                    <a:pt x="12160" y="2542"/>
                    <a:pt x="12190" y="1305"/>
                    <a:pt x="11494" y="508"/>
                  </a:cubicBezTo>
                  <a:cubicBezTo>
                    <a:pt x="11242" y="220"/>
                    <a:pt x="10877" y="0"/>
                    <a:pt x="1050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41730" y="317628"/>
              <a:ext cx="168586" cy="136360"/>
            </a:xfrm>
            <a:custGeom>
              <a:avLst/>
              <a:gdLst/>
              <a:ahLst/>
              <a:cxnLst/>
              <a:rect l="l" t="t" r="r" b="b"/>
              <a:pathLst>
                <a:path w="5132" h="4151" extrusionOk="0">
                  <a:moveTo>
                    <a:pt x="1652" y="0"/>
                  </a:moveTo>
                  <a:cubicBezTo>
                    <a:pt x="930" y="0"/>
                    <a:pt x="0" y="857"/>
                    <a:pt x="320" y="1541"/>
                  </a:cubicBezTo>
                  <a:cubicBezTo>
                    <a:pt x="578" y="2094"/>
                    <a:pt x="1463" y="2806"/>
                    <a:pt x="1925" y="3236"/>
                  </a:cubicBezTo>
                  <a:cubicBezTo>
                    <a:pt x="2439" y="3712"/>
                    <a:pt x="3142" y="4038"/>
                    <a:pt x="3840" y="4133"/>
                  </a:cubicBezTo>
                  <a:cubicBezTo>
                    <a:pt x="3930" y="4145"/>
                    <a:pt x="4014" y="4151"/>
                    <a:pt x="4093" y="4151"/>
                  </a:cubicBezTo>
                  <a:cubicBezTo>
                    <a:pt x="5058" y="4151"/>
                    <a:pt x="5132" y="3253"/>
                    <a:pt x="4565" y="2483"/>
                  </a:cubicBezTo>
                  <a:cubicBezTo>
                    <a:pt x="3960" y="1662"/>
                    <a:pt x="3219" y="946"/>
                    <a:pt x="2405" y="331"/>
                  </a:cubicBezTo>
                  <a:cubicBezTo>
                    <a:pt x="2212" y="185"/>
                    <a:pt x="2004" y="40"/>
                    <a:pt x="1765" y="8"/>
                  </a:cubicBezTo>
                  <a:cubicBezTo>
                    <a:pt x="1728" y="3"/>
                    <a:pt x="1690" y="0"/>
                    <a:pt x="165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45806" y="-773251"/>
              <a:ext cx="141255" cy="119935"/>
            </a:xfrm>
            <a:custGeom>
              <a:avLst/>
              <a:gdLst/>
              <a:ahLst/>
              <a:cxnLst/>
              <a:rect l="l" t="t" r="r" b="b"/>
              <a:pathLst>
                <a:path w="4300" h="3651" extrusionOk="0">
                  <a:moveTo>
                    <a:pt x="3449" y="1"/>
                  </a:moveTo>
                  <a:cubicBezTo>
                    <a:pt x="3189" y="1"/>
                    <a:pt x="2935" y="94"/>
                    <a:pt x="2696" y="200"/>
                  </a:cubicBezTo>
                  <a:cubicBezTo>
                    <a:pt x="1981" y="520"/>
                    <a:pt x="1334" y="976"/>
                    <a:pt x="791" y="1542"/>
                  </a:cubicBezTo>
                  <a:cubicBezTo>
                    <a:pt x="241" y="2116"/>
                    <a:pt x="1" y="2926"/>
                    <a:pt x="746" y="3428"/>
                  </a:cubicBezTo>
                  <a:cubicBezTo>
                    <a:pt x="979" y="3584"/>
                    <a:pt x="1205" y="3650"/>
                    <a:pt x="1420" y="3650"/>
                  </a:cubicBezTo>
                  <a:cubicBezTo>
                    <a:pt x="1949" y="3650"/>
                    <a:pt x="2419" y="3253"/>
                    <a:pt x="2790" y="2808"/>
                  </a:cubicBezTo>
                  <a:cubicBezTo>
                    <a:pt x="3161" y="2364"/>
                    <a:pt x="3508" y="1901"/>
                    <a:pt x="3856" y="1440"/>
                  </a:cubicBezTo>
                  <a:cubicBezTo>
                    <a:pt x="4071" y="1152"/>
                    <a:pt x="4300" y="803"/>
                    <a:pt x="4188" y="461"/>
                  </a:cubicBezTo>
                  <a:cubicBezTo>
                    <a:pt x="4099" y="189"/>
                    <a:pt x="3807" y="24"/>
                    <a:pt x="3521" y="3"/>
                  </a:cubicBezTo>
                  <a:cubicBezTo>
                    <a:pt x="3497" y="2"/>
                    <a:pt x="3473" y="1"/>
                    <a:pt x="3449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2872654" y="1176081"/>
            <a:ext cx="439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subTitle" idx="1"/>
          </p:nvPr>
        </p:nvSpPr>
        <p:spPr>
          <a:xfrm>
            <a:off x="3262800" y="3259181"/>
            <a:ext cx="3617700" cy="3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70" name="Google Shape;70;p2"/>
          <p:cNvGrpSpPr/>
          <p:nvPr/>
        </p:nvGrpSpPr>
        <p:grpSpPr>
          <a:xfrm>
            <a:off x="-465388" y="943244"/>
            <a:ext cx="1452956" cy="3257012"/>
            <a:chOff x="1577125" y="951200"/>
            <a:chExt cx="1105750" cy="2478700"/>
          </a:xfrm>
        </p:grpSpPr>
        <p:sp>
          <p:nvSpPr>
            <p:cNvPr id="71" name="Google Shape;71;p2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496067" y="-177376"/>
            <a:ext cx="1040589" cy="1909800"/>
            <a:chOff x="1986275" y="390525"/>
            <a:chExt cx="791925" cy="1453425"/>
          </a:xfrm>
        </p:grpSpPr>
        <p:sp>
          <p:nvSpPr>
            <p:cNvPr id="82" name="Google Shape;82;p2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305143" y="3997768"/>
            <a:ext cx="2741694" cy="1642631"/>
            <a:chOff x="1690100" y="4210450"/>
            <a:chExt cx="2086525" cy="1250100"/>
          </a:xfrm>
        </p:grpSpPr>
        <p:sp>
          <p:nvSpPr>
            <p:cNvPr id="92" name="Google Shape;92;p2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415651" y="-409596"/>
            <a:ext cx="2229004" cy="1948629"/>
            <a:chOff x="2636425" y="520675"/>
            <a:chExt cx="1696350" cy="1482975"/>
          </a:xfrm>
        </p:grpSpPr>
        <p:sp>
          <p:nvSpPr>
            <p:cNvPr id="103" name="Google Shape;103;p2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7821035" y="2622152"/>
            <a:ext cx="1516586" cy="2882555"/>
            <a:chOff x="4949150" y="3435000"/>
            <a:chExt cx="1154175" cy="2193725"/>
          </a:xfrm>
        </p:grpSpPr>
        <p:sp>
          <p:nvSpPr>
            <p:cNvPr id="114" name="Google Shape;114;p2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8665459" y="1927334"/>
            <a:ext cx="340589" cy="570867"/>
            <a:chOff x="5268375" y="3348400"/>
            <a:chExt cx="259200" cy="434450"/>
          </a:xfrm>
        </p:grpSpPr>
        <p:sp>
          <p:nvSpPr>
            <p:cNvPr id="136" name="Google Shape;136;p2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446225" y="2806940"/>
            <a:ext cx="340786" cy="570834"/>
            <a:chOff x="2002900" y="3914700"/>
            <a:chExt cx="259350" cy="434425"/>
          </a:xfrm>
        </p:grpSpPr>
        <p:sp>
          <p:nvSpPr>
            <p:cNvPr id="139" name="Google Shape;139;p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2113485" y="1866901"/>
            <a:ext cx="340589" cy="570900"/>
            <a:chOff x="4347400" y="1195150"/>
            <a:chExt cx="259200" cy="434475"/>
          </a:xfrm>
        </p:grpSpPr>
        <p:sp>
          <p:nvSpPr>
            <p:cNvPr id="142" name="Google Shape;142;p2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"/>
          <p:cNvGrpSpPr/>
          <p:nvPr/>
        </p:nvGrpSpPr>
        <p:grpSpPr>
          <a:xfrm>
            <a:off x="588714" y="3918056"/>
            <a:ext cx="354386" cy="578521"/>
            <a:chOff x="2254100" y="3662800"/>
            <a:chExt cx="269700" cy="440275"/>
          </a:xfrm>
        </p:grpSpPr>
        <p:sp>
          <p:nvSpPr>
            <p:cNvPr id="145" name="Google Shape;145;p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16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801" name="Google Shape;801;p1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802" name="Google Shape;802;p1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1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1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1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1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1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5" name="Google Shape;815;p1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816" name="Google Shape;816;p1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817" name="Google Shape;817;p1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8" name="Google Shape;818;p1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9" name="Google Shape;819;p1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0" name="Google Shape;820;p1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1" name="Google Shape;821;p1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2" name="Google Shape;822;p1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3" name="Google Shape;823;p1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4" name="Google Shape;824;p1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5" name="Google Shape;825;p1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6" name="Google Shape;826;p1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7" name="Google Shape;827;p1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8" name="Google Shape;828;p1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9" name="Google Shape;829;p1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0" name="Google Shape;830;p1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1" name="Google Shape;831;p1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2" name="Google Shape;832;p1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3" name="Google Shape;833;p1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4" name="Google Shape;834;p1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5" name="Google Shape;835;p1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6" name="Google Shape;836;p1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38" name="Google Shape;838;p16"/>
          <p:cNvSpPr/>
          <p:nvPr/>
        </p:nvSpPr>
        <p:spPr>
          <a:xfrm>
            <a:off x="7276984" y="746833"/>
            <a:ext cx="1124320" cy="875146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6"/>
          <p:cNvSpPr/>
          <p:nvPr/>
        </p:nvSpPr>
        <p:spPr>
          <a:xfrm rot="9019311" flipH="1">
            <a:off x="5699468" y="1756074"/>
            <a:ext cx="5329755" cy="4729292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6"/>
          <p:cNvSpPr/>
          <p:nvPr/>
        </p:nvSpPr>
        <p:spPr>
          <a:xfrm rot="4484458">
            <a:off x="33323" y="3297261"/>
            <a:ext cx="1928319" cy="2339626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6"/>
          <p:cNvSpPr txBox="1">
            <a:spLocks noGrp="1"/>
          </p:cNvSpPr>
          <p:nvPr>
            <p:ph type="ctrTitle"/>
          </p:nvPr>
        </p:nvSpPr>
        <p:spPr>
          <a:xfrm>
            <a:off x="1049480" y="3197507"/>
            <a:ext cx="43980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842" name="Google Shape;842;p16"/>
          <p:cNvSpPr txBox="1">
            <a:spLocks noGrp="1"/>
          </p:cNvSpPr>
          <p:nvPr>
            <p:ph type="subTitle" idx="1"/>
          </p:nvPr>
        </p:nvSpPr>
        <p:spPr>
          <a:xfrm>
            <a:off x="1049480" y="913532"/>
            <a:ext cx="4227300" cy="1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2pPr>
            <a:lvl3pPr lvl="2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3pPr>
            <a:lvl4pPr lvl="3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17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845" name="Google Shape;845;p1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846" name="Google Shape;846;p1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1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1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9" name="Google Shape;859;p1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860" name="Google Shape;860;p1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861" name="Google Shape;861;p1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2" name="Google Shape;862;p1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3" name="Google Shape;863;p1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4" name="Google Shape;864;p1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5" name="Google Shape;865;p1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6" name="Google Shape;866;p1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7" name="Google Shape;867;p1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8" name="Google Shape;868;p1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9" name="Google Shape;869;p1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0" name="Google Shape;870;p1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1" name="Google Shape;871;p1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2" name="Google Shape;872;p1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3" name="Google Shape;873;p1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4" name="Google Shape;874;p1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5" name="Google Shape;875;p1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6" name="Google Shape;876;p1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7" name="Google Shape;877;p1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8" name="Google Shape;878;p1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9" name="Google Shape;879;p1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80" name="Google Shape;880;p1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1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82" name="Google Shape;882;p17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17"/>
          <p:cNvSpPr txBox="1">
            <a:spLocks noGrp="1"/>
          </p:cNvSpPr>
          <p:nvPr>
            <p:ph type="title" idx="2"/>
          </p:nvPr>
        </p:nvSpPr>
        <p:spPr>
          <a:xfrm>
            <a:off x="1334563" y="2432970"/>
            <a:ext cx="26814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4" name="Google Shape;884;p17"/>
          <p:cNvSpPr txBox="1">
            <a:spLocks noGrp="1"/>
          </p:cNvSpPr>
          <p:nvPr>
            <p:ph type="subTitle" idx="1"/>
          </p:nvPr>
        </p:nvSpPr>
        <p:spPr>
          <a:xfrm>
            <a:off x="1334550" y="3410793"/>
            <a:ext cx="26814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85" name="Google Shape;885;p17"/>
          <p:cNvSpPr txBox="1">
            <a:spLocks noGrp="1"/>
          </p:cNvSpPr>
          <p:nvPr>
            <p:ph type="title" idx="3"/>
          </p:nvPr>
        </p:nvSpPr>
        <p:spPr>
          <a:xfrm>
            <a:off x="5128038" y="2432970"/>
            <a:ext cx="26814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6" name="Google Shape;886;p17"/>
          <p:cNvSpPr txBox="1">
            <a:spLocks noGrp="1"/>
          </p:cNvSpPr>
          <p:nvPr>
            <p:ph type="subTitle" idx="4"/>
          </p:nvPr>
        </p:nvSpPr>
        <p:spPr>
          <a:xfrm>
            <a:off x="5128025" y="3410793"/>
            <a:ext cx="26814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87" name="Google Shape;887;p17"/>
          <p:cNvSpPr/>
          <p:nvPr/>
        </p:nvSpPr>
        <p:spPr>
          <a:xfrm rot="-10173037" flipH="1">
            <a:off x="7269982" y="-1573408"/>
            <a:ext cx="3427106" cy="3041000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7"/>
          <p:cNvSpPr/>
          <p:nvPr/>
        </p:nvSpPr>
        <p:spPr>
          <a:xfrm rot="5869396">
            <a:off x="-1129202" y="4002813"/>
            <a:ext cx="2445198" cy="2169716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7"/>
          <p:cNvSpPr/>
          <p:nvPr/>
        </p:nvSpPr>
        <p:spPr>
          <a:xfrm>
            <a:off x="-344152" y="2399831"/>
            <a:ext cx="1259239" cy="1642631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0" name="Google Shape;890;p17"/>
          <p:cNvGrpSpPr/>
          <p:nvPr/>
        </p:nvGrpSpPr>
        <p:grpSpPr>
          <a:xfrm>
            <a:off x="8647125" y="4042440"/>
            <a:ext cx="340786" cy="570834"/>
            <a:chOff x="2002900" y="3914700"/>
            <a:chExt cx="259350" cy="434425"/>
          </a:xfrm>
        </p:grpSpPr>
        <p:sp>
          <p:nvSpPr>
            <p:cNvPr id="891" name="Google Shape;891;p17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APTION_ONLY_1_1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22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154" name="Google Shape;1154;p2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55" name="Google Shape;1155;p2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2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2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2" name="Google Shape;1162;p2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68" name="Google Shape;1168;p2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169" name="Google Shape;1169;p2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170" name="Google Shape;1170;p2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1" name="Google Shape;1171;p2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2" name="Google Shape;1172;p2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3" name="Google Shape;1173;p2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4" name="Google Shape;1174;p2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5" name="Google Shape;1175;p2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6" name="Google Shape;1176;p2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7" name="Google Shape;1177;p2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8" name="Google Shape;1178;p2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9" name="Google Shape;1179;p2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0" name="Google Shape;1180;p2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1" name="Google Shape;1181;p2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2" name="Google Shape;1182;p2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3" name="Google Shape;1183;p2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4" name="Google Shape;1184;p2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5" name="Google Shape;1185;p2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6" name="Google Shape;1186;p2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7" name="Google Shape;1187;p2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8" name="Google Shape;1188;p2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89" name="Google Shape;1189;p2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0" name="Google Shape;1190;p2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91" name="Google Shape;1191;p22"/>
          <p:cNvSpPr txBox="1">
            <a:spLocks noGrp="1"/>
          </p:cNvSpPr>
          <p:nvPr>
            <p:ph type="title"/>
          </p:nvPr>
        </p:nvSpPr>
        <p:spPr>
          <a:xfrm>
            <a:off x="819825" y="378000"/>
            <a:ext cx="38841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92" name="Google Shape;1192;p22"/>
          <p:cNvGrpSpPr/>
          <p:nvPr/>
        </p:nvGrpSpPr>
        <p:grpSpPr>
          <a:xfrm rot="894908" flipH="1">
            <a:off x="7990149" y="2015888"/>
            <a:ext cx="1452922" cy="3256938"/>
            <a:chOff x="1577125" y="951200"/>
            <a:chExt cx="1105750" cy="2478700"/>
          </a:xfrm>
        </p:grpSpPr>
        <p:sp>
          <p:nvSpPr>
            <p:cNvPr id="1193" name="Google Shape;1193;p22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22"/>
          <p:cNvGrpSpPr/>
          <p:nvPr/>
        </p:nvGrpSpPr>
        <p:grpSpPr>
          <a:xfrm>
            <a:off x="187300" y="4418765"/>
            <a:ext cx="340786" cy="570834"/>
            <a:chOff x="2002900" y="3914700"/>
            <a:chExt cx="259350" cy="434425"/>
          </a:xfrm>
        </p:grpSpPr>
        <p:sp>
          <p:nvSpPr>
            <p:cNvPr id="1204" name="Google Shape;1204;p2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22"/>
          <p:cNvGrpSpPr/>
          <p:nvPr/>
        </p:nvGrpSpPr>
        <p:grpSpPr>
          <a:xfrm>
            <a:off x="145126" y="3416031"/>
            <a:ext cx="354386" cy="578521"/>
            <a:chOff x="2254100" y="3662800"/>
            <a:chExt cx="269700" cy="440275"/>
          </a:xfrm>
        </p:grpSpPr>
        <p:sp>
          <p:nvSpPr>
            <p:cNvPr id="1207" name="Google Shape;1207;p2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2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_4_3"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0" name="Google Shape;2000;p36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01" name="Google Shape;2001;p3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02" name="Google Shape;2002;p3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3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3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3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3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3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3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3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3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3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3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3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3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5" name="Google Shape;2015;p3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016" name="Google Shape;2016;p3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017" name="Google Shape;2017;p3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3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9" name="Google Shape;2019;p3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0" name="Google Shape;2020;p3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1" name="Google Shape;2021;p3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3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3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3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3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3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3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3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3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0" name="Google Shape;2030;p3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1" name="Google Shape;2031;p3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3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3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3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3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036" name="Google Shape;2036;p3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3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38" name="Google Shape;2038;p36"/>
          <p:cNvSpPr/>
          <p:nvPr/>
        </p:nvSpPr>
        <p:spPr>
          <a:xfrm rot="-10173037" flipH="1">
            <a:off x="7269982" y="-1573408"/>
            <a:ext cx="3427106" cy="3041000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36"/>
          <p:cNvSpPr/>
          <p:nvPr/>
        </p:nvSpPr>
        <p:spPr>
          <a:xfrm rot="5869396">
            <a:off x="-1129202" y="4002813"/>
            <a:ext cx="2445198" cy="2169716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36"/>
          <p:cNvSpPr/>
          <p:nvPr/>
        </p:nvSpPr>
        <p:spPr>
          <a:xfrm>
            <a:off x="-344152" y="2399831"/>
            <a:ext cx="1259239" cy="1642631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1" name="Google Shape;2041;p36"/>
          <p:cNvGrpSpPr/>
          <p:nvPr/>
        </p:nvGrpSpPr>
        <p:grpSpPr>
          <a:xfrm>
            <a:off x="8647125" y="4042440"/>
            <a:ext cx="340786" cy="570834"/>
            <a:chOff x="2002900" y="3914700"/>
            <a:chExt cx="259350" cy="434425"/>
          </a:xfrm>
        </p:grpSpPr>
        <p:sp>
          <p:nvSpPr>
            <p:cNvPr id="2042" name="Google Shape;2042;p36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_1_1"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37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46" name="Google Shape;2046;p3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47" name="Google Shape;2047;p3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3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3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3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3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3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3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3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3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3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3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3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3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60" name="Google Shape;2060;p3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061" name="Google Shape;2061;p3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062" name="Google Shape;2062;p3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3" name="Google Shape;2063;p3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4" name="Google Shape;2064;p3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5" name="Google Shape;2065;p3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6" name="Google Shape;2066;p3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7" name="Google Shape;2067;p3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8" name="Google Shape;2068;p3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9" name="Google Shape;2069;p3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0" name="Google Shape;2070;p3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1" name="Google Shape;2071;p3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3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3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3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3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3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3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3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9" name="Google Shape;2079;p3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0" name="Google Shape;2080;p3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081" name="Google Shape;2081;p3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2" name="Google Shape;2082;p3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83" name="Google Shape;2083;p37"/>
          <p:cNvSpPr/>
          <p:nvPr/>
        </p:nvSpPr>
        <p:spPr>
          <a:xfrm>
            <a:off x="7670434" y="975758"/>
            <a:ext cx="1124320" cy="875146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37"/>
          <p:cNvSpPr/>
          <p:nvPr/>
        </p:nvSpPr>
        <p:spPr>
          <a:xfrm rot="9019311" flipH="1">
            <a:off x="6057143" y="2035074"/>
            <a:ext cx="5329755" cy="4729292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37"/>
          <p:cNvSpPr/>
          <p:nvPr/>
        </p:nvSpPr>
        <p:spPr>
          <a:xfrm rot="4484458">
            <a:off x="7215623" y="-916264"/>
            <a:ext cx="1928319" cy="2339626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_1_4_1"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7" name="Google Shape;2087;p38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88" name="Google Shape;2088;p38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89" name="Google Shape;2089;p38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0" name="Google Shape;2090;p38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1" name="Google Shape;2091;p38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2" name="Google Shape;2092;p38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3" name="Google Shape;2093;p38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4" name="Google Shape;2094;p38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5" name="Google Shape;2095;p38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6" name="Google Shape;2096;p38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7" name="Google Shape;2097;p38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8" name="Google Shape;2098;p38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9" name="Google Shape;2099;p38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0" name="Google Shape;2100;p38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1" name="Google Shape;2101;p38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02" name="Google Shape;2102;p38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103" name="Google Shape;2103;p38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104" name="Google Shape;2104;p38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5" name="Google Shape;2105;p38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6" name="Google Shape;2106;p38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7" name="Google Shape;2107;p38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8" name="Google Shape;2108;p38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9" name="Google Shape;2109;p38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0" name="Google Shape;2110;p38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1" name="Google Shape;2111;p38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2" name="Google Shape;2112;p38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3" name="Google Shape;2113;p38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4" name="Google Shape;2114;p38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5" name="Google Shape;2115;p38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6" name="Google Shape;2116;p38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7" name="Google Shape;2117;p38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8" name="Google Shape;2118;p38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9" name="Google Shape;2119;p38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0" name="Google Shape;2120;p38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1" name="Google Shape;2121;p38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2" name="Google Shape;2122;p38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123" name="Google Shape;2123;p38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4" name="Google Shape;2124;p38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25" name="Google Shape;2125;p38"/>
          <p:cNvGrpSpPr/>
          <p:nvPr/>
        </p:nvGrpSpPr>
        <p:grpSpPr>
          <a:xfrm rot="7199944">
            <a:off x="8752305" y="857774"/>
            <a:ext cx="1040619" cy="1909854"/>
            <a:chOff x="1986275" y="390525"/>
            <a:chExt cx="791925" cy="1453425"/>
          </a:xfrm>
        </p:grpSpPr>
        <p:sp>
          <p:nvSpPr>
            <p:cNvPr id="2126" name="Google Shape;2126;p38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8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8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8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8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8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8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8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5" name="Google Shape;2135;p38"/>
          <p:cNvGrpSpPr/>
          <p:nvPr/>
        </p:nvGrpSpPr>
        <p:grpSpPr>
          <a:xfrm>
            <a:off x="177050" y="3555090"/>
            <a:ext cx="340786" cy="570834"/>
            <a:chOff x="2002900" y="3914700"/>
            <a:chExt cx="259350" cy="434425"/>
          </a:xfrm>
        </p:grpSpPr>
        <p:sp>
          <p:nvSpPr>
            <p:cNvPr id="2136" name="Google Shape;2136;p38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8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8" name="Google Shape;2138;p38"/>
          <p:cNvGrpSpPr/>
          <p:nvPr/>
        </p:nvGrpSpPr>
        <p:grpSpPr>
          <a:xfrm>
            <a:off x="321514" y="4238681"/>
            <a:ext cx="354386" cy="578521"/>
            <a:chOff x="2254100" y="3662800"/>
            <a:chExt cx="269700" cy="440275"/>
          </a:xfrm>
        </p:grpSpPr>
        <p:sp>
          <p:nvSpPr>
            <p:cNvPr id="2139" name="Google Shape;2139;p38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1" name="Google Shape;2141;p38"/>
          <p:cNvGrpSpPr/>
          <p:nvPr/>
        </p:nvGrpSpPr>
        <p:grpSpPr>
          <a:xfrm rot="-1793390">
            <a:off x="7580484" y="-947456"/>
            <a:ext cx="1516561" cy="2882508"/>
            <a:chOff x="4949150" y="3435000"/>
            <a:chExt cx="1154175" cy="2193725"/>
          </a:xfrm>
        </p:grpSpPr>
        <p:sp>
          <p:nvSpPr>
            <p:cNvPr id="2142" name="Google Shape;2142;p38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8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8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8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8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8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8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8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8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8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8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8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8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8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3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49" name="Google Shape;149;p3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50" name="Google Shape;150;p3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3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3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3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3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3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3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3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3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3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3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3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3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3" name="Google Shape;163;p3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64" name="Google Shape;164;p3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65" name="Google Shape;165;p3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3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3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3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3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3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" name="Google Shape;171;p3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" name="Google Shape;172;p3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3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3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3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3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3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3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3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" name="Google Shape;180;p3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" name="Google Shape;181;p3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" name="Google Shape;182;p3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3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84" name="Google Shape;184;p3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3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6" name="Google Shape;186;p3"/>
          <p:cNvSpPr/>
          <p:nvPr/>
        </p:nvSpPr>
        <p:spPr>
          <a:xfrm>
            <a:off x="1906838" y="438600"/>
            <a:ext cx="5330324" cy="4340475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 txBox="1">
            <a:spLocks noGrp="1"/>
          </p:cNvSpPr>
          <p:nvPr>
            <p:ph type="title"/>
          </p:nvPr>
        </p:nvSpPr>
        <p:spPr>
          <a:xfrm>
            <a:off x="3070800" y="1432500"/>
            <a:ext cx="3002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3"/>
          <p:cNvSpPr txBox="1">
            <a:spLocks noGrp="1"/>
          </p:cNvSpPr>
          <p:nvPr>
            <p:ph type="subTitle" idx="1"/>
          </p:nvPr>
        </p:nvSpPr>
        <p:spPr>
          <a:xfrm>
            <a:off x="3431250" y="2332300"/>
            <a:ext cx="22815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-270779" y="2"/>
            <a:ext cx="1502625" cy="1260652"/>
          </a:xfrm>
          <a:custGeom>
            <a:avLst/>
            <a:gdLst/>
            <a:ahLst/>
            <a:cxnLst/>
            <a:rect l="l" t="t" r="r" b="b"/>
            <a:pathLst>
              <a:path w="45742" h="38376" extrusionOk="0">
                <a:moveTo>
                  <a:pt x="19361" y="24932"/>
                </a:moveTo>
                <a:cubicBezTo>
                  <a:pt x="19465" y="24932"/>
                  <a:pt x="19570" y="24937"/>
                  <a:pt x="19673" y="24944"/>
                </a:cubicBezTo>
                <a:cubicBezTo>
                  <a:pt x="20499" y="24997"/>
                  <a:pt x="21223" y="25325"/>
                  <a:pt x="21842" y="25875"/>
                </a:cubicBezTo>
                <a:cubicBezTo>
                  <a:pt x="22439" y="26436"/>
                  <a:pt x="22908" y="27180"/>
                  <a:pt x="23139" y="27996"/>
                </a:cubicBezTo>
                <a:cubicBezTo>
                  <a:pt x="23371" y="28729"/>
                  <a:pt x="23389" y="29503"/>
                  <a:pt x="23242" y="30263"/>
                </a:cubicBezTo>
                <a:cubicBezTo>
                  <a:pt x="22805" y="30365"/>
                  <a:pt x="22364" y="30438"/>
                  <a:pt x="21919" y="30483"/>
                </a:cubicBezTo>
                <a:cubicBezTo>
                  <a:pt x="21641" y="30509"/>
                  <a:pt x="21364" y="30524"/>
                  <a:pt x="21089" y="30524"/>
                </a:cubicBezTo>
                <a:cubicBezTo>
                  <a:pt x="20466" y="30524"/>
                  <a:pt x="19852" y="30452"/>
                  <a:pt x="19264" y="30296"/>
                </a:cubicBezTo>
                <a:cubicBezTo>
                  <a:pt x="18414" y="30070"/>
                  <a:pt x="17582" y="29685"/>
                  <a:pt x="16974" y="29149"/>
                </a:cubicBezTo>
                <a:cubicBezTo>
                  <a:pt x="16663" y="28887"/>
                  <a:pt x="16429" y="28580"/>
                  <a:pt x="16290" y="28259"/>
                </a:cubicBezTo>
                <a:cubicBezTo>
                  <a:pt x="16156" y="27938"/>
                  <a:pt x="16077" y="27605"/>
                  <a:pt x="16138" y="27244"/>
                </a:cubicBezTo>
                <a:cubicBezTo>
                  <a:pt x="16220" y="26485"/>
                  <a:pt x="16634" y="25875"/>
                  <a:pt x="17314" y="25469"/>
                </a:cubicBezTo>
                <a:cubicBezTo>
                  <a:pt x="17899" y="25115"/>
                  <a:pt x="18637" y="24932"/>
                  <a:pt x="19361" y="24932"/>
                </a:cubicBezTo>
                <a:close/>
                <a:moveTo>
                  <a:pt x="45087" y="1"/>
                </a:moveTo>
                <a:cubicBezTo>
                  <a:pt x="43175" y="1"/>
                  <a:pt x="41253" y="430"/>
                  <a:pt x="39532" y="1282"/>
                </a:cubicBezTo>
                <a:cubicBezTo>
                  <a:pt x="37709" y="2187"/>
                  <a:pt x="36046" y="3454"/>
                  <a:pt x="34765" y="5058"/>
                </a:cubicBezTo>
                <a:lnTo>
                  <a:pt x="34286" y="5662"/>
                </a:lnTo>
                <a:lnTo>
                  <a:pt x="33860" y="6304"/>
                </a:lnTo>
                <a:lnTo>
                  <a:pt x="33647" y="6625"/>
                </a:lnTo>
                <a:cubicBezTo>
                  <a:pt x="33581" y="6737"/>
                  <a:pt x="33522" y="6851"/>
                  <a:pt x="33460" y="6964"/>
                </a:cubicBezTo>
                <a:lnTo>
                  <a:pt x="33091" y="7644"/>
                </a:lnTo>
                <a:cubicBezTo>
                  <a:pt x="32665" y="8582"/>
                  <a:pt x="32288" y="9557"/>
                  <a:pt x="32107" y="10584"/>
                </a:cubicBezTo>
                <a:cubicBezTo>
                  <a:pt x="31680" y="12628"/>
                  <a:pt x="31826" y="14684"/>
                  <a:pt x="31964" y="16654"/>
                </a:cubicBezTo>
                <a:cubicBezTo>
                  <a:pt x="32108" y="18623"/>
                  <a:pt x="32278" y="20577"/>
                  <a:pt x="31985" y="22402"/>
                </a:cubicBezTo>
                <a:cubicBezTo>
                  <a:pt x="31838" y="23316"/>
                  <a:pt x="31554" y="24191"/>
                  <a:pt x="31133" y="24985"/>
                </a:cubicBezTo>
                <a:cubicBezTo>
                  <a:pt x="30712" y="25777"/>
                  <a:pt x="30144" y="26485"/>
                  <a:pt x="29469" y="27098"/>
                </a:cubicBezTo>
                <a:cubicBezTo>
                  <a:pt x="28796" y="27712"/>
                  <a:pt x="28016" y="28231"/>
                  <a:pt x="27188" y="28683"/>
                </a:cubicBezTo>
                <a:cubicBezTo>
                  <a:pt x="26467" y="29071"/>
                  <a:pt x="25706" y="29437"/>
                  <a:pt x="24944" y="29732"/>
                </a:cubicBezTo>
                <a:cubicBezTo>
                  <a:pt x="24956" y="29561"/>
                  <a:pt x="24962" y="29389"/>
                  <a:pt x="24961" y="29214"/>
                </a:cubicBezTo>
                <a:cubicBezTo>
                  <a:pt x="24949" y="28646"/>
                  <a:pt x="24864" y="28083"/>
                  <a:pt x="24707" y="27538"/>
                </a:cubicBezTo>
                <a:cubicBezTo>
                  <a:pt x="24401" y="26451"/>
                  <a:pt x="23796" y="25453"/>
                  <a:pt x="22957" y="24659"/>
                </a:cubicBezTo>
                <a:cubicBezTo>
                  <a:pt x="22524" y="24262"/>
                  <a:pt x="22030" y="23940"/>
                  <a:pt x="21493" y="23702"/>
                </a:cubicBezTo>
                <a:cubicBezTo>
                  <a:pt x="20951" y="23459"/>
                  <a:pt x="20361" y="23324"/>
                  <a:pt x="19789" y="23288"/>
                </a:cubicBezTo>
                <a:cubicBezTo>
                  <a:pt x="19651" y="23279"/>
                  <a:pt x="19515" y="23275"/>
                  <a:pt x="19377" y="23275"/>
                </a:cubicBezTo>
                <a:cubicBezTo>
                  <a:pt x="18368" y="23275"/>
                  <a:pt x="17362" y="23515"/>
                  <a:pt x="16457" y="24057"/>
                </a:cubicBezTo>
                <a:cubicBezTo>
                  <a:pt x="15947" y="24366"/>
                  <a:pt x="15476" y="24787"/>
                  <a:pt x="15128" y="25314"/>
                </a:cubicBezTo>
                <a:cubicBezTo>
                  <a:pt x="15039" y="25443"/>
                  <a:pt x="14970" y="25586"/>
                  <a:pt x="14892" y="25724"/>
                </a:cubicBezTo>
                <a:cubicBezTo>
                  <a:pt x="14818" y="25863"/>
                  <a:pt x="14770" y="26014"/>
                  <a:pt x="14709" y="26159"/>
                </a:cubicBezTo>
                <a:cubicBezTo>
                  <a:pt x="14649" y="26304"/>
                  <a:pt x="14627" y="26455"/>
                  <a:pt x="14588" y="26604"/>
                </a:cubicBezTo>
                <a:cubicBezTo>
                  <a:pt x="14554" y="26754"/>
                  <a:pt x="14512" y="26898"/>
                  <a:pt x="14506" y="27059"/>
                </a:cubicBezTo>
                <a:cubicBezTo>
                  <a:pt x="14411" y="27679"/>
                  <a:pt x="14540" y="28355"/>
                  <a:pt x="14796" y="28932"/>
                </a:cubicBezTo>
                <a:cubicBezTo>
                  <a:pt x="15056" y="29513"/>
                  <a:pt x="15453" y="30001"/>
                  <a:pt x="15895" y="30376"/>
                </a:cubicBezTo>
                <a:cubicBezTo>
                  <a:pt x="16781" y="31141"/>
                  <a:pt x="17802" y="31585"/>
                  <a:pt x="18853" y="31865"/>
                </a:cubicBezTo>
                <a:cubicBezTo>
                  <a:pt x="19562" y="32052"/>
                  <a:pt x="20288" y="32134"/>
                  <a:pt x="21007" y="32134"/>
                </a:cubicBezTo>
                <a:cubicBezTo>
                  <a:pt x="21364" y="32134"/>
                  <a:pt x="21723" y="32114"/>
                  <a:pt x="22079" y="32075"/>
                </a:cubicBezTo>
                <a:cubicBezTo>
                  <a:pt x="22255" y="32056"/>
                  <a:pt x="22430" y="32033"/>
                  <a:pt x="22604" y="32007"/>
                </a:cubicBezTo>
                <a:lnTo>
                  <a:pt x="22604" y="32007"/>
                </a:lnTo>
                <a:cubicBezTo>
                  <a:pt x="22442" y="32304"/>
                  <a:pt x="22260" y="32591"/>
                  <a:pt x="22058" y="32863"/>
                </a:cubicBezTo>
                <a:cubicBezTo>
                  <a:pt x="20980" y="34309"/>
                  <a:pt x="19391" y="35325"/>
                  <a:pt x="17626" y="35960"/>
                </a:cubicBezTo>
                <a:cubicBezTo>
                  <a:pt x="15861" y="36602"/>
                  <a:pt x="13935" y="36892"/>
                  <a:pt x="12005" y="37080"/>
                </a:cubicBezTo>
                <a:cubicBezTo>
                  <a:pt x="11039" y="37166"/>
                  <a:pt x="10071" y="37211"/>
                  <a:pt x="9098" y="37216"/>
                </a:cubicBezTo>
                <a:cubicBezTo>
                  <a:pt x="8970" y="37217"/>
                  <a:pt x="8841" y="37218"/>
                  <a:pt x="8712" y="37218"/>
                </a:cubicBezTo>
                <a:cubicBezTo>
                  <a:pt x="7869" y="37218"/>
                  <a:pt x="7025" y="37186"/>
                  <a:pt x="6182" y="37122"/>
                </a:cubicBezTo>
                <a:cubicBezTo>
                  <a:pt x="4239" y="36971"/>
                  <a:pt x="2308" y="36649"/>
                  <a:pt x="404" y="36190"/>
                </a:cubicBezTo>
                <a:cubicBezTo>
                  <a:pt x="381" y="36184"/>
                  <a:pt x="357" y="36181"/>
                  <a:pt x="333" y="36181"/>
                </a:cubicBezTo>
                <a:cubicBezTo>
                  <a:pt x="332" y="36181"/>
                  <a:pt x="331" y="36181"/>
                  <a:pt x="330" y="36181"/>
                </a:cubicBezTo>
                <a:cubicBezTo>
                  <a:pt x="178" y="36181"/>
                  <a:pt x="49" y="36290"/>
                  <a:pt x="25" y="36440"/>
                </a:cubicBezTo>
                <a:cubicBezTo>
                  <a:pt x="0" y="36590"/>
                  <a:pt x="89" y="36736"/>
                  <a:pt x="234" y="36783"/>
                </a:cubicBezTo>
                <a:cubicBezTo>
                  <a:pt x="2130" y="37405"/>
                  <a:pt x="4094" y="37833"/>
                  <a:pt x="6080" y="38095"/>
                </a:cubicBezTo>
                <a:cubicBezTo>
                  <a:pt x="7074" y="38226"/>
                  <a:pt x="8073" y="38312"/>
                  <a:pt x="9079" y="38354"/>
                </a:cubicBezTo>
                <a:cubicBezTo>
                  <a:pt x="9492" y="38368"/>
                  <a:pt x="9907" y="38376"/>
                  <a:pt x="10321" y="38376"/>
                </a:cubicBezTo>
                <a:cubicBezTo>
                  <a:pt x="10911" y="38376"/>
                  <a:pt x="11503" y="38360"/>
                  <a:pt x="12094" y="38331"/>
                </a:cubicBezTo>
                <a:cubicBezTo>
                  <a:pt x="14097" y="38221"/>
                  <a:pt x="16123" y="37973"/>
                  <a:pt x="18100" y="37322"/>
                </a:cubicBezTo>
                <a:cubicBezTo>
                  <a:pt x="19084" y="36994"/>
                  <a:pt x="20050" y="36563"/>
                  <a:pt x="20940" y="35977"/>
                </a:cubicBezTo>
                <a:cubicBezTo>
                  <a:pt x="21838" y="35395"/>
                  <a:pt x="22633" y="34659"/>
                  <a:pt x="23302" y="33811"/>
                </a:cubicBezTo>
                <a:cubicBezTo>
                  <a:pt x="23822" y="33128"/>
                  <a:pt x="24267" y="32366"/>
                  <a:pt x="24561" y="31536"/>
                </a:cubicBezTo>
                <a:cubicBezTo>
                  <a:pt x="24757" y="31472"/>
                  <a:pt x="24952" y="31406"/>
                  <a:pt x="25143" y="31335"/>
                </a:cubicBezTo>
                <a:cubicBezTo>
                  <a:pt x="25630" y="31155"/>
                  <a:pt x="26110" y="30949"/>
                  <a:pt x="26567" y="30730"/>
                </a:cubicBezTo>
                <a:cubicBezTo>
                  <a:pt x="26799" y="30624"/>
                  <a:pt x="27030" y="30515"/>
                  <a:pt x="27257" y="30393"/>
                </a:cubicBezTo>
                <a:cubicBezTo>
                  <a:pt x="27484" y="30272"/>
                  <a:pt x="27715" y="30165"/>
                  <a:pt x="27938" y="30030"/>
                </a:cubicBezTo>
                <a:cubicBezTo>
                  <a:pt x="28837" y="29526"/>
                  <a:pt x="29712" y="28937"/>
                  <a:pt x="30493" y="28212"/>
                </a:cubicBezTo>
                <a:cubicBezTo>
                  <a:pt x="31276" y="27492"/>
                  <a:pt x="31951" y="26624"/>
                  <a:pt x="32436" y="25662"/>
                </a:cubicBezTo>
                <a:cubicBezTo>
                  <a:pt x="32924" y="24699"/>
                  <a:pt x="33233" y="23661"/>
                  <a:pt x="33379" y="22621"/>
                </a:cubicBezTo>
                <a:cubicBezTo>
                  <a:pt x="33670" y="20525"/>
                  <a:pt x="33434" y="18505"/>
                  <a:pt x="33258" y="16547"/>
                </a:cubicBezTo>
                <a:cubicBezTo>
                  <a:pt x="33081" y="14591"/>
                  <a:pt x="32917" y="12651"/>
                  <a:pt x="33273" y="10806"/>
                </a:cubicBezTo>
                <a:cubicBezTo>
                  <a:pt x="33410" y="9878"/>
                  <a:pt x="33747" y="8992"/>
                  <a:pt x="34106" y="8123"/>
                </a:cubicBezTo>
                <a:lnTo>
                  <a:pt x="34424" y="7490"/>
                </a:lnTo>
                <a:cubicBezTo>
                  <a:pt x="34477" y="7385"/>
                  <a:pt x="34528" y="7277"/>
                  <a:pt x="34585" y="7174"/>
                </a:cubicBezTo>
                <a:lnTo>
                  <a:pt x="34772" y="6872"/>
                </a:lnTo>
                <a:lnTo>
                  <a:pt x="35147" y="6267"/>
                </a:lnTo>
                <a:lnTo>
                  <a:pt x="35572" y="5697"/>
                </a:lnTo>
                <a:cubicBezTo>
                  <a:pt x="36711" y="4173"/>
                  <a:pt x="38229" y="2939"/>
                  <a:pt x="39911" y="2035"/>
                </a:cubicBezTo>
                <a:cubicBezTo>
                  <a:pt x="41612" y="1137"/>
                  <a:pt x="43503" y="652"/>
                  <a:pt x="45427" y="622"/>
                </a:cubicBezTo>
                <a:lnTo>
                  <a:pt x="45437" y="622"/>
                </a:lnTo>
                <a:cubicBezTo>
                  <a:pt x="45605" y="619"/>
                  <a:pt x="45740" y="483"/>
                  <a:pt x="45741" y="316"/>
                </a:cubicBezTo>
                <a:cubicBezTo>
                  <a:pt x="45742" y="147"/>
                  <a:pt x="45608" y="9"/>
                  <a:pt x="45440" y="5"/>
                </a:cubicBezTo>
                <a:lnTo>
                  <a:pt x="45440" y="5"/>
                </a:lnTo>
                <a:lnTo>
                  <a:pt x="45441" y="6"/>
                </a:lnTo>
                <a:cubicBezTo>
                  <a:pt x="45322" y="3"/>
                  <a:pt x="45204" y="1"/>
                  <a:pt x="45087" y="1"/>
                </a:cubicBezTo>
                <a:close/>
              </a:path>
            </a:pathLst>
          </a:custGeom>
          <a:solidFill>
            <a:srgbClr val="8236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 rot="7212442">
            <a:off x="8007151" y="193381"/>
            <a:ext cx="1425289" cy="1700625"/>
          </a:xfrm>
          <a:custGeom>
            <a:avLst/>
            <a:gdLst/>
            <a:ahLst/>
            <a:cxnLst/>
            <a:rect l="l" t="t" r="r" b="b"/>
            <a:pathLst>
              <a:path w="42401" h="50592" extrusionOk="0">
                <a:moveTo>
                  <a:pt x="39640" y="1"/>
                </a:moveTo>
                <a:cubicBezTo>
                  <a:pt x="39477" y="1"/>
                  <a:pt x="39387" y="188"/>
                  <a:pt x="39486" y="317"/>
                </a:cubicBezTo>
                <a:cubicBezTo>
                  <a:pt x="40021" y="1019"/>
                  <a:pt x="40506" y="1757"/>
                  <a:pt x="40883" y="2528"/>
                </a:cubicBezTo>
                <a:cubicBezTo>
                  <a:pt x="41068" y="2916"/>
                  <a:pt x="41223" y="3310"/>
                  <a:pt x="41331" y="3708"/>
                </a:cubicBezTo>
                <a:cubicBezTo>
                  <a:pt x="41430" y="4108"/>
                  <a:pt x="41474" y="4508"/>
                  <a:pt x="41443" y="4889"/>
                </a:cubicBezTo>
                <a:cubicBezTo>
                  <a:pt x="41421" y="5261"/>
                  <a:pt x="41305" y="5620"/>
                  <a:pt x="41107" y="5936"/>
                </a:cubicBezTo>
                <a:cubicBezTo>
                  <a:pt x="40931" y="6256"/>
                  <a:pt x="40658" y="6511"/>
                  <a:pt x="40342" y="6743"/>
                </a:cubicBezTo>
                <a:cubicBezTo>
                  <a:pt x="39710" y="7197"/>
                  <a:pt x="38872" y="7541"/>
                  <a:pt x="38083" y="7926"/>
                </a:cubicBezTo>
                <a:cubicBezTo>
                  <a:pt x="34880" y="9391"/>
                  <a:pt x="31523" y="10571"/>
                  <a:pt x="28216" y="12029"/>
                </a:cubicBezTo>
                <a:cubicBezTo>
                  <a:pt x="26569" y="12768"/>
                  <a:pt x="24928" y="13571"/>
                  <a:pt x="23355" y="14530"/>
                </a:cubicBezTo>
                <a:cubicBezTo>
                  <a:pt x="22967" y="14779"/>
                  <a:pt x="22566" y="15006"/>
                  <a:pt x="22190" y="15275"/>
                </a:cubicBezTo>
                <a:cubicBezTo>
                  <a:pt x="21808" y="15545"/>
                  <a:pt x="21434" y="15789"/>
                  <a:pt x="21045" y="16099"/>
                </a:cubicBezTo>
                <a:cubicBezTo>
                  <a:pt x="20285" y="16705"/>
                  <a:pt x="19576" y="17388"/>
                  <a:pt x="18979" y="18215"/>
                </a:cubicBezTo>
                <a:cubicBezTo>
                  <a:pt x="18680" y="18627"/>
                  <a:pt x="18406" y="19075"/>
                  <a:pt x="18196" y="19576"/>
                </a:cubicBezTo>
                <a:cubicBezTo>
                  <a:pt x="17984" y="20074"/>
                  <a:pt x="17818" y="20620"/>
                  <a:pt x="17781" y="21210"/>
                </a:cubicBezTo>
                <a:cubicBezTo>
                  <a:pt x="17741" y="21791"/>
                  <a:pt x="17798" y="22409"/>
                  <a:pt x="18006" y="22969"/>
                </a:cubicBezTo>
                <a:cubicBezTo>
                  <a:pt x="18207" y="23523"/>
                  <a:pt x="18511" y="24035"/>
                  <a:pt x="18902" y="24475"/>
                </a:cubicBezTo>
                <a:cubicBezTo>
                  <a:pt x="19684" y="25323"/>
                  <a:pt x="20605" y="25815"/>
                  <a:pt x="21447" y="26219"/>
                </a:cubicBezTo>
                <a:cubicBezTo>
                  <a:pt x="22299" y="26614"/>
                  <a:pt x="23118" y="26930"/>
                  <a:pt x="23831" y="27304"/>
                </a:cubicBezTo>
                <a:lnTo>
                  <a:pt x="24093" y="27446"/>
                </a:lnTo>
                <a:lnTo>
                  <a:pt x="24330" y="27601"/>
                </a:lnTo>
                <a:cubicBezTo>
                  <a:pt x="24482" y="27711"/>
                  <a:pt x="24658" y="27787"/>
                  <a:pt x="24796" y="27918"/>
                </a:cubicBezTo>
                <a:lnTo>
                  <a:pt x="25236" y="28282"/>
                </a:lnTo>
                <a:lnTo>
                  <a:pt x="25634" y="28698"/>
                </a:lnTo>
                <a:cubicBezTo>
                  <a:pt x="26138" y="29282"/>
                  <a:pt x="26556" y="29955"/>
                  <a:pt x="26870" y="30686"/>
                </a:cubicBezTo>
                <a:cubicBezTo>
                  <a:pt x="27182" y="31421"/>
                  <a:pt x="27358" y="32215"/>
                  <a:pt x="27436" y="33016"/>
                </a:cubicBezTo>
                <a:cubicBezTo>
                  <a:pt x="27443" y="33217"/>
                  <a:pt x="27478" y="33420"/>
                  <a:pt x="27467" y="33621"/>
                </a:cubicBezTo>
                <a:lnTo>
                  <a:pt x="27453" y="34227"/>
                </a:lnTo>
                <a:cubicBezTo>
                  <a:pt x="27404" y="34626"/>
                  <a:pt x="27365" y="35031"/>
                  <a:pt x="27254" y="35419"/>
                </a:cubicBezTo>
                <a:cubicBezTo>
                  <a:pt x="27053" y="36197"/>
                  <a:pt x="26735" y="36954"/>
                  <a:pt x="26254" y="37605"/>
                </a:cubicBezTo>
                <a:cubicBezTo>
                  <a:pt x="25771" y="38265"/>
                  <a:pt x="25155" y="38845"/>
                  <a:pt x="24473" y="39347"/>
                </a:cubicBezTo>
                <a:cubicBezTo>
                  <a:pt x="23791" y="39853"/>
                  <a:pt x="23031" y="40269"/>
                  <a:pt x="22245" y="40643"/>
                </a:cubicBezTo>
                <a:cubicBezTo>
                  <a:pt x="21455" y="41013"/>
                  <a:pt x="20642" y="41349"/>
                  <a:pt x="19805" y="41647"/>
                </a:cubicBezTo>
                <a:cubicBezTo>
                  <a:pt x="16481" y="42868"/>
                  <a:pt x="13041" y="43838"/>
                  <a:pt x="9667" y="45040"/>
                </a:cubicBezTo>
                <a:cubicBezTo>
                  <a:pt x="7980" y="45642"/>
                  <a:pt x="6313" y="46321"/>
                  <a:pt x="4708" y="47136"/>
                </a:cubicBezTo>
                <a:cubicBezTo>
                  <a:pt x="3099" y="47941"/>
                  <a:pt x="1563" y="48907"/>
                  <a:pt x="152" y="50042"/>
                </a:cubicBezTo>
                <a:lnTo>
                  <a:pt x="147" y="50047"/>
                </a:lnTo>
                <a:cubicBezTo>
                  <a:pt x="17" y="50157"/>
                  <a:pt x="0" y="50352"/>
                  <a:pt x="111" y="50482"/>
                </a:cubicBezTo>
                <a:cubicBezTo>
                  <a:pt x="171" y="50554"/>
                  <a:pt x="259" y="50591"/>
                  <a:pt x="347" y="50591"/>
                </a:cubicBezTo>
                <a:cubicBezTo>
                  <a:pt x="417" y="50591"/>
                  <a:pt x="488" y="50568"/>
                  <a:pt x="546" y="50519"/>
                </a:cubicBezTo>
                <a:cubicBezTo>
                  <a:pt x="1890" y="49384"/>
                  <a:pt x="3396" y="48450"/>
                  <a:pt x="4967" y="47649"/>
                </a:cubicBezTo>
                <a:cubicBezTo>
                  <a:pt x="6546" y="46856"/>
                  <a:pt x="8198" y="46208"/>
                  <a:pt x="9874" y="45626"/>
                </a:cubicBezTo>
                <a:cubicBezTo>
                  <a:pt x="13228" y="44463"/>
                  <a:pt x="16697" y="43619"/>
                  <a:pt x="20093" y="42455"/>
                </a:cubicBezTo>
                <a:cubicBezTo>
                  <a:pt x="21790" y="41886"/>
                  <a:pt x="23513" y="41255"/>
                  <a:pt x="25087" y="40238"/>
                </a:cubicBezTo>
                <a:cubicBezTo>
                  <a:pt x="25871" y="39729"/>
                  <a:pt x="26611" y="39118"/>
                  <a:pt x="27227" y="38375"/>
                </a:cubicBezTo>
                <a:cubicBezTo>
                  <a:pt x="27865" y="37631"/>
                  <a:pt x="28321" y="36747"/>
                  <a:pt x="28633" y="35823"/>
                </a:cubicBezTo>
                <a:cubicBezTo>
                  <a:pt x="28798" y="35360"/>
                  <a:pt x="28885" y="34881"/>
                  <a:pt x="28976" y="34400"/>
                </a:cubicBezTo>
                <a:lnTo>
                  <a:pt x="29049" y="33672"/>
                </a:lnTo>
                <a:cubicBezTo>
                  <a:pt x="29077" y="33430"/>
                  <a:pt x="29059" y="33186"/>
                  <a:pt x="29065" y="32941"/>
                </a:cubicBezTo>
                <a:cubicBezTo>
                  <a:pt x="29046" y="31966"/>
                  <a:pt x="28895" y="30986"/>
                  <a:pt x="28574" y="30051"/>
                </a:cubicBezTo>
                <a:cubicBezTo>
                  <a:pt x="28253" y="29116"/>
                  <a:pt x="27780" y="28224"/>
                  <a:pt x="27152" y="27430"/>
                </a:cubicBezTo>
                <a:cubicBezTo>
                  <a:pt x="26545" y="26627"/>
                  <a:pt x="25702" y="25958"/>
                  <a:pt x="24841" y="25459"/>
                </a:cubicBezTo>
                <a:cubicBezTo>
                  <a:pt x="23987" y="24981"/>
                  <a:pt x="23148" y="24631"/>
                  <a:pt x="22394" y="24252"/>
                </a:cubicBezTo>
                <a:cubicBezTo>
                  <a:pt x="21637" y="23888"/>
                  <a:pt x="20971" y="23487"/>
                  <a:pt x="20542" y="23011"/>
                </a:cubicBezTo>
                <a:cubicBezTo>
                  <a:pt x="20137" y="22534"/>
                  <a:pt x="19919" y="21965"/>
                  <a:pt x="19959" y="21363"/>
                </a:cubicBezTo>
                <a:cubicBezTo>
                  <a:pt x="19967" y="21060"/>
                  <a:pt x="20058" y="20737"/>
                  <a:pt x="20189" y="20416"/>
                </a:cubicBezTo>
                <a:cubicBezTo>
                  <a:pt x="20316" y="20092"/>
                  <a:pt x="20504" y="19769"/>
                  <a:pt x="20723" y="19457"/>
                </a:cubicBezTo>
                <a:cubicBezTo>
                  <a:pt x="21159" y="18830"/>
                  <a:pt x="21734" y="18251"/>
                  <a:pt x="22357" y="17737"/>
                </a:cubicBezTo>
                <a:cubicBezTo>
                  <a:pt x="22663" y="17486"/>
                  <a:pt x="23031" y="17236"/>
                  <a:pt x="23374" y="16985"/>
                </a:cubicBezTo>
                <a:cubicBezTo>
                  <a:pt x="23717" y="16729"/>
                  <a:pt x="24085" y="16501"/>
                  <a:pt x="24440" y="16257"/>
                </a:cubicBezTo>
                <a:cubicBezTo>
                  <a:pt x="25883" y="15314"/>
                  <a:pt x="27427" y="14495"/>
                  <a:pt x="29009" y="13725"/>
                </a:cubicBezTo>
                <a:cubicBezTo>
                  <a:pt x="32165" y="12170"/>
                  <a:pt x="35494" y="10829"/>
                  <a:pt x="38675" y="9108"/>
                </a:cubicBezTo>
                <a:lnTo>
                  <a:pt x="39861" y="8448"/>
                </a:lnTo>
                <a:cubicBezTo>
                  <a:pt x="40258" y="8214"/>
                  <a:pt x="40666" y="7957"/>
                  <a:pt x="41047" y="7632"/>
                </a:cubicBezTo>
                <a:cubicBezTo>
                  <a:pt x="41826" y="7007"/>
                  <a:pt x="42401" y="5953"/>
                  <a:pt x="42369" y="4922"/>
                </a:cubicBezTo>
                <a:cubicBezTo>
                  <a:pt x="42366" y="4411"/>
                  <a:pt x="42256" y="3922"/>
                  <a:pt x="42099" y="3470"/>
                </a:cubicBezTo>
                <a:cubicBezTo>
                  <a:pt x="41932" y="3019"/>
                  <a:pt x="41717" y="2600"/>
                  <a:pt x="41480" y="2202"/>
                </a:cubicBezTo>
                <a:cubicBezTo>
                  <a:pt x="40993" y="1412"/>
                  <a:pt x="40403" y="717"/>
                  <a:pt x="39784" y="62"/>
                </a:cubicBezTo>
                <a:cubicBezTo>
                  <a:pt x="39746" y="23"/>
                  <a:pt x="39695" y="1"/>
                  <a:pt x="396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"/>
          <p:cNvGrpSpPr/>
          <p:nvPr/>
        </p:nvGrpSpPr>
        <p:grpSpPr>
          <a:xfrm>
            <a:off x="-387732" y="3215868"/>
            <a:ext cx="2741694" cy="1642631"/>
            <a:chOff x="1690100" y="4210450"/>
            <a:chExt cx="2086525" cy="1250100"/>
          </a:xfrm>
        </p:grpSpPr>
        <p:sp>
          <p:nvSpPr>
            <p:cNvPr id="192" name="Google Shape;192;p3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4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4" name="Google Shape;204;p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5" name="Google Shape;205;p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8" name="Google Shape;218;p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19" name="Google Shape;219;p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20" name="Google Shape;220;p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1" name="Google Shape;221;p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2" name="Google Shape;222;p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3" name="Google Shape;223;p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4" name="Google Shape;224;p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5" name="Google Shape;225;p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6" name="Google Shape;226;p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7" name="Google Shape;227;p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Google Shape;228;p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" name="Google Shape;229;p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Google Shape;230;p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Google Shape;231;p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Google Shape;232;p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Google Shape;233;p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Google Shape;234;p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Google Shape;235;p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Google Shape;236;p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7" name="Google Shape;237;p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" name="Google Shape;238;p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39" name="Google Shape;239;p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1" name="Google Shape;241;p4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42" name="Google Shape;242;p4"/>
          <p:cNvSpPr txBox="1">
            <a:spLocks noGrp="1"/>
          </p:cNvSpPr>
          <p:nvPr>
            <p:ph type="body" idx="1"/>
          </p:nvPr>
        </p:nvSpPr>
        <p:spPr>
          <a:xfrm>
            <a:off x="819829" y="1874085"/>
            <a:ext cx="4168200" cy="31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6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94" name="Google Shape;294;p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95" name="Google Shape;295;p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8" name="Google Shape;308;p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309" name="Google Shape;309;p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310" name="Google Shape;310;p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1" name="Google Shape;311;p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2" name="Google Shape;312;p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3" name="Google Shape;313;p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4" name="Google Shape;314;p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5" name="Google Shape;315;p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6" name="Google Shape;316;p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7" name="Google Shape;317;p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8" name="Google Shape;318;p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9" name="Google Shape;319;p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0" name="Google Shape;320;p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1" name="Google Shape;321;p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2" name="Google Shape;322;p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3" name="Google Shape;323;p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4" name="Google Shape;324;p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" name="Google Shape;325;p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6" name="Google Shape;326;p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7" name="Google Shape;327;p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8" name="Google Shape;328;p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29" name="Google Shape;329;p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31" name="Google Shape;331;p6"/>
          <p:cNvSpPr txBox="1">
            <a:spLocks noGrp="1"/>
          </p:cNvSpPr>
          <p:nvPr>
            <p:ph type="title"/>
          </p:nvPr>
        </p:nvSpPr>
        <p:spPr>
          <a:xfrm>
            <a:off x="819825" y="378001"/>
            <a:ext cx="5049300" cy="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32" name="Google Shape;332;p6"/>
          <p:cNvSpPr/>
          <p:nvPr/>
        </p:nvSpPr>
        <p:spPr>
          <a:xfrm rot="7212442">
            <a:off x="8007151" y="193381"/>
            <a:ext cx="1425289" cy="1700625"/>
          </a:xfrm>
          <a:custGeom>
            <a:avLst/>
            <a:gdLst/>
            <a:ahLst/>
            <a:cxnLst/>
            <a:rect l="l" t="t" r="r" b="b"/>
            <a:pathLst>
              <a:path w="42401" h="50592" extrusionOk="0">
                <a:moveTo>
                  <a:pt x="39640" y="1"/>
                </a:moveTo>
                <a:cubicBezTo>
                  <a:pt x="39477" y="1"/>
                  <a:pt x="39387" y="188"/>
                  <a:pt x="39486" y="317"/>
                </a:cubicBezTo>
                <a:cubicBezTo>
                  <a:pt x="40021" y="1019"/>
                  <a:pt x="40506" y="1757"/>
                  <a:pt x="40883" y="2528"/>
                </a:cubicBezTo>
                <a:cubicBezTo>
                  <a:pt x="41068" y="2916"/>
                  <a:pt x="41223" y="3310"/>
                  <a:pt x="41331" y="3708"/>
                </a:cubicBezTo>
                <a:cubicBezTo>
                  <a:pt x="41430" y="4108"/>
                  <a:pt x="41474" y="4508"/>
                  <a:pt x="41443" y="4889"/>
                </a:cubicBezTo>
                <a:cubicBezTo>
                  <a:pt x="41421" y="5261"/>
                  <a:pt x="41305" y="5620"/>
                  <a:pt x="41107" y="5936"/>
                </a:cubicBezTo>
                <a:cubicBezTo>
                  <a:pt x="40931" y="6256"/>
                  <a:pt x="40658" y="6511"/>
                  <a:pt x="40342" y="6743"/>
                </a:cubicBezTo>
                <a:cubicBezTo>
                  <a:pt x="39710" y="7197"/>
                  <a:pt x="38872" y="7541"/>
                  <a:pt x="38083" y="7926"/>
                </a:cubicBezTo>
                <a:cubicBezTo>
                  <a:pt x="34880" y="9391"/>
                  <a:pt x="31523" y="10571"/>
                  <a:pt x="28216" y="12029"/>
                </a:cubicBezTo>
                <a:cubicBezTo>
                  <a:pt x="26569" y="12768"/>
                  <a:pt x="24928" y="13571"/>
                  <a:pt x="23355" y="14530"/>
                </a:cubicBezTo>
                <a:cubicBezTo>
                  <a:pt x="22967" y="14779"/>
                  <a:pt x="22566" y="15006"/>
                  <a:pt x="22190" y="15275"/>
                </a:cubicBezTo>
                <a:cubicBezTo>
                  <a:pt x="21808" y="15545"/>
                  <a:pt x="21434" y="15789"/>
                  <a:pt x="21045" y="16099"/>
                </a:cubicBezTo>
                <a:cubicBezTo>
                  <a:pt x="20285" y="16705"/>
                  <a:pt x="19576" y="17388"/>
                  <a:pt x="18979" y="18215"/>
                </a:cubicBezTo>
                <a:cubicBezTo>
                  <a:pt x="18680" y="18627"/>
                  <a:pt x="18406" y="19075"/>
                  <a:pt x="18196" y="19576"/>
                </a:cubicBezTo>
                <a:cubicBezTo>
                  <a:pt x="17984" y="20074"/>
                  <a:pt x="17818" y="20620"/>
                  <a:pt x="17781" y="21210"/>
                </a:cubicBezTo>
                <a:cubicBezTo>
                  <a:pt x="17741" y="21791"/>
                  <a:pt x="17798" y="22409"/>
                  <a:pt x="18006" y="22969"/>
                </a:cubicBezTo>
                <a:cubicBezTo>
                  <a:pt x="18207" y="23523"/>
                  <a:pt x="18511" y="24035"/>
                  <a:pt x="18902" y="24475"/>
                </a:cubicBezTo>
                <a:cubicBezTo>
                  <a:pt x="19684" y="25323"/>
                  <a:pt x="20605" y="25815"/>
                  <a:pt x="21447" y="26219"/>
                </a:cubicBezTo>
                <a:cubicBezTo>
                  <a:pt x="22299" y="26614"/>
                  <a:pt x="23118" y="26930"/>
                  <a:pt x="23831" y="27304"/>
                </a:cubicBezTo>
                <a:lnTo>
                  <a:pt x="24093" y="27446"/>
                </a:lnTo>
                <a:lnTo>
                  <a:pt x="24330" y="27601"/>
                </a:lnTo>
                <a:cubicBezTo>
                  <a:pt x="24482" y="27711"/>
                  <a:pt x="24658" y="27787"/>
                  <a:pt x="24796" y="27918"/>
                </a:cubicBezTo>
                <a:lnTo>
                  <a:pt x="25236" y="28282"/>
                </a:lnTo>
                <a:lnTo>
                  <a:pt x="25634" y="28698"/>
                </a:lnTo>
                <a:cubicBezTo>
                  <a:pt x="26138" y="29282"/>
                  <a:pt x="26556" y="29955"/>
                  <a:pt x="26870" y="30686"/>
                </a:cubicBezTo>
                <a:cubicBezTo>
                  <a:pt x="27182" y="31421"/>
                  <a:pt x="27358" y="32215"/>
                  <a:pt x="27436" y="33016"/>
                </a:cubicBezTo>
                <a:cubicBezTo>
                  <a:pt x="27443" y="33217"/>
                  <a:pt x="27478" y="33420"/>
                  <a:pt x="27467" y="33621"/>
                </a:cubicBezTo>
                <a:lnTo>
                  <a:pt x="27453" y="34227"/>
                </a:lnTo>
                <a:cubicBezTo>
                  <a:pt x="27404" y="34626"/>
                  <a:pt x="27365" y="35031"/>
                  <a:pt x="27254" y="35419"/>
                </a:cubicBezTo>
                <a:cubicBezTo>
                  <a:pt x="27053" y="36197"/>
                  <a:pt x="26735" y="36954"/>
                  <a:pt x="26254" y="37605"/>
                </a:cubicBezTo>
                <a:cubicBezTo>
                  <a:pt x="25771" y="38265"/>
                  <a:pt x="25155" y="38845"/>
                  <a:pt x="24473" y="39347"/>
                </a:cubicBezTo>
                <a:cubicBezTo>
                  <a:pt x="23791" y="39853"/>
                  <a:pt x="23031" y="40269"/>
                  <a:pt x="22245" y="40643"/>
                </a:cubicBezTo>
                <a:cubicBezTo>
                  <a:pt x="21455" y="41013"/>
                  <a:pt x="20642" y="41349"/>
                  <a:pt x="19805" y="41647"/>
                </a:cubicBezTo>
                <a:cubicBezTo>
                  <a:pt x="16481" y="42868"/>
                  <a:pt x="13041" y="43838"/>
                  <a:pt x="9667" y="45040"/>
                </a:cubicBezTo>
                <a:cubicBezTo>
                  <a:pt x="7980" y="45642"/>
                  <a:pt x="6313" y="46321"/>
                  <a:pt x="4708" y="47136"/>
                </a:cubicBezTo>
                <a:cubicBezTo>
                  <a:pt x="3099" y="47941"/>
                  <a:pt x="1563" y="48907"/>
                  <a:pt x="152" y="50042"/>
                </a:cubicBezTo>
                <a:lnTo>
                  <a:pt x="147" y="50047"/>
                </a:lnTo>
                <a:cubicBezTo>
                  <a:pt x="17" y="50157"/>
                  <a:pt x="0" y="50352"/>
                  <a:pt x="111" y="50482"/>
                </a:cubicBezTo>
                <a:cubicBezTo>
                  <a:pt x="171" y="50554"/>
                  <a:pt x="259" y="50591"/>
                  <a:pt x="347" y="50591"/>
                </a:cubicBezTo>
                <a:cubicBezTo>
                  <a:pt x="417" y="50591"/>
                  <a:pt x="488" y="50568"/>
                  <a:pt x="546" y="50519"/>
                </a:cubicBezTo>
                <a:cubicBezTo>
                  <a:pt x="1890" y="49384"/>
                  <a:pt x="3396" y="48450"/>
                  <a:pt x="4967" y="47649"/>
                </a:cubicBezTo>
                <a:cubicBezTo>
                  <a:pt x="6546" y="46856"/>
                  <a:pt x="8198" y="46208"/>
                  <a:pt x="9874" y="45626"/>
                </a:cubicBezTo>
                <a:cubicBezTo>
                  <a:pt x="13228" y="44463"/>
                  <a:pt x="16697" y="43619"/>
                  <a:pt x="20093" y="42455"/>
                </a:cubicBezTo>
                <a:cubicBezTo>
                  <a:pt x="21790" y="41886"/>
                  <a:pt x="23513" y="41255"/>
                  <a:pt x="25087" y="40238"/>
                </a:cubicBezTo>
                <a:cubicBezTo>
                  <a:pt x="25871" y="39729"/>
                  <a:pt x="26611" y="39118"/>
                  <a:pt x="27227" y="38375"/>
                </a:cubicBezTo>
                <a:cubicBezTo>
                  <a:pt x="27865" y="37631"/>
                  <a:pt x="28321" y="36747"/>
                  <a:pt x="28633" y="35823"/>
                </a:cubicBezTo>
                <a:cubicBezTo>
                  <a:pt x="28798" y="35360"/>
                  <a:pt x="28885" y="34881"/>
                  <a:pt x="28976" y="34400"/>
                </a:cubicBezTo>
                <a:lnTo>
                  <a:pt x="29049" y="33672"/>
                </a:lnTo>
                <a:cubicBezTo>
                  <a:pt x="29077" y="33430"/>
                  <a:pt x="29059" y="33186"/>
                  <a:pt x="29065" y="32941"/>
                </a:cubicBezTo>
                <a:cubicBezTo>
                  <a:pt x="29046" y="31966"/>
                  <a:pt x="28895" y="30986"/>
                  <a:pt x="28574" y="30051"/>
                </a:cubicBezTo>
                <a:cubicBezTo>
                  <a:pt x="28253" y="29116"/>
                  <a:pt x="27780" y="28224"/>
                  <a:pt x="27152" y="27430"/>
                </a:cubicBezTo>
                <a:cubicBezTo>
                  <a:pt x="26545" y="26627"/>
                  <a:pt x="25702" y="25958"/>
                  <a:pt x="24841" y="25459"/>
                </a:cubicBezTo>
                <a:cubicBezTo>
                  <a:pt x="23987" y="24981"/>
                  <a:pt x="23148" y="24631"/>
                  <a:pt x="22394" y="24252"/>
                </a:cubicBezTo>
                <a:cubicBezTo>
                  <a:pt x="21637" y="23888"/>
                  <a:pt x="20971" y="23487"/>
                  <a:pt x="20542" y="23011"/>
                </a:cubicBezTo>
                <a:cubicBezTo>
                  <a:pt x="20137" y="22534"/>
                  <a:pt x="19919" y="21965"/>
                  <a:pt x="19959" y="21363"/>
                </a:cubicBezTo>
                <a:cubicBezTo>
                  <a:pt x="19967" y="21060"/>
                  <a:pt x="20058" y="20737"/>
                  <a:pt x="20189" y="20416"/>
                </a:cubicBezTo>
                <a:cubicBezTo>
                  <a:pt x="20316" y="20092"/>
                  <a:pt x="20504" y="19769"/>
                  <a:pt x="20723" y="19457"/>
                </a:cubicBezTo>
                <a:cubicBezTo>
                  <a:pt x="21159" y="18830"/>
                  <a:pt x="21734" y="18251"/>
                  <a:pt x="22357" y="17737"/>
                </a:cubicBezTo>
                <a:cubicBezTo>
                  <a:pt x="22663" y="17486"/>
                  <a:pt x="23031" y="17236"/>
                  <a:pt x="23374" y="16985"/>
                </a:cubicBezTo>
                <a:cubicBezTo>
                  <a:pt x="23717" y="16729"/>
                  <a:pt x="24085" y="16501"/>
                  <a:pt x="24440" y="16257"/>
                </a:cubicBezTo>
                <a:cubicBezTo>
                  <a:pt x="25883" y="15314"/>
                  <a:pt x="27427" y="14495"/>
                  <a:pt x="29009" y="13725"/>
                </a:cubicBezTo>
                <a:cubicBezTo>
                  <a:pt x="32165" y="12170"/>
                  <a:pt x="35494" y="10829"/>
                  <a:pt x="38675" y="9108"/>
                </a:cubicBezTo>
                <a:lnTo>
                  <a:pt x="39861" y="8448"/>
                </a:lnTo>
                <a:cubicBezTo>
                  <a:pt x="40258" y="8214"/>
                  <a:pt x="40666" y="7957"/>
                  <a:pt x="41047" y="7632"/>
                </a:cubicBezTo>
                <a:cubicBezTo>
                  <a:pt x="41826" y="7007"/>
                  <a:pt x="42401" y="5953"/>
                  <a:pt x="42369" y="4922"/>
                </a:cubicBezTo>
                <a:cubicBezTo>
                  <a:pt x="42366" y="4411"/>
                  <a:pt x="42256" y="3922"/>
                  <a:pt x="42099" y="3470"/>
                </a:cubicBezTo>
                <a:cubicBezTo>
                  <a:pt x="41932" y="3019"/>
                  <a:pt x="41717" y="2600"/>
                  <a:pt x="41480" y="2202"/>
                </a:cubicBezTo>
                <a:cubicBezTo>
                  <a:pt x="40993" y="1412"/>
                  <a:pt x="40403" y="717"/>
                  <a:pt x="39784" y="62"/>
                </a:cubicBezTo>
                <a:cubicBezTo>
                  <a:pt x="39746" y="23"/>
                  <a:pt x="39695" y="1"/>
                  <a:pt x="3964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6"/>
          <p:cNvGrpSpPr/>
          <p:nvPr/>
        </p:nvGrpSpPr>
        <p:grpSpPr>
          <a:xfrm>
            <a:off x="388950" y="2839240"/>
            <a:ext cx="340786" cy="570834"/>
            <a:chOff x="2002900" y="3914700"/>
            <a:chExt cx="259350" cy="434425"/>
          </a:xfrm>
        </p:grpSpPr>
        <p:sp>
          <p:nvSpPr>
            <p:cNvPr id="334" name="Google Shape;334;p6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6"/>
          <p:cNvGrpSpPr/>
          <p:nvPr/>
        </p:nvGrpSpPr>
        <p:grpSpPr>
          <a:xfrm>
            <a:off x="195264" y="4125531"/>
            <a:ext cx="354386" cy="578521"/>
            <a:chOff x="2254100" y="3662800"/>
            <a:chExt cx="269700" cy="440275"/>
          </a:xfrm>
        </p:grpSpPr>
        <p:sp>
          <p:nvSpPr>
            <p:cNvPr id="337" name="Google Shape;337;p6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"/>
          <p:cNvSpPr txBox="1">
            <a:spLocks noGrp="1"/>
          </p:cNvSpPr>
          <p:nvPr>
            <p:ph type="title"/>
          </p:nvPr>
        </p:nvSpPr>
        <p:spPr>
          <a:xfrm>
            <a:off x="1388100" y="981450"/>
            <a:ext cx="6367800" cy="20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1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13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617" name="Google Shape;617;p13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618" name="Google Shape;618;p13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3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3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3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3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3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3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3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3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3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3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13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13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1" name="Google Shape;631;p13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632" name="Google Shape;632;p13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633" name="Google Shape;633;p13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4" name="Google Shape;634;p13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5" name="Google Shape;635;p13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6" name="Google Shape;636;p13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7" name="Google Shape;637;p13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8" name="Google Shape;638;p13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9" name="Google Shape;639;p13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0" name="Google Shape;640;p13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1" name="Google Shape;641;p13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2" name="Google Shape;642;p13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3" name="Google Shape;643;p13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4" name="Google Shape;644;p13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5" name="Google Shape;645;p13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6" name="Google Shape;646;p13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7" name="Google Shape;647;p13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8" name="Google Shape;648;p13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9" name="Google Shape;649;p13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0" name="Google Shape;650;p13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1" name="Google Shape;651;p13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652" name="Google Shape;652;p13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13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54" name="Google Shape;654;p13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body" idx="1"/>
          </p:nvPr>
        </p:nvSpPr>
        <p:spPr>
          <a:xfrm>
            <a:off x="819825" y="896725"/>
            <a:ext cx="7700100" cy="3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grpSp>
        <p:nvGrpSpPr>
          <p:cNvPr id="656" name="Google Shape;656;p13"/>
          <p:cNvGrpSpPr/>
          <p:nvPr/>
        </p:nvGrpSpPr>
        <p:grpSpPr>
          <a:xfrm>
            <a:off x="8468175" y="178565"/>
            <a:ext cx="340786" cy="570834"/>
            <a:chOff x="2002900" y="3914700"/>
            <a:chExt cx="259350" cy="434425"/>
          </a:xfrm>
        </p:grpSpPr>
        <p:sp>
          <p:nvSpPr>
            <p:cNvPr id="657" name="Google Shape;657;p13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13"/>
          <p:cNvGrpSpPr/>
          <p:nvPr/>
        </p:nvGrpSpPr>
        <p:grpSpPr>
          <a:xfrm>
            <a:off x="8612639" y="862156"/>
            <a:ext cx="354386" cy="578521"/>
            <a:chOff x="2254100" y="3662800"/>
            <a:chExt cx="269700" cy="440275"/>
          </a:xfrm>
        </p:grpSpPr>
        <p:sp>
          <p:nvSpPr>
            <p:cNvPr id="660" name="Google Shape;660;p13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SECTION_HEADER_1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14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664" name="Google Shape;664;p1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665" name="Google Shape;665;p1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1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78" name="Google Shape;678;p1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679" name="Google Shape;679;p1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680" name="Google Shape;680;p1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1" name="Google Shape;681;p1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2" name="Google Shape;682;p1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3" name="Google Shape;683;p1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4" name="Google Shape;684;p1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5" name="Google Shape;685;p1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6" name="Google Shape;686;p1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7" name="Google Shape;687;p1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8" name="Google Shape;688;p1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9" name="Google Shape;689;p1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0" name="Google Shape;690;p1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1" name="Google Shape;691;p1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2" name="Google Shape;692;p1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3" name="Google Shape;693;p1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1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5" name="Google Shape;695;p1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6" name="Google Shape;696;p1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7" name="Google Shape;697;p1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8" name="Google Shape;698;p1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699" name="Google Shape;699;p1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1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1" name="Google Shape;701;p14"/>
          <p:cNvSpPr txBox="1">
            <a:spLocks noGrp="1"/>
          </p:cNvSpPr>
          <p:nvPr>
            <p:ph type="title"/>
          </p:nvPr>
        </p:nvSpPr>
        <p:spPr>
          <a:xfrm>
            <a:off x="1978200" y="1547871"/>
            <a:ext cx="51876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2" name="Google Shape;702;p14"/>
          <p:cNvSpPr txBox="1">
            <a:spLocks noGrp="1"/>
          </p:cNvSpPr>
          <p:nvPr>
            <p:ph type="subTitle" idx="1"/>
          </p:nvPr>
        </p:nvSpPr>
        <p:spPr>
          <a:xfrm>
            <a:off x="2832450" y="2731238"/>
            <a:ext cx="3479100" cy="10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3" name="Google Shape;703;p14"/>
          <p:cNvSpPr/>
          <p:nvPr/>
        </p:nvSpPr>
        <p:spPr>
          <a:xfrm rot="-10303763">
            <a:off x="-926076" y="3388122"/>
            <a:ext cx="3427184" cy="3041069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4"/>
          <p:cNvSpPr/>
          <p:nvPr/>
        </p:nvSpPr>
        <p:spPr>
          <a:xfrm rot="5869302">
            <a:off x="7417885" y="-267663"/>
            <a:ext cx="3427179" cy="3041065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14"/>
          <p:cNvGrpSpPr/>
          <p:nvPr/>
        </p:nvGrpSpPr>
        <p:grpSpPr>
          <a:xfrm rot="-937174">
            <a:off x="8399384" y="3207232"/>
            <a:ext cx="340793" cy="570846"/>
            <a:chOff x="2002900" y="3914700"/>
            <a:chExt cx="259350" cy="434425"/>
          </a:xfrm>
        </p:grpSpPr>
        <p:sp>
          <p:nvSpPr>
            <p:cNvPr id="706" name="Google Shape;706;p1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14"/>
          <p:cNvGrpSpPr/>
          <p:nvPr/>
        </p:nvGrpSpPr>
        <p:grpSpPr>
          <a:xfrm rot="-937174">
            <a:off x="8151734" y="3807307"/>
            <a:ext cx="340793" cy="570846"/>
            <a:chOff x="2002900" y="3914700"/>
            <a:chExt cx="259350" cy="434425"/>
          </a:xfrm>
        </p:grpSpPr>
        <p:sp>
          <p:nvSpPr>
            <p:cNvPr id="709" name="Google Shape;709;p1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" name="Google Shape;711;p14"/>
          <p:cNvSpPr/>
          <p:nvPr/>
        </p:nvSpPr>
        <p:spPr>
          <a:xfrm>
            <a:off x="-176197" y="2"/>
            <a:ext cx="1928312" cy="2339618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1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714" name="Google Shape;714;p1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715" name="Google Shape;715;p1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1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1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1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8" name="Google Shape;728;p1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729" name="Google Shape;729;p1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730" name="Google Shape;730;p1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1" name="Google Shape;731;p1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2" name="Google Shape;732;p1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3" name="Google Shape;733;p1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4" name="Google Shape;734;p1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5" name="Google Shape;735;p1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6" name="Google Shape;736;p1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7" name="Google Shape;737;p1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8" name="Google Shape;738;p1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9" name="Google Shape;739;p1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0" name="Google Shape;740;p1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1" name="Google Shape;741;p1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2" name="Google Shape;742;p1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3" name="Google Shape;743;p1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4" name="Google Shape;744;p1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5" name="Google Shape;745;p1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6" name="Google Shape;746;p1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7" name="Google Shape;747;p1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8" name="Google Shape;748;p1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749" name="Google Shape;749;p1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51" name="Google Shape;751;p15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15"/>
          <p:cNvSpPr txBox="1">
            <a:spLocks noGrp="1"/>
          </p:cNvSpPr>
          <p:nvPr>
            <p:ph type="title" idx="2"/>
          </p:nvPr>
        </p:nvSpPr>
        <p:spPr>
          <a:xfrm>
            <a:off x="1043000" y="3206575"/>
            <a:ext cx="19416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3" name="Google Shape;753;p15"/>
          <p:cNvSpPr txBox="1">
            <a:spLocks noGrp="1"/>
          </p:cNvSpPr>
          <p:nvPr>
            <p:ph type="subTitle" idx="1"/>
          </p:nvPr>
        </p:nvSpPr>
        <p:spPr>
          <a:xfrm>
            <a:off x="1043000" y="35825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54" name="Google Shape;754;p15"/>
          <p:cNvSpPr txBox="1">
            <a:spLocks noGrp="1"/>
          </p:cNvSpPr>
          <p:nvPr>
            <p:ph type="title" idx="3" hasCustomPrompt="1"/>
          </p:nvPr>
        </p:nvSpPr>
        <p:spPr>
          <a:xfrm>
            <a:off x="13591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5" name="Google Shape;755;p15"/>
          <p:cNvSpPr txBox="1">
            <a:spLocks noGrp="1"/>
          </p:cNvSpPr>
          <p:nvPr>
            <p:ph type="title" idx="4"/>
          </p:nvPr>
        </p:nvSpPr>
        <p:spPr>
          <a:xfrm>
            <a:off x="3601200" y="3206575"/>
            <a:ext cx="19416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6" name="Google Shape;756;p15"/>
          <p:cNvSpPr txBox="1">
            <a:spLocks noGrp="1"/>
          </p:cNvSpPr>
          <p:nvPr>
            <p:ph type="subTitle" idx="5"/>
          </p:nvPr>
        </p:nvSpPr>
        <p:spPr>
          <a:xfrm>
            <a:off x="3601200" y="35825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57" name="Google Shape;757;p15"/>
          <p:cNvSpPr txBox="1">
            <a:spLocks noGrp="1"/>
          </p:cNvSpPr>
          <p:nvPr>
            <p:ph type="title" idx="6" hasCustomPrompt="1"/>
          </p:nvPr>
        </p:nvSpPr>
        <p:spPr>
          <a:xfrm>
            <a:off x="39173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8" name="Google Shape;758;p15"/>
          <p:cNvSpPr txBox="1">
            <a:spLocks noGrp="1"/>
          </p:cNvSpPr>
          <p:nvPr>
            <p:ph type="title" idx="7"/>
          </p:nvPr>
        </p:nvSpPr>
        <p:spPr>
          <a:xfrm>
            <a:off x="6159400" y="3206575"/>
            <a:ext cx="19416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9" name="Google Shape;759;p15"/>
          <p:cNvSpPr txBox="1">
            <a:spLocks noGrp="1"/>
          </p:cNvSpPr>
          <p:nvPr>
            <p:ph type="subTitle" idx="8"/>
          </p:nvPr>
        </p:nvSpPr>
        <p:spPr>
          <a:xfrm>
            <a:off x="6159400" y="35825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60" name="Google Shape;760;p15"/>
          <p:cNvSpPr txBox="1">
            <a:spLocks noGrp="1"/>
          </p:cNvSpPr>
          <p:nvPr>
            <p:ph type="title" idx="9" hasCustomPrompt="1"/>
          </p:nvPr>
        </p:nvSpPr>
        <p:spPr>
          <a:xfrm>
            <a:off x="64755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61" name="Google Shape;761;p15"/>
          <p:cNvGrpSpPr/>
          <p:nvPr/>
        </p:nvGrpSpPr>
        <p:grpSpPr>
          <a:xfrm rot="-1793390">
            <a:off x="7580484" y="-947456"/>
            <a:ext cx="1516561" cy="2882508"/>
            <a:chOff x="4949150" y="3435000"/>
            <a:chExt cx="1154175" cy="2193725"/>
          </a:xfrm>
        </p:grpSpPr>
        <p:sp>
          <p:nvSpPr>
            <p:cNvPr id="762" name="Google Shape;762;p15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15"/>
          <p:cNvGrpSpPr/>
          <p:nvPr/>
        </p:nvGrpSpPr>
        <p:grpSpPr>
          <a:xfrm rot="7199944">
            <a:off x="8752305" y="857774"/>
            <a:ext cx="1040619" cy="1909854"/>
            <a:chOff x="1986275" y="390525"/>
            <a:chExt cx="791925" cy="1453425"/>
          </a:xfrm>
        </p:grpSpPr>
        <p:sp>
          <p:nvSpPr>
            <p:cNvPr id="784" name="Google Shape;784;p15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15"/>
          <p:cNvGrpSpPr/>
          <p:nvPr/>
        </p:nvGrpSpPr>
        <p:grpSpPr>
          <a:xfrm>
            <a:off x="177050" y="3555090"/>
            <a:ext cx="340786" cy="570834"/>
            <a:chOff x="2002900" y="3914700"/>
            <a:chExt cx="259350" cy="434425"/>
          </a:xfrm>
        </p:grpSpPr>
        <p:sp>
          <p:nvSpPr>
            <p:cNvPr id="794" name="Google Shape;794;p15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15"/>
          <p:cNvGrpSpPr/>
          <p:nvPr/>
        </p:nvGrpSpPr>
        <p:grpSpPr>
          <a:xfrm>
            <a:off x="321514" y="4238681"/>
            <a:ext cx="354386" cy="578521"/>
            <a:chOff x="2254100" y="3662800"/>
            <a:chExt cx="269700" cy="440275"/>
          </a:xfrm>
        </p:grpSpPr>
        <p:sp>
          <p:nvSpPr>
            <p:cNvPr id="797" name="Google Shape;797;p15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8" r:id="rId12"/>
    <p:sldLayoutId id="2147483681" r:id="rId13"/>
    <p:sldLayoutId id="2147483682" r:id="rId14"/>
    <p:sldLayoutId id="2147483683" r:id="rId15"/>
    <p:sldLayoutId id="214748368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2m8kivDZ-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41"/>
          <p:cNvSpPr txBox="1">
            <a:spLocks noGrp="1"/>
          </p:cNvSpPr>
          <p:nvPr>
            <p:ph type="ctrTitle"/>
          </p:nvPr>
        </p:nvSpPr>
        <p:spPr>
          <a:xfrm>
            <a:off x="2872654" y="1176081"/>
            <a:ext cx="439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Passive</a:t>
            </a:r>
            <a:r>
              <a:rPr lang="en" sz="6600" dirty="0"/>
              <a:t> Voice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8100" y="981450"/>
            <a:ext cx="6367800" cy="3263448"/>
          </a:xfrm>
        </p:spPr>
        <p:txBody>
          <a:bodyPr/>
          <a:lstStyle/>
          <a:p>
            <a:r>
              <a:rPr lang="es-ES" dirty="0" err="1"/>
              <a:t>Sing</a:t>
            </a:r>
            <a:r>
              <a:rPr lang="es-ES" dirty="0"/>
              <a:t> – </a:t>
            </a:r>
            <a:r>
              <a:rPr lang="es-ES" dirty="0" err="1"/>
              <a:t>sang</a:t>
            </a:r>
            <a:r>
              <a:rPr lang="es-ES" dirty="0"/>
              <a:t>- </a:t>
            </a:r>
            <a:r>
              <a:rPr lang="es-ES" dirty="0" err="1"/>
              <a:t>sung</a:t>
            </a:r>
            <a:br>
              <a:rPr lang="es-ES" dirty="0"/>
            </a:br>
            <a:r>
              <a:rPr lang="es-ES" dirty="0" err="1"/>
              <a:t>drink</a:t>
            </a:r>
            <a:r>
              <a:rPr lang="es-ES" dirty="0"/>
              <a:t>- </a:t>
            </a:r>
            <a:r>
              <a:rPr lang="es-ES" dirty="0" err="1"/>
              <a:t>drank</a:t>
            </a:r>
            <a:r>
              <a:rPr lang="es-ES" dirty="0"/>
              <a:t>- </a:t>
            </a:r>
            <a:r>
              <a:rPr lang="es-ES" dirty="0" err="1"/>
              <a:t>drunk</a:t>
            </a:r>
            <a:br>
              <a:rPr lang="es-ES" dirty="0"/>
            </a:br>
            <a:r>
              <a:rPr lang="es-ES" dirty="0" err="1"/>
              <a:t>write</a:t>
            </a:r>
            <a:r>
              <a:rPr lang="es-ES" dirty="0"/>
              <a:t>- </a:t>
            </a:r>
            <a:r>
              <a:rPr lang="es-ES" dirty="0" err="1"/>
              <a:t>wrote</a:t>
            </a:r>
            <a:r>
              <a:rPr lang="es-ES" dirty="0"/>
              <a:t> – </a:t>
            </a:r>
            <a:r>
              <a:rPr lang="es-ES" dirty="0" err="1"/>
              <a:t>written</a:t>
            </a:r>
            <a:br>
              <a:rPr lang="es-ES" dirty="0"/>
            </a:br>
            <a:r>
              <a:rPr lang="es-ES" dirty="0" err="1"/>
              <a:t>read</a:t>
            </a:r>
            <a:r>
              <a:rPr lang="es-ES" dirty="0"/>
              <a:t>- </a:t>
            </a:r>
            <a:r>
              <a:rPr lang="es-ES" dirty="0" err="1"/>
              <a:t>read</a:t>
            </a:r>
            <a:r>
              <a:rPr lang="es-ES" dirty="0"/>
              <a:t> /red/- </a:t>
            </a:r>
            <a:r>
              <a:rPr lang="es-ES" dirty="0" err="1"/>
              <a:t>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6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440" y="833120"/>
            <a:ext cx="8432800" cy="4043680"/>
          </a:xfrm>
        </p:spPr>
        <p:txBody>
          <a:bodyPr/>
          <a:lstStyle/>
          <a:p>
            <a:r>
              <a:rPr lang="es-ES" dirty="0" err="1">
                <a:solidFill>
                  <a:schemeClr val="accent1"/>
                </a:solidFill>
              </a:rPr>
              <a:t>Is</a:t>
            </a:r>
            <a:r>
              <a:rPr lang="es-ES" dirty="0">
                <a:solidFill>
                  <a:schemeClr val="accent1"/>
                </a:solidFill>
              </a:rPr>
              <a:t>/are</a:t>
            </a:r>
            <a:r>
              <a:rPr lang="es-ES" dirty="0"/>
              <a:t> +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participle</a:t>
            </a:r>
            <a:br>
              <a:rPr lang="es-ES" dirty="0"/>
            </a:br>
            <a:r>
              <a:rPr lang="es-ES" dirty="0" err="1">
                <a:solidFill>
                  <a:schemeClr val="accent1"/>
                </a:solidFill>
              </a:rPr>
              <a:t>isn’t</a:t>
            </a:r>
            <a:r>
              <a:rPr lang="es-ES" dirty="0">
                <a:solidFill>
                  <a:schemeClr val="accent1"/>
                </a:solidFill>
              </a:rPr>
              <a:t>/ </a:t>
            </a:r>
            <a:r>
              <a:rPr lang="es-ES" dirty="0" err="1">
                <a:solidFill>
                  <a:schemeClr val="accent1"/>
                </a:solidFill>
              </a:rPr>
              <a:t>aren’t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/>
              <a:t>+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participle</a:t>
            </a:r>
            <a:br>
              <a:rPr lang="es-ES" dirty="0"/>
            </a:br>
            <a:br>
              <a:rPr lang="es-ES" dirty="0"/>
            </a:br>
            <a:r>
              <a:rPr lang="es-ES" dirty="0" err="1">
                <a:solidFill>
                  <a:schemeClr val="accent2"/>
                </a:solidFill>
              </a:rPr>
              <a:t>was</a:t>
            </a:r>
            <a:r>
              <a:rPr lang="es-ES" dirty="0">
                <a:solidFill>
                  <a:schemeClr val="accent2"/>
                </a:solidFill>
              </a:rPr>
              <a:t>/</a:t>
            </a:r>
            <a:r>
              <a:rPr lang="es-ES" dirty="0" err="1">
                <a:solidFill>
                  <a:schemeClr val="accent2"/>
                </a:solidFill>
              </a:rPr>
              <a:t>were</a:t>
            </a:r>
            <a:r>
              <a:rPr lang="es-ES" dirty="0"/>
              <a:t> +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participle</a:t>
            </a:r>
            <a:br>
              <a:rPr lang="es-ES" dirty="0"/>
            </a:br>
            <a:r>
              <a:rPr lang="es-ES" dirty="0" err="1">
                <a:solidFill>
                  <a:schemeClr val="accent2"/>
                </a:solidFill>
              </a:rPr>
              <a:t>wasn’t</a:t>
            </a:r>
            <a:r>
              <a:rPr lang="es-ES" dirty="0">
                <a:solidFill>
                  <a:schemeClr val="accent2"/>
                </a:solidFill>
              </a:rPr>
              <a:t>/</a:t>
            </a:r>
            <a:r>
              <a:rPr lang="es-ES" dirty="0" err="1">
                <a:solidFill>
                  <a:schemeClr val="accent2"/>
                </a:solidFill>
              </a:rPr>
              <a:t>weren’t</a:t>
            </a:r>
            <a:r>
              <a:rPr lang="es-ES" dirty="0"/>
              <a:t> +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participle</a:t>
            </a:r>
            <a:br>
              <a:rPr lang="es-ES" dirty="0"/>
            </a:br>
            <a:endParaRPr lang="en-US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563880" y="2580640"/>
            <a:ext cx="7995920" cy="508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674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8100" y="981449"/>
            <a:ext cx="6367800" cy="3360091"/>
          </a:xfrm>
        </p:spPr>
        <p:txBody>
          <a:bodyPr/>
          <a:lstStyle/>
          <a:p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>
                <a:solidFill>
                  <a:schemeClr val="accent2"/>
                </a:solidFill>
              </a:rPr>
              <a:t>not</a:t>
            </a:r>
            <a:r>
              <a:rPr lang="es-ES" dirty="0"/>
              <a:t> </a:t>
            </a:r>
            <a:r>
              <a:rPr lang="es-ES" dirty="0" err="1"/>
              <a:t>made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Colombian</a:t>
            </a:r>
            <a:r>
              <a:rPr lang="es-ES" dirty="0"/>
              <a:t> </a:t>
            </a:r>
            <a:r>
              <a:rPr lang="es-ES" dirty="0" err="1"/>
              <a:t>people</a:t>
            </a:r>
            <a:br>
              <a:rPr lang="es-ES" dirty="0"/>
            </a:br>
            <a:r>
              <a:rPr lang="es-ES" dirty="0" err="1"/>
              <a:t>They</a:t>
            </a:r>
            <a:r>
              <a:rPr lang="es-ES"/>
              <a:t> were</a:t>
            </a:r>
            <a:r>
              <a:rPr lang="es-ES" dirty="0"/>
              <a:t> </a:t>
            </a:r>
            <a:r>
              <a:rPr lang="es-ES" dirty="0" err="1">
                <a:solidFill>
                  <a:schemeClr val="accent2"/>
                </a:solidFill>
              </a:rPr>
              <a:t>not</a:t>
            </a:r>
            <a:r>
              <a:rPr lang="es-ES" dirty="0"/>
              <a:t> </a:t>
            </a:r>
            <a:r>
              <a:rPr lang="es-ES" dirty="0" err="1"/>
              <a:t>repaired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mechanic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58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440" y="294640"/>
            <a:ext cx="8432800" cy="4582160"/>
          </a:xfrm>
        </p:spPr>
        <p:txBody>
          <a:bodyPr/>
          <a:lstStyle/>
          <a:p>
            <a:r>
              <a:rPr lang="es-ES" dirty="0" err="1">
                <a:solidFill>
                  <a:schemeClr val="accent1"/>
                </a:solidFill>
              </a:rPr>
              <a:t>Is</a:t>
            </a:r>
            <a:r>
              <a:rPr lang="es-ES" dirty="0">
                <a:solidFill>
                  <a:schemeClr val="accent1"/>
                </a:solidFill>
              </a:rPr>
              <a:t>/are</a:t>
            </a:r>
            <a:r>
              <a:rPr lang="es-ES" dirty="0"/>
              <a:t> +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participle</a:t>
            </a:r>
            <a:br>
              <a:rPr lang="es-ES" dirty="0"/>
            </a:br>
            <a:r>
              <a:rPr lang="es-ES" dirty="0" err="1">
                <a:solidFill>
                  <a:schemeClr val="accent1"/>
                </a:solidFill>
              </a:rPr>
              <a:t>isn’t</a:t>
            </a:r>
            <a:r>
              <a:rPr lang="es-ES" dirty="0">
                <a:solidFill>
                  <a:schemeClr val="accent1"/>
                </a:solidFill>
              </a:rPr>
              <a:t>/ </a:t>
            </a:r>
            <a:r>
              <a:rPr lang="es-ES" dirty="0" err="1">
                <a:solidFill>
                  <a:schemeClr val="accent1"/>
                </a:solidFill>
              </a:rPr>
              <a:t>aren’t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/>
              <a:t>+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participle</a:t>
            </a:r>
            <a:br>
              <a:rPr lang="es-ES" dirty="0"/>
            </a:br>
            <a:br>
              <a:rPr lang="es-ES" dirty="0"/>
            </a:br>
            <a:r>
              <a:rPr lang="es-ES" dirty="0" err="1">
                <a:solidFill>
                  <a:schemeClr val="tx1"/>
                </a:solidFill>
              </a:rPr>
              <a:t>The</a:t>
            </a:r>
            <a:r>
              <a:rPr lang="es-ES" dirty="0">
                <a:solidFill>
                  <a:schemeClr val="tx1"/>
                </a:solidFill>
              </a:rPr>
              <a:t> car ________ (use) </a:t>
            </a:r>
            <a:r>
              <a:rPr lang="es-ES" dirty="0" err="1">
                <a:solidFill>
                  <a:schemeClr val="tx1"/>
                </a:solidFill>
              </a:rPr>
              <a:t>by</a:t>
            </a:r>
            <a:r>
              <a:rPr lang="es-ES" dirty="0">
                <a:solidFill>
                  <a:schemeClr val="tx1"/>
                </a:solidFill>
              </a:rPr>
              <a:t> me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 err="1">
                <a:solidFill>
                  <a:schemeClr val="tx1"/>
                </a:solidFill>
              </a:rPr>
              <a:t>The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paper</a:t>
            </a:r>
            <a:r>
              <a:rPr lang="es-ES" u="sng" dirty="0" err="1">
                <a:solidFill>
                  <a:schemeClr val="tx1"/>
                </a:solidFill>
              </a:rPr>
              <a:t>s</a:t>
            </a:r>
            <a:r>
              <a:rPr lang="es-ES" dirty="0">
                <a:solidFill>
                  <a:schemeClr val="tx1"/>
                </a:solidFill>
              </a:rPr>
              <a:t> _________ (</a:t>
            </a:r>
            <a:r>
              <a:rPr lang="es-ES" dirty="0" err="1">
                <a:solidFill>
                  <a:schemeClr val="tx1"/>
                </a:solidFill>
              </a:rPr>
              <a:t>read</a:t>
            </a:r>
            <a:r>
              <a:rPr lang="es-ES" dirty="0">
                <a:solidFill>
                  <a:schemeClr val="tx1"/>
                </a:solidFill>
              </a:rPr>
              <a:t>) in </a:t>
            </a:r>
            <a:r>
              <a:rPr lang="es-ES" dirty="0" err="1">
                <a:solidFill>
                  <a:schemeClr val="tx1"/>
                </a:solidFill>
              </a:rPr>
              <a:t>the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morning</a:t>
            </a:r>
            <a:r>
              <a:rPr lang="es-ES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7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440" y="294640"/>
            <a:ext cx="8432800" cy="4582160"/>
          </a:xfrm>
        </p:spPr>
        <p:txBody>
          <a:bodyPr/>
          <a:lstStyle/>
          <a:p>
            <a:r>
              <a:rPr lang="es-ES" dirty="0" err="1">
                <a:solidFill>
                  <a:schemeClr val="accent2"/>
                </a:solidFill>
              </a:rPr>
              <a:t>was</a:t>
            </a:r>
            <a:r>
              <a:rPr lang="es-ES" dirty="0">
                <a:solidFill>
                  <a:schemeClr val="accent2"/>
                </a:solidFill>
              </a:rPr>
              <a:t>/</a:t>
            </a:r>
            <a:r>
              <a:rPr lang="es-ES" dirty="0" err="1">
                <a:solidFill>
                  <a:schemeClr val="accent2"/>
                </a:solidFill>
              </a:rPr>
              <a:t>were</a:t>
            </a:r>
            <a:r>
              <a:rPr lang="es-ES" dirty="0"/>
              <a:t> +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participle</a:t>
            </a:r>
            <a:br>
              <a:rPr lang="es-ES" dirty="0"/>
            </a:br>
            <a:r>
              <a:rPr lang="es-ES" dirty="0" err="1">
                <a:solidFill>
                  <a:schemeClr val="accent2"/>
                </a:solidFill>
              </a:rPr>
              <a:t>wasn’t</a:t>
            </a:r>
            <a:r>
              <a:rPr lang="es-ES" dirty="0">
                <a:solidFill>
                  <a:schemeClr val="accent2"/>
                </a:solidFill>
              </a:rPr>
              <a:t>/</a:t>
            </a:r>
            <a:r>
              <a:rPr lang="es-ES" dirty="0" err="1">
                <a:solidFill>
                  <a:schemeClr val="accent2"/>
                </a:solidFill>
              </a:rPr>
              <a:t>weren’t</a:t>
            </a:r>
            <a:r>
              <a:rPr lang="es-ES" dirty="0"/>
              <a:t> + </a:t>
            </a:r>
            <a:r>
              <a:rPr lang="es-ES" dirty="0" err="1"/>
              <a:t>past</a:t>
            </a:r>
            <a:r>
              <a:rPr lang="es-ES" dirty="0"/>
              <a:t> </a:t>
            </a:r>
            <a:r>
              <a:rPr lang="es-ES" dirty="0" err="1"/>
              <a:t>participle</a:t>
            </a:r>
            <a:br>
              <a:rPr lang="es-ES" dirty="0"/>
            </a:br>
            <a:br>
              <a:rPr lang="es-ES" dirty="0"/>
            </a:br>
            <a:r>
              <a:rPr lang="es-ES" dirty="0" err="1">
                <a:solidFill>
                  <a:schemeClr val="tx1"/>
                </a:solidFill>
              </a:rPr>
              <a:t>The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house</a:t>
            </a:r>
            <a:r>
              <a:rPr lang="es-ES" dirty="0">
                <a:solidFill>
                  <a:schemeClr val="tx1"/>
                </a:solidFill>
              </a:rPr>
              <a:t> _____________ (</a:t>
            </a:r>
            <a:r>
              <a:rPr lang="es-ES" dirty="0" err="1">
                <a:solidFill>
                  <a:schemeClr val="tx1"/>
                </a:solidFill>
              </a:rPr>
              <a:t>paint</a:t>
            </a:r>
            <a:r>
              <a:rPr lang="es-ES" dirty="0">
                <a:solidFill>
                  <a:schemeClr val="tx1"/>
                </a:solidFill>
              </a:rPr>
              <a:t>) </a:t>
            </a:r>
            <a:r>
              <a:rPr lang="es-ES" u="sng" dirty="0" err="1">
                <a:solidFill>
                  <a:schemeClr val="tx1"/>
                </a:solidFill>
              </a:rPr>
              <a:t>yesterday</a:t>
            </a:r>
            <a:r>
              <a:rPr lang="es-ES" u="sng" dirty="0">
                <a:solidFill>
                  <a:schemeClr val="tx1"/>
                </a:solidFill>
              </a:rPr>
              <a:t>.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 err="1">
                <a:solidFill>
                  <a:schemeClr val="tx1"/>
                </a:solidFill>
              </a:rPr>
              <a:t>The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pictures</a:t>
            </a:r>
            <a:r>
              <a:rPr lang="es-ES" dirty="0">
                <a:solidFill>
                  <a:schemeClr val="tx1"/>
                </a:solidFill>
              </a:rPr>
              <a:t> __________ (</a:t>
            </a:r>
            <a:r>
              <a:rPr lang="es-ES" dirty="0" err="1">
                <a:solidFill>
                  <a:schemeClr val="tx1"/>
                </a:solidFill>
              </a:rPr>
              <a:t>take</a:t>
            </a:r>
            <a:r>
              <a:rPr lang="es-ES" dirty="0">
                <a:solidFill>
                  <a:schemeClr val="tx1"/>
                </a:solidFill>
              </a:rPr>
              <a:t>) </a:t>
            </a:r>
            <a:r>
              <a:rPr lang="es-ES" u="sng" dirty="0" err="1">
                <a:solidFill>
                  <a:schemeClr val="tx1"/>
                </a:solidFill>
              </a:rPr>
              <a:t>last</a:t>
            </a:r>
            <a:r>
              <a:rPr lang="es-ES" u="sng" dirty="0">
                <a:solidFill>
                  <a:schemeClr val="tx1"/>
                </a:solidFill>
              </a:rPr>
              <a:t> </a:t>
            </a:r>
            <a:r>
              <a:rPr lang="es-ES" u="sng" dirty="0" err="1">
                <a:solidFill>
                  <a:schemeClr val="tx1"/>
                </a:solidFill>
              </a:rPr>
              <a:t>year</a:t>
            </a:r>
            <a:r>
              <a:rPr lang="es-ES" u="sng" dirty="0">
                <a:solidFill>
                  <a:schemeClr val="tx1"/>
                </a:solidFill>
              </a:rPr>
              <a:t>.</a:t>
            </a:r>
            <a:endParaRPr lang="en-US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77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9" name="Google Shape;2209;p45"/>
          <p:cNvGrpSpPr/>
          <p:nvPr/>
        </p:nvGrpSpPr>
        <p:grpSpPr>
          <a:xfrm>
            <a:off x="6591075" y="1272775"/>
            <a:ext cx="1186925" cy="3531000"/>
            <a:chOff x="1741500" y="1486525"/>
            <a:chExt cx="1186925" cy="3531000"/>
          </a:xfrm>
        </p:grpSpPr>
        <p:sp>
          <p:nvSpPr>
            <p:cNvPr id="2210" name="Google Shape;2210;p45"/>
            <p:cNvSpPr/>
            <p:nvPr/>
          </p:nvSpPr>
          <p:spPr>
            <a:xfrm>
              <a:off x="1894250" y="3598100"/>
              <a:ext cx="785700" cy="66000"/>
            </a:xfrm>
            <a:custGeom>
              <a:avLst/>
              <a:gdLst/>
              <a:ahLst/>
              <a:cxnLst/>
              <a:rect l="l" t="t" r="r" b="b"/>
              <a:pathLst>
                <a:path w="31428" h="2640" extrusionOk="0">
                  <a:moveTo>
                    <a:pt x="647" y="0"/>
                  </a:moveTo>
                  <a:cubicBezTo>
                    <a:pt x="1" y="0"/>
                    <a:pt x="37" y="1006"/>
                    <a:pt x="696" y="1077"/>
                  </a:cubicBezTo>
                  <a:cubicBezTo>
                    <a:pt x="8828" y="1946"/>
                    <a:pt x="17115" y="2640"/>
                    <a:pt x="25337" y="2640"/>
                  </a:cubicBezTo>
                  <a:cubicBezTo>
                    <a:pt x="27063" y="2640"/>
                    <a:pt x="28787" y="2609"/>
                    <a:pt x="30506" y="2543"/>
                  </a:cubicBezTo>
                  <a:cubicBezTo>
                    <a:pt x="31423" y="2509"/>
                    <a:pt x="31428" y="1144"/>
                    <a:pt x="30506" y="1116"/>
                  </a:cubicBezTo>
                  <a:cubicBezTo>
                    <a:pt x="20551" y="813"/>
                    <a:pt x="10638" y="745"/>
                    <a:pt x="696" y="2"/>
                  </a:cubicBezTo>
                  <a:cubicBezTo>
                    <a:pt x="679" y="1"/>
                    <a:pt x="663" y="0"/>
                    <a:pt x="64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5"/>
            <p:cNvSpPr/>
            <p:nvPr/>
          </p:nvSpPr>
          <p:spPr>
            <a:xfrm>
              <a:off x="1885825" y="3157425"/>
              <a:ext cx="837000" cy="79650"/>
            </a:xfrm>
            <a:custGeom>
              <a:avLst/>
              <a:gdLst/>
              <a:ahLst/>
              <a:cxnLst/>
              <a:rect l="l" t="t" r="r" b="b"/>
              <a:pathLst>
                <a:path w="33480" h="3186" extrusionOk="0">
                  <a:moveTo>
                    <a:pt x="556" y="0"/>
                  </a:moveTo>
                  <a:cubicBezTo>
                    <a:pt x="0" y="0"/>
                    <a:pt x="23" y="880"/>
                    <a:pt x="599" y="932"/>
                  </a:cubicBezTo>
                  <a:cubicBezTo>
                    <a:pt x="10506" y="1818"/>
                    <a:pt x="20598" y="3186"/>
                    <a:pt x="30575" y="3186"/>
                  </a:cubicBezTo>
                  <a:cubicBezTo>
                    <a:pt x="31176" y="3186"/>
                    <a:pt x="31777" y="3181"/>
                    <a:pt x="32378" y="3171"/>
                  </a:cubicBezTo>
                  <a:cubicBezTo>
                    <a:pt x="33480" y="3153"/>
                    <a:pt x="33448" y="1573"/>
                    <a:pt x="32378" y="1481"/>
                  </a:cubicBezTo>
                  <a:cubicBezTo>
                    <a:pt x="21833" y="574"/>
                    <a:pt x="11165" y="803"/>
                    <a:pt x="599" y="2"/>
                  </a:cubicBezTo>
                  <a:cubicBezTo>
                    <a:pt x="584" y="1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5"/>
            <p:cNvSpPr/>
            <p:nvPr/>
          </p:nvSpPr>
          <p:spPr>
            <a:xfrm>
              <a:off x="2643950" y="2851125"/>
              <a:ext cx="135550" cy="2153775"/>
            </a:xfrm>
            <a:custGeom>
              <a:avLst/>
              <a:gdLst/>
              <a:ahLst/>
              <a:cxnLst/>
              <a:rect l="l" t="t" r="r" b="b"/>
              <a:pathLst>
                <a:path w="5422" h="86151" extrusionOk="0">
                  <a:moveTo>
                    <a:pt x="2171" y="0"/>
                  </a:moveTo>
                  <a:cubicBezTo>
                    <a:pt x="1869" y="0"/>
                    <a:pt x="1556" y="198"/>
                    <a:pt x="1528" y="587"/>
                  </a:cubicBezTo>
                  <a:cubicBezTo>
                    <a:pt x="470" y="14872"/>
                    <a:pt x="1" y="29058"/>
                    <a:pt x="329" y="43385"/>
                  </a:cubicBezTo>
                  <a:cubicBezTo>
                    <a:pt x="487" y="50337"/>
                    <a:pt x="809" y="57280"/>
                    <a:pt x="1215" y="64221"/>
                  </a:cubicBezTo>
                  <a:cubicBezTo>
                    <a:pt x="1622" y="71179"/>
                    <a:pt x="1714" y="78474"/>
                    <a:pt x="3119" y="85316"/>
                  </a:cubicBezTo>
                  <a:cubicBezTo>
                    <a:pt x="3237" y="85891"/>
                    <a:pt x="3694" y="86150"/>
                    <a:pt x="4169" y="86150"/>
                  </a:cubicBezTo>
                  <a:cubicBezTo>
                    <a:pt x="4773" y="86150"/>
                    <a:pt x="5408" y="85730"/>
                    <a:pt x="5409" y="85006"/>
                  </a:cubicBezTo>
                  <a:cubicBezTo>
                    <a:pt x="5421" y="78107"/>
                    <a:pt x="4306" y="71106"/>
                    <a:pt x="3830" y="64221"/>
                  </a:cubicBezTo>
                  <a:cubicBezTo>
                    <a:pt x="3338" y="57103"/>
                    <a:pt x="3032" y="49969"/>
                    <a:pt x="2832" y="42836"/>
                  </a:cubicBezTo>
                  <a:cubicBezTo>
                    <a:pt x="2437" y="28785"/>
                    <a:pt x="2361" y="14640"/>
                    <a:pt x="2746" y="587"/>
                  </a:cubicBezTo>
                  <a:cubicBezTo>
                    <a:pt x="2756" y="194"/>
                    <a:pt x="2469" y="0"/>
                    <a:pt x="217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5"/>
            <p:cNvSpPr/>
            <p:nvPr/>
          </p:nvSpPr>
          <p:spPr>
            <a:xfrm>
              <a:off x="1874125" y="2881675"/>
              <a:ext cx="69225" cy="2135850"/>
            </a:xfrm>
            <a:custGeom>
              <a:avLst/>
              <a:gdLst/>
              <a:ahLst/>
              <a:cxnLst/>
              <a:rect l="l" t="t" r="r" b="b"/>
              <a:pathLst>
                <a:path w="2769" h="85434" extrusionOk="0">
                  <a:moveTo>
                    <a:pt x="1390" y="0"/>
                  </a:moveTo>
                  <a:cubicBezTo>
                    <a:pt x="1118" y="0"/>
                    <a:pt x="846" y="187"/>
                    <a:pt x="807" y="562"/>
                  </a:cubicBezTo>
                  <a:cubicBezTo>
                    <a:pt x="83" y="7525"/>
                    <a:pt x="283" y="14560"/>
                    <a:pt x="281" y="21552"/>
                  </a:cubicBezTo>
                  <a:cubicBezTo>
                    <a:pt x="278" y="28549"/>
                    <a:pt x="280" y="35545"/>
                    <a:pt x="284" y="42543"/>
                  </a:cubicBezTo>
                  <a:lnTo>
                    <a:pt x="300" y="62980"/>
                  </a:lnTo>
                  <a:cubicBezTo>
                    <a:pt x="308" y="70138"/>
                    <a:pt x="1" y="77380"/>
                    <a:pt x="447" y="84523"/>
                  </a:cubicBezTo>
                  <a:cubicBezTo>
                    <a:pt x="485" y="85130"/>
                    <a:pt x="938" y="85433"/>
                    <a:pt x="1391" y="85433"/>
                  </a:cubicBezTo>
                  <a:cubicBezTo>
                    <a:pt x="1844" y="85433"/>
                    <a:pt x="2296" y="85130"/>
                    <a:pt x="2333" y="84523"/>
                  </a:cubicBezTo>
                  <a:cubicBezTo>
                    <a:pt x="2768" y="77562"/>
                    <a:pt x="2473" y="70506"/>
                    <a:pt x="2479" y="63533"/>
                  </a:cubicBezTo>
                  <a:cubicBezTo>
                    <a:pt x="2485" y="56537"/>
                    <a:pt x="2491" y="49540"/>
                    <a:pt x="2497" y="42543"/>
                  </a:cubicBezTo>
                  <a:cubicBezTo>
                    <a:pt x="2503" y="35730"/>
                    <a:pt x="2504" y="28917"/>
                    <a:pt x="2500" y="22105"/>
                  </a:cubicBezTo>
                  <a:cubicBezTo>
                    <a:pt x="2498" y="14930"/>
                    <a:pt x="2716" y="7705"/>
                    <a:pt x="1974" y="562"/>
                  </a:cubicBezTo>
                  <a:cubicBezTo>
                    <a:pt x="1935" y="188"/>
                    <a:pt x="1662" y="0"/>
                    <a:pt x="139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5"/>
            <p:cNvSpPr/>
            <p:nvPr/>
          </p:nvSpPr>
          <p:spPr>
            <a:xfrm>
              <a:off x="1892625" y="4029800"/>
              <a:ext cx="807300" cy="45650"/>
            </a:xfrm>
            <a:custGeom>
              <a:avLst/>
              <a:gdLst/>
              <a:ahLst/>
              <a:cxnLst/>
              <a:rect l="l" t="t" r="r" b="b"/>
              <a:pathLst>
                <a:path w="32292" h="1826" extrusionOk="0">
                  <a:moveTo>
                    <a:pt x="605" y="0"/>
                  </a:moveTo>
                  <a:cubicBezTo>
                    <a:pt x="0" y="0"/>
                    <a:pt x="4" y="946"/>
                    <a:pt x="616" y="958"/>
                  </a:cubicBezTo>
                  <a:cubicBezTo>
                    <a:pt x="5973" y="1064"/>
                    <a:pt x="11327" y="1280"/>
                    <a:pt x="16685" y="1389"/>
                  </a:cubicBezTo>
                  <a:cubicBezTo>
                    <a:pt x="19998" y="1456"/>
                    <a:pt x="23542" y="1825"/>
                    <a:pt x="26986" y="1825"/>
                  </a:cubicBezTo>
                  <a:cubicBezTo>
                    <a:pt x="28659" y="1825"/>
                    <a:pt x="30308" y="1738"/>
                    <a:pt x="31895" y="1487"/>
                  </a:cubicBezTo>
                  <a:cubicBezTo>
                    <a:pt x="32292" y="1424"/>
                    <a:pt x="32276" y="779"/>
                    <a:pt x="31895" y="704"/>
                  </a:cubicBezTo>
                  <a:cubicBezTo>
                    <a:pt x="29564" y="238"/>
                    <a:pt x="27081" y="129"/>
                    <a:pt x="24582" y="129"/>
                  </a:cubicBezTo>
                  <a:cubicBezTo>
                    <a:pt x="22352" y="129"/>
                    <a:pt x="20109" y="216"/>
                    <a:pt x="17949" y="216"/>
                  </a:cubicBezTo>
                  <a:cubicBezTo>
                    <a:pt x="17524" y="216"/>
                    <a:pt x="17103" y="213"/>
                    <a:pt x="16685" y="205"/>
                  </a:cubicBezTo>
                  <a:cubicBezTo>
                    <a:pt x="11329" y="102"/>
                    <a:pt x="5971" y="106"/>
                    <a:pt x="616" y="0"/>
                  </a:cubicBezTo>
                  <a:cubicBezTo>
                    <a:pt x="612" y="0"/>
                    <a:pt x="609" y="0"/>
                    <a:pt x="6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5"/>
            <p:cNvSpPr/>
            <p:nvPr/>
          </p:nvSpPr>
          <p:spPr>
            <a:xfrm>
              <a:off x="1873600" y="4402175"/>
              <a:ext cx="845500" cy="63150"/>
            </a:xfrm>
            <a:custGeom>
              <a:avLst/>
              <a:gdLst/>
              <a:ahLst/>
              <a:cxnLst/>
              <a:rect l="l" t="t" r="r" b="b"/>
              <a:pathLst>
                <a:path w="33820" h="2526" extrusionOk="0">
                  <a:moveTo>
                    <a:pt x="852" y="1"/>
                  </a:moveTo>
                  <a:cubicBezTo>
                    <a:pt x="1" y="1"/>
                    <a:pt x="8" y="1286"/>
                    <a:pt x="855" y="1323"/>
                  </a:cubicBezTo>
                  <a:cubicBezTo>
                    <a:pt x="6376" y="1568"/>
                    <a:pt x="11889" y="1829"/>
                    <a:pt x="17413" y="2009"/>
                  </a:cubicBezTo>
                  <a:cubicBezTo>
                    <a:pt x="20846" y="2123"/>
                    <a:pt x="24517" y="2525"/>
                    <a:pt x="28083" y="2525"/>
                  </a:cubicBezTo>
                  <a:cubicBezTo>
                    <a:pt x="29782" y="2525"/>
                    <a:pt x="31457" y="2434"/>
                    <a:pt x="33071" y="2176"/>
                  </a:cubicBezTo>
                  <a:cubicBezTo>
                    <a:pt x="33819" y="2057"/>
                    <a:pt x="33782" y="849"/>
                    <a:pt x="33071" y="699"/>
                  </a:cubicBezTo>
                  <a:cubicBezTo>
                    <a:pt x="30539" y="167"/>
                    <a:pt x="27820" y="48"/>
                    <a:pt x="25091" y="48"/>
                  </a:cubicBezTo>
                  <a:cubicBezTo>
                    <a:pt x="22883" y="48"/>
                    <a:pt x="20669" y="125"/>
                    <a:pt x="18543" y="125"/>
                  </a:cubicBezTo>
                  <a:cubicBezTo>
                    <a:pt x="18163" y="125"/>
                    <a:pt x="17787" y="123"/>
                    <a:pt x="17413" y="117"/>
                  </a:cubicBezTo>
                  <a:cubicBezTo>
                    <a:pt x="11892" y="31"/>
                    <a:pt x="6376" y="23"/>
                    <a:pt x="855" y="1"/>
                  </a:cubicBezTo>
                  <a:cubicBezTo>
                    <a:pt x="854" y="1"/>
                    <a:pt x="853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5"/>
            <p:cNvSpPr/>
            <p:nvPr/>
          </p:nvSpPr>
          <p:spPr>
            <a:xfrm>
              <a:off x="1879900" y="4812775"/>
              <a:ext cx="841350" cy="69800"/>
            </a:xfrm>
            <a:custGeom>
              <a:avLst/>
              <a:gdLst/>
              <a:ahLst/>
              <a:cxnLst/>
              <a:rect l="l" t="t" r="r" b="b"/>
              <a:pathLst>
                <a:path w="33654" h="2792" extrusionOk="0">
                  <a:moveTo>
                    <a:pt x="1008" y="0"/>
                  </a:moveTo>
                  <a:cubicBezTo>
                    <a:pt x="1" y="0"/>
                    <a:pt x="11" y="1582"/>
                    <a:pt x="1037" y="1613"/>
                  </a:cubicBezTo>
                  <a:lnTo>
                    <a:pt x="1037" y="1611"/>
                  </a:lnTo>
                  <a:cubicBezTo>
                    <a:pt x="6520" y="1780"/>
                    <a:pt x="12000" y="2121"/>
                    <a:pt x="17482" y="2340"/>
                  </a:cubicBezTo>
                  <a:cubicBezTo>
                    <a:pt x="20039" y="2443"/>
                    <a:pt x="22598" y="2519"/>
                    <a:pt x="25156" y="2597"/>
                  </a:cubicBezTo>
                  <a:cubicBezTo>
                    <a:pt x="26611" y="2640"/>
                    <a:pt x="28137" y="2792"/>
                    <a:pt x="29641" y="2792"/>
                  </a:cubicBezTo>
                  <a:cubicBezTo>
                    <a:pt x="30789" y="2792"/>
                    <a:pt x="31924" y="2703"/>
                    <a:pt x="33005" y="2410"/>
                  </a:cubicBezTo>
                  <a:cubicBezTo>
                    <a:pt x="33654" y="2233"/>
                    <a:pt x="33599" y="1347"/>
                    <a:pt x="33005" y="1146"/>
                  </a:cubicBezTo>
                  <a:cubicBezTo>
                    <a:pt x="30554" y="318"/>
                    <a:pt x="27723" y="569"/>
                    <a:pt x="25156" y="491"/>
                  </a:cubicBezTo>
                  <a:cubicBezTo>
                    <a:pt x="22598" y="412"/>
                    <a:pt x="20041" y="332"/>
                    <a:pt x="17482" y="278"/>
                  </a:cubicBezTo>
                  <a:cubicBezTo>
                    <a:pt x="12002" y="162"/>
                    <a:pt x="6516" y="168"/>
                    <a:pt x="1037" y="1"/>
                  </a:cubicBezTo>
                  <a:cubicBezTo>
                    <a:pt x="1027" y="0"/>
                    <a:pt x="1017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5"/>
            <p:cNvSpPr/>
            <p:nvPr/>
          </p:nvSpPr>
          <p:spPr>
            <a:xfrm>
              <a:off x="2263775" y="2760325"/>
              <a:ext cx="351275" cy="1096400"/>
            </a:xfrm>
            <a:custGeom>
              <a:avLst/>
              <a:gdLst/>
              <a:ahLst/>
              <a:cxnLst/>
              <a:rect l="l" t="t" r="r" b="b"/>
              <a:pathLst>
                <a:path w="14051" h="43856" extrusionOk="0">
                  <a:moveTo>
                    <a:pt x="4974" y="0"/>
                  </a:moveTo>
                  <a:lnTo>
                    <a:pt x="1" y="43441"/>
                  </a:lnTo>
                  <a:lnTo>
                    <a:pt x="7394" y="43856"/>
                  </a:lnTo>
                  <a:lnTo>
                    <a:pt x="12383" y="18527"/>
                  </a:lnTo>
                  <a:lnTo>
                    <a:pt x="14051" y="7440"/>
                  </a:lnTo>
                  <a:lnTo>
                    <a:pt x="4974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5"/>
            <p:cNvSpPr/>
            <p:nvPr/>
          </p:nvSpPr>
          <p:spPr>
            <a:xfrm>
              <a:off x="2018600" y="2760325"/>
              <a:ext cx="404975" cy="1096400"/>
            </a:xfrm>
            <a:custGeom>
              <a:avLst/>
              <a:gdLst/>
              <a:ahLst/>
              <a:cxnLst/>
              <a:rect l="l" t="t" r="r" b="b"/>
              <a:pathLst>
                <a:path w="16199" h="43856" extrusionOk="0">
                  <a:moveTo>
                    <a:pt x="4972" y="0"/>
                  </a:moveTo>
                  <a:lnTo>
                    <a:pt x="0" y="43441"/>
                  </a:lnTo>
                  <a:lnTo>
                    <a:pt x="7392" y="43856"/>
                  </a:lnTo>
                  <a:lnTo>
                    <a:pt x="12383" y="18527"/>
                  </a:lnTo>
                  <a:lnTo>
                    <a:pt x="16199" y="3991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5"/>
            <p:cNvSpPr/>
            <p:nvPr/>
          </p:nvSpPr>
          <p:spPr>
            <a:xfrm>
              <a:off x="2193700" y="3148600"/>
              <a:ext cx="129425" cy="657425"/>
            </a:xfrm>
            <a:custGeom>
              <a:avLst/>
              <a:gdLst/>
              <a:ahLst/>
              <a:cxnLst/>
              <a:rect l="l" t="t" r="r" b="b"/>
              <a:pathLst>
                <a:path w="5177" h="26297" extrusionOk="0">
                  <a:moveTo>
                    <a:pt x="5091" y="0"/>
                  </a:moveTo>
                  <a:cubicBezTo>
                    <a:pt x="5063" y="0"/>
                    <a:pt x="5038" y="16"/>
                    <a:pt x="5031" y="51"/>
                  </a:cubicBezTo>
                  <a:cubicBezTo>
                    <a:pt x="3358" y="8770"/>
                    <a:pt x="1684" y="17490"/>
                    <a:pt x="11" y="26209"/>
                  </a:cubicBezTo>
                  <a:cubicBezTo>
                    <a:pt x="1" y="26262"/>
                    <a:pt x="45" y="26296"/>
                    <a:pt x="86" y="26296"/>
                  </a:cubicBezTo>
                  <a:cubicBezTo>
                    <a:pt x="113" y="26296"/>
                    <a:pt x="138" y="26281"/>
                    <a:pt x="145" y="26246"/>
                  </a:cubicBezTo>
                  <a:cubicBezTo>
                    <a:pt x="1819" y="17527"/>
                    <a:pt x="3493" y="8807"/>
                    <a:pt x="5166" y="88"/>
                  </a:cubicBezTo>
                  <a:cubicBezTo>
                    <a:pt x="5176" y="35"/>
                    <a:pt x="5132" y="0"/>
                    <a:pt x="5091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5"/>
            <p:cNvSpPr/>
            <p:nvPr/>
          </p:nvSpPr>
          <p:spPr>
            <a:xfrm>
              <a:off x="2299475" y="3853025"/>
              <a:ext cx="134575" cy="181575"/>
            </a:xfrm>
            <a:custGeom>
              <a:avLst/>
              <a:gdLst/>
              <a:ahLst/>
              <a:cxnLst/>
              <a:rect l="l" t="t" r="r" b="b"/>
              <a:pathLst>
                <a:path w="5383" h="7263" extrusionOk="0">
                  <a:moveTo>
                    <a:pt x="1184" y="0"/>
                  </a:moveTo>
                  <a:cubicBezTo>
                    <a:pt x="1184" y="0"/>
                    <a:pt x="1312" y="1264"/>
                    <a:pt x="1336" y="1496"/>
                  </a:cubicBezTo>
                  <a:lnTo>
                    <a:pt x="1336" y="1496"/>
                  </a:lnTo>
                  <a:cubicBezTo>
                    <a:pt x="1319" y="1389"/>
                    <a:pt x="1200" y="1324"/>
                    <a:pt x="1042" y="1324"/>
                  </a:cubicBezTo>
                  <a:cubicBezTo>
                    <a:pt x="815" y="1324"/>
                    <a:pt x="509" y="1459"/>
                    <a:pt x="320" y="1797"/>
                  </a:cubicBezTo>
                  <a:cubicBezTo>
                    <a:pt x="1" y="2371"/>
                    <a:pt x="1235" y="7180"/>
                    <a:pt x="2003" y="7180"/>
                  </a:cubicBezTo>
                  <a:cubicBezTo>
                    <a:pt x="2009" y="7180"/>
                    <a:pt x="2015" y="7179"/>
                    <a:pt x="2022" y="7179"/>
                  </a:cubicBezTo>
                  <a:cubicBezTo>
                    <a:pt x="2173" y="7163"/>
                    <a:pt x="2376" y="7157"/>
                    <a:pt x="2603" y="7157"/>
                  </a:cubicBezTo>
                  <a:cubicBezTo>
                    <a:pt x="3531" y="7157"/>
                    <a:pt x="4876" y="7262"/>
                    <a:pt x="4876" y="7262"/>
                  </a:cubicBezTo>
                  <a:lnTo>
                    <a:pt x="5383" y="591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5"/>
            <p:cNvSpPr/>
            <p:nvPr/>
          </p:nvSpPr>
          <p:spPr>
            <a:xfrm>
              <a:off x="2011025" y="3851275"/>
              <a:ext cx="133225" cy="178850"/>
            </a:xfrm>
            <a:custGeom>
              <a:avLst/>
              <a:gdLst/>
              <a:ahLst/>
              <a:cxnLst/>
              <a:rect l="l" t="t" r="r" b="b"/>
              <a:pathLst>
                <a:path w="5329" h="7154" extrusionOk="0">
                  <a:moveTo>
                    <a:pt x="1111" y="0"/>
                  </a:moveTo>
                  <a:cubicBezTo>
                    <a:pt x="1111" y="0"/>
                    <a:pt x="1312" y="1527"/>
                    <a:pt x="1312" y="1527"/>
                  </a:cubicBezTo>
                  <a:cubicBezTo>
                    <a:pt x="1312" y="1527"/>
                    <a:pt x="1311" y="1518"/>
                    <a:pt x="1308" y="1499"/>
                  </a:cubicBezTo>
                  <a:cubicBezTo>
                    <a:pt x="1294" y="1390"/>
                    <a:pt x="1179" y="1326"/>
                    <a:pt x="1026" y="1326"/>
                  </a:cubicBezTo>
                  <a:cubicBezTo>
                    <a:pt x="797" y="1326"/>
                    <a:pt x="485" y="1469"/>
                    <a:pt x="302" y="1821"/>
                  </a:cubicBezTo>
                  <a:cubicBezTo>
                    <a:pt x="1" y="2402"/>
                    <a:pt x="1363" y="7153"/>
                    <a:pt x="2133" y="7153"/>
                  </a:cubicBezTo>
                  <a:cubicBezTo>
                    <a:pt x="2141" y="7153"/>
                    <a:pt x="2149" y="7153"/>
                    <a:pt x="2157" y="7152"/>
                  </a:cubicBezTo>
                  <a:cubicBezTo>
                    <a:pt x="2409" y="7118"/>
                    <a:pt x="2806" y="7107"/>
                    <a:pt x="3224" y="7107"/>
                  </a:cubicBezTo>
                  <a:cubicBezTo>
                    <a:pt x="4073" y="7107"/>
                    <a:pt x="5011" y="7153"/>
                    <a:pt x="5011" y="7153"/>
                  </a:cubicBezTo>
                  <a:lnTo>
                    <a:pt x="5328" y="471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5"/>
            <p:cNvSpPr/>
            <p:nvPr/>
          </p:nvSpPr>
          <p:spPr>
            <a:xfrm>
              <a:off x="2203875" y="3146500"/>
              <a:ext cx="220750" cy="5575"/>
            </a:xfrm>
            <a:custGeom>
              <a:avLst/>
              <a:gdLst/>
              <a:ahLst/>
              <a:cxnLst/>
              <a:rect l="l" t="t" r="r" b="b"/>
              <a:pathLst>
                <a:path w="8830" h="223" extrusionOk="0">
                  <a:moveTo>
                    <a:pt x="8741" y="0"/>
                  </a:moveTo>
                  <a:cubicBezTo>
                    <a:pt x="8741" y="0"/>
                    <a:pt x="8741" y="0"/>
                    <a:pt x="8740" y="0"/>
                  </a:cubicBezTo>
                  <a:lnTo>
                    <a:pt x="91" y="82"/>
                  </a:lnTo>
                  <a:cubicBezTo>
                    <a:pt x="2" y="82"/>
                    <a:pt x="0" y="223"/>
                    <a:pt x="90" y="223"/>
                  </a:cubicBezTo>
                  <a:cubicBezTo>
                    <a:pt x="90" y="223"/>
                    <a:pt x="91" y="223"/>
                    <a:pt x="91" y="223"/>
                  </a:cubicBezTo>
                  <a:lnTo>
                    <a:pt x="8740" y="139"/>
                  </a:lnTo>
                  <a:cubicBezTo>
                    <a:pt x="8829" y="139"/>
                    <a:pt x="8830" y="0"/>
                    <a:pt x="8741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5"/>
            <p:cNvSpPr/>
            <p:nvPr/>
          </p:nvSpPr>
          <p:spPr>
            <a:xfrm>
              <a:off x="1847575" y="1876825"/>
              <a:ext cx="1080850" cy="1103125"/>
            </a:xfrm>
            <a:custGeom>
              <a:avLst/>
              <a:gdLst/>
              <a:ahLst/>
              <a:cxnLst/>
              <a:rect l="l" t="t" r="r" b="b"/>
              <a:pathLst>
                <a:path w="43234" h="44125" extrusionOk="0">
                  <a:moveTo>
                    <a:pt x="38102" y="1"/>
                  </a:moveTo>
                  <a:lnTo>
                    <a:pt x="24422" y="15391"/>
                  </a:lnTo>
                  <a:lnTo>
                    <a:pt x="19646" y="15630"/>
                  </a:lnTo>
                  <a:cubicBezTo>
                    <a:pt x="15202" y="15852"/>
                    <a:pt x="10961" y="17568"/>
                    <a:pt x="7631" y="20516"/>
                  </a:cubicBezTo>
                  <a:cubicBezTo>
                    <a:pt x="4670" y="23139"/>
                    <a:pt x="2148" y="26413"/>
                    <a:pt x="1427" y="28579"/>
                  </a:cubicBezTo>
                  <a:cubicBezTo>
                    <a:pt x="1" y="32854"/>
                    <a:pt x="767" y="39331"/>
                    <a:pt x="767" y="39331"/>
                  </a:cubicBezTo>
                  <a:lnTo>
                    <a:pt x="5043" y="39331"/>
                  </a:lnTo>
                  <a:lnTo>
                    <a:pt x="6467" y="30211"/>
                  </a:lnTo>
                  <a:lnTo>
                    <a:pt x="9421" y="26709"/>
                  </a:lnTo>
                  <a:lnTo>
                    <a:pt x="9130" y="44125"/>
                  </a:lnTo>
                  <a:lnTo>
                    <a:pt x="9130" y="44125"/>
                  </a:lnTo>
                  <a:lnTo>
                    <a:pt x="30408" y="42180"/>
                  </a:lnTo>
                  <a:lnTo>
                    <a:pt x="30408" y="22516"/>
                  </a:lnTo>
                  <a:lnTo>
                    <a:pt x="43233" y="2850"/>
                  </a:lnTo>
                  <a:lnTo>
                    <a:pt x="38102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5"/>
            <p:cNvSpPr/>
            <p:nvPr/>
          </p:nvSpPr>
          <p:spPr>
            <a:xfrm>
              <a:off x="2081075" y="2317050"/>
              <a:ext cx="437300" cy="39225"/>
            </a:xfrm>
            <a:custGeom>
              <a:avLst/>
              <a:gdLst/>
              <a:ahLst/>
              <a:cxnLst/>
              <a:rect l="l" t="t" r="r" b="b"/>
              <a:pathLst>
                <a:path w="17492" h="1569" extrusionOk="0">
                  <a:moveTo>
                    <a:pt x="17297" y="0"/>
                  </a:moveTo>
                  <a:cubicBezTo>
                    <a:pt x="17291" y="0"/>
                    <a:pt x="17285" y="1"/>
                    <a:pt x="17279" y="1"/>
                  </a:cubicBezTo>
                  <a:cubicBezTo>
                    <a:pt x="11567" y="544"/>
                    <a:pt x="5867" y="994"/>
                    <a:pt x="140" y="1354"/>
                  </a:cubicBezTo>
                  <a:cubicBezTo>
                    <a:pt x="3" y="1361"/>
                    <a:pt x="0" y="1568"/>
                    <a:pt x="140" y="1568"/>
                  </a:cubicBezTo>
                  <a:cubicBezTo>
                    <a:pt x="5852" y="1537"/>
                    <a:pt x="11606" y="960"/>
                    <a:pt x="17279" y="332"/>
                  </a:cubicBezTo>
                  <a:cubicBezTo>
                    <a:pt x="17481" y="309"/>
                    <a:pt x="17491" y="0"/>
                    <a:pt x="17297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5"/>
            <p:cNvSpPr/>
            <p:nvPr/>
          </p:nvSpPr>
          <p:spPr>
            <a:xfrm>
              <a:off x="2069925" y="2350075"/>
              <a:ext cx="30600" cy="633325"/>
            </a:xfrm>
            <a:custGeom>
              <a:avLst/>
              <a:gdLst/>
              <a:ahLst/>
              <a:cxnLst/>
              <a:rect l="l" t="t" r="r" b="b"/>
              <a:pathLst>
                <a:path w="1224" h="25333" extrusionOk="0">
                  <a:moveTo>
                    <a:pt x="586" y="0"/>
                  </a:moveTo>
                  <a:cubicBezTo>
                    <a:pt x="517" y="0"/>
                    <a:pt x="448" y="47"/>
                    <a:pt x="442" y="140"/>
                  </a:cubicBezTo>
                  <a:cubicBezTo>
                    <a:pt x="169" y="4518"/>
                    <a:pt x="349" y="8935"/>
                    <a:pt x="242" y="13322"/>
                  </a:cubicBezTo>
                  <a:cubicBezTo>
                    <a:pt x="147" y="17271"/>
                    <a:pt x="0" y="21245"/>
                    <a:pt x="93" y="25195"/>
                  </a:cubicBezTo>
                  <a:cubicBezTo>
                    <a:pt x="95" y="25287"/>
                    <a:pt x="164" y="25333"/>
                    <a:pt x="234" y="25333"/>
                  </a:cubicBezTo>
                  <a:cubicBezTo>
                    <a:pt x="304" y="25333"/>
                    <a:pt x="375" y="25287"/>
                    <a:pt x="379" y="25195"/>
                  </a:cubicBezTo>
                  <a:cubicBezTo>
                    <a:pt x="753" y="16947"/>
                    <a:pt x="1223" y="8379"/>
                    <a:pt x="731" y="140"/>
                  </a:cubicBezTo>
                  <a:cubicBezTo>
                    <a:pt x="725" y="47"/>
                    <a:pt x="656" y="0"/>
                    <a:pt x="586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5"/>
            <p:cNvSpPr/>
            <p:nvPr/>
          </p:nvSpPr>
          <p:spPr>
            <a:xfrm>
              <a:off x="1986675" y="2433675"/>
              <a:ext cx="73250" cy="95300"/>
            </a:xfrm>
            <a:custGeom>
              <a:avLst/>
              <a:gdLst/>
              <a:ahLst/>
              <a:cxnLst/>
              <a:rect l="l" t="t" r="r" b="b"/>
              <a:pathLst>
                <a:path w="2930" h="3812" extrusionOk="0">
                  <a:moveTo>
                    <a:pt x="182" y="1"/>
                  </a:moveTo>
                  <a:cubicBezTo>
                    <a:pt x="81" y="1"/>
                    <a:pt x="0" y="127"/>
                    <a:pt x="84" y="230"/>
                  </a:cubicBezTo>
                  <a:cubicBezTo>
                    <a:pt x="998" y="1338"/>
                    <a:pt x="1835" y="2428"/>
                    <a:pt x="2495" y="3709"/>
                  </a:cubicBezTo>
                  <a:cubicBezTo>
                    <a:pt x="2533" y="3781"/>
                    <a:pt x="2593" y="3811"/>
                    <a:pt x="2653" y="3811"/>
                  </a:cubicBezTo>
                  <a:cubicBezTo>
                    <a:pt x="2788" y="3811"/>
                    <a:pt x="2929" y="3664"/>
                    <a:pt x="2846" y="3503"/>
                  </a:cubicBezTo>
                  <a:cubicBezTo>
                    <a:pt x="2196" y="2240"/>
                    <a:pt x="1349" y="985"/>
                    <a:pt x="275" y="39"/>
                  </a:cubicBezTo>
                  <a:cubicBezTo>
                    <a:pt x="245" y="12"/>
                    <a:pt x="212" y="1"/>
                    <a:pt x="182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5"/>
            <p:cNvSpPr/>
            <p:nvPr/>
          </p:nvSpPr>
          <p:spPr>
            <a:xfrm>
              <a:off x="2039025" y="2388900"/>
              <a:ext cx="36250" cy="39050"/>
            </a:xfrm>
            <a:custGeom>
              <a:avLst/>
              <a:gdLst/>
              <a:ahLst/>
              <a:cxnLst/>
              <a:rect l="l" t="t" r="r" b="b"/>
              <a:pathLst>
                <a:path w="1450" h="1562" extrusionOk="0">
                  <a:moveTo>
                    <a:pt x="196" y="0"/>
                  </a:moveTo>
                  <a:cubicBezTo>
                    <a:pt x="97" y="0"/>
                    <a:pt x="0" y="107"/>
                    <a:pt x="69" y="209"/>
                  </a:cubicBezTo>
                  <a:cubicBezTo>
                    <a:pt x="218" y="430"/>
                    <a:pt x="394" y="634"/>
                    <a:pt x="559" y="843"/>
                  </a:cubicBezTo>
                  <a:cubicBezTo>
                    <a:pt x="737" y="1068"/>
                    <a:pt x="904" y="1323"/>
                    <a:pt x="1114" y="1517"/>
                  </a:cubicBezTo>
                  <a:cubicBezTo>
                    <a:pt x="1148" y="1548"/>
                    <a:pt x="1187" y="1561"/>
                    <a:pt x="1226" y="1561"/>
                  </a:cubicBezTo>
                  <a:cubicBezTo>
                    <a:pt x="1341" y="1561"/>
                    <a:pt x="1450" y="1441"/>
                    <a:pt x="1374" y="1317"/>
                  </a:cubicBezTo>
                  <a:cubicBezTo>
                    <a:pt x="1235" y="1089"/>
                    <a:pt x="1037" y="895"/>
                    <a:pt x="864" y="694"/>
                  </a:cubicBezTo>
                  <a:cubicBezTo>
                    <a:pt x="674" y="475"/>
                    <a:pt x="494" y="242"/>
                    <a:pt x="290" y="39"/>
                  </a:cubicBezTo>
                  <a:cubicBezTo>
                    <a:pt x="262" y="12"/>
                    <a:pt x="229" y="0"/>
                    <a:pt x="196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5"/>
            <p:cNvSpPr/>
            <p:nvPr/>
          </p:nvSpPr>
          <p:spPr>
            <a:xfrm>
              <a:off x="2224150" y="1674150"/>
              <a:ext cx="334450" cy="610100"/>
            </a:xfrm>
            <a:custGeom>
              <a:avLst/>
              <a:gdLst/>
              <a:ahLst/>
              <a:cxnLst/>
              <a:rect l="l" t="t" r="r" b="b"/>
              <a:pathLst>
                <a:path w="13378" h="24404" extrusionOk="0">
                  <a:moveTo>
                    <a:pt x="7713" y="0"/>
                  </a:moveTo>
                  <a:lnTo>
                    <a:pt x="0" y="15708"/>
                  </a:lnTo>
                  <a:lnTo>
                    <a:pt x="1683" y="24403"/>
                  </a:lnTo>
                  <a:lnTo>
                    <a:pt x="6678" y="24403"/>
                  </a:lnTo>
                  <a:lnTo>
                    <a:pt x="6678" y="20476"/>
                  </a:lnTo>
                  <a:cubicBezTo>
                    <a:pt x="6678" y="20476"/>
                    <a:pt x="6730" y="20478"/>
                    <a:pt x="6825" y="20478"/>
                  </a:cubicBezTo>
                  <a:cubicBezTo>
                    <a:pt x="7788" y="20478"/>
                    <a:pt x="13167" y="20243"/>
                    <a:pt x="13323" y="15006"/>
                  </a:cubicBezTo>
                  <a:cubicBezTo>
                    <a:pt x="13378" y="13163"/>
                    <a:pt x="11924" y="11080"/>
                    <a:pt x="11924" y="11080"/>
                  </a:cubicBezTo>
                  <a:cubicBezTo>
                    <a:pt x="11924" y="11080"/>
                    <a:pt x="11911" y="11171"/>
                    <a:pt x="11896" y="11171"/>
                  </a:cubicBezTo>
                  <a:cubicBezTo>
                    <a:pt x="11863" y="11171"/>
                    <a:pt x="11823" y="10696"/>
                    <a:pt x="11921" y="7574"/>
                  </a:cubicBezTo>
                  <a:cubicBezTo>
                    <a:pt x="12061" y="3085"/>
                    <a:pt x="7713" y="0"/>
                    <a:pt x="771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5"/>
            <p:cNvSpPr/>
            <p:nvPr/>
          </p:nvSpPr>
          <p:spPr>
            <a:xfrm>
              <a:off x="2382975" y="1959150"/>
              <a:ext cx="43950" cy="56875"/>
            </a:xfrm>
            <a:custGeom>
              <a:avLst/>
              <a:gdLst/>
              <a:ahLst/>
              <a:cxnLst/>
              <a:rect l="l" t="t" r="r" b="b"/>
              <a:pathLst>
                <a:path w="1758" h="2275" extrusionOk="0">
                  <a:moveTo>
                    <a:pt x="860" y="1"/>
                  </a:moveTo>
                  <a:cubicBezTo>
                    <a:pt x="626" y="1"/>
                    <a:pt x="385" y="103"/>
                    <a:pt x="192" y="334"/>
                  </a:cubicBezTo>
                  <a:cubicBezTo>
                    <a:pt x="152" y="378"/>
                    <a:pt x="190" y="436"/>
                    <a:pt x="236" y="436"/>
                  </a:cubicBezTo>
                  <a:cubicBezTo>
                    <a:pt x="249" y="436"/>
                    <a:pt x="263" y="431"/>
                    <a:pt x="276" y="419"/>
                  </a:cubicBezTo>
                  <a:cubicBezTo>
                    <a:pt x="426" y="292"/>
                    <a:pt x="602" y="233"/>
                    <a:pt x="772" y="233"/>
                  </a:cubicBezTo>
                  <a:cubicBezTo>
                    <a:pt x="1023" y="233"/>
                    <a:pt x="1262" y="361"/>
                    <a:pt x="1384" y="587"/>
                  </a:cubicBezTo>
                  <a:lnTo>
                    <a:pt x="1384" y="587"/>
                  </a:lnTo>
                  <a:cubicBezTo>
                    <a:pt x="1271" y="542"/>
                    <a:pt x="1153" y="520"/>
                    <a:pt x="1035" y="520"/>
                  </a:cubicBezTo>
                  <a:cubicBezTo>
                    <a:pt x="706" y="520"/>
                    <a:pt x="387" y="696"/>
                    <a:pt x="238" y="1049"/>
                  </a:cubicBezTo>
                  <a:cubicBezTo>
                    <a:pt x="1" y="1614"/>
                    <a:pt x="415" y="2274"/>
                    <a:pt x="1023" y="2274"/>
                  </a:cubicBezTo>
                  <a:cubicBezTo>
                    <a:pt x="1055" y="2274"/>
                    <a:pt x="1089" y="2272"/>
                    <a:pt x="1123" y="2268"/>
                  </a:cubicBezTo>
                  <a:cubicBezTo>
                    <a:pt x="1293" y="2249"/>
                    <a:pt x="1296" y="2019"/>
                    <a:pt x="1123" y="2001"/>
                  </a:cubicBezTo>
                  <a:cubicBezTo>
                    <a:pt x="669" y="1958"/>
                    <a:pt x="292" y="1560"/>
                    <a:pt x="538" y="1107"/>
                  </a:cubicBezTo>
                  <a:cubicBezTo>
                    <a:pt x="648" y="905"/>
                    <a:pt x="841" y="811"/>
                    <a:pt x="1040" y="811"/>
                  </a:cubicBezTo>
                  <a:cubicBezTo>
                    <a:pt x="1207" y="811"/>
                    <a:pt x="1378" y="877"/>
                    <a:pt x="1509" y="1001"/>
                  </a:cubicBezTo>
                  <a:cubicBezTo>
                    <a:pt x="1537" y="1027"/>
                    <a:pt x="1573" y="1039"/>
                    <a:pt x="1609" y="1039"/>
                  </a:cubicBezTo>
                  <a:cubicBezTo>
                    <a:pt x="1684" y="1039"/>
                    <a:pt x="1757" y="987"/>
                    <a:pt x="1752" y="901"/>
                  </a:cubicBezTo>
                  <a:cubicBezTo>
                    <a:pt x="1717" y="362"/>
                    <a:pt x="1300" y="1"/>
                    <a:pt x="860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5"/>
            <p:cNvSpPr/>
            <p:nvPr/>
          </p:nvSpPr>
          <p:spPr>
            <a:xfrm>
              <a:off x="1818650" y="1508550"/>
              <a:ext cx="637600" cy="611525"/>
            </a:xfrm>
            <a:custGeom>
              <a:avLst/>
              <a:gdLst/>
              <a:ahLst/>
              <a:cxnLst/>
              <a:rect l="l" t="t" r="r" b="b"/>
              <a:pathLst>
                <a:path w="25504" h="24461" extrusionOk="0">
                  <a:moveTo>
                    <a:pt x="16698" y="1"/>
                  </a:moveTo>
                  <a:cubicBezTo>
                    <a:pt x="16499" y="1"/>
                    <a:pt x="16302" y="21"/>
                    <a:pt x="16112" y="63"/>
                  </a:cubicBezTo>
                  <a:cubicBezTo>
                    <a:pt x="14732" y="366"/>
                    <a:pt x="13660" y="1417"/>
                    <a:pt x="12670" y="2422"/>
                  </a:cubicBezTo>
                  <a:cubicBezTo>
                    <a:pt x="12143" y="1774"/>
                    <a:pt x="11305" y="1417"/>
                    <a:pt x="10473" y="1417"/>
                  </a:cubicBezTo>
                  <a:cubicBezTo>
                    <a:pt x="10052" y="1417"/>
                    <a:pt x="9632" y="1508"/>
                    <a:pt x="9255" y="1700"/>
                  </a:cubicBezTo>
                  <a:cubicBezTo>
                    <a:pt x="8135" y="2271"/>
                    <a:pt x="7512" y="3673"/>
                    <a:pt x="7837" y="4888"/>
                  </a:cubicBezTo>
                  <a:cubicBezTo>
                    <a:pt x="7353" y="4666"/>
                    <a:pt x="6822" y="4558"/>
                    <a:pt x="6290" y="4558"/>
                  </a:cubicBezTo>
                  <a:cubicBezTo>
                    <a:pt x="5308" y="4558"/>
                    <a:pt x="4321" y="4925"/>
                    <a:pt x="3612" y="5610"/>
                  </a:cubicBezTo>
                  <a:cubicBezTo>
                    <a:pt x="2522" y="6666"/>
                    <a:pt x="2166" y="8412"/>
                    <a:pt x="2755" y="9809"/>
                  </a:cubicBezTo>
                  <a:cubicBezTo>
                    <a:pt x="2711" y="9807"/>
                    <a:pt x="2666" y="9805"/>
                    <a:pt x="2622" y="9805"/>
                  </a:cubicBezTo>
                  <a:cubicBezTo>
                    <a:pt x="1338" y="9805"/>
                    <a:pt x="136" y="10920"/>
                    <a:pt x="68" y="12209"/>
                  </a:cubicBezTo>
                  <a:cubicBezTo>
                    <a:pt x="1" y="13497"/>
                    <a:pt x="887" y="14606"/>
                    <a:pt x="1593" y="15685"/>
                  </a:cubicBezTo>
                  <a:cubicBezTo>
                    <a:pt x="3286" y="18264"/>
                    <a:pt x="1719" y="21007"/>
                    <a:pt x="5891" y="24460"/>
                  </a:cubicBezTo>
                  <a:lnTo>
                    <a:pt x="20603" y="13396"/>
                  </a:lnTo>
                  <a:cubicBezTo>
                    <a:pt x="20633" y="11049"/>
                    <a:pt x="21756" y="8818"/>
                    <a:pt x="23293" y="7045"/>
                  </a:cubicBezTo>
                  <a:cubicBezTo>
                    <a:pt x="24265" y="5922"/>
                    <a:pt x="25503" y="4645"/>
                    <a:pt x="25157" y="3200"/>
                  </a:cubicBezTo>
                  <a:cubicBezTo>
                    <a:pt x="24895" y="2097"/>
                    <a:pt x="23727" y="1402"/>
                    <a:pt x="22595" y="1317"/>
                  </a:cubicBezTo>
                  <a:cubicBezTo>
                    <a:pt x="22487" y="1309"/>
                    <a:pt x="22379" y="1305"/>
                    <a:pt x="22271" y="1305"/>
                  </a:cubicBezTo>
                  <a:cubicBezTo>
                    <a:pt x="21253" y="1305"/>
                    <a:pt x="20256" y="1655"/>
                    <a:pt x="19291" y="2002"/>
                  </a:cubicBezTo>
                  <a:cubicBezTo>
                    <a:pt x="19221" y="786"/>
                    <a:pt x="17935" y="1"/>
                    <a:pt x="16698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5"/>
            <p:cNvSpPr/>
            <p:nvPr/>
          </p:nvSpPr>
          <p:spPr>
            <a:xfrm>
              <a:off x="2432950" y="1611775"/>
              <a:ext cx="116225" cy="182100"/>
            </a:xfrm>
            <a:custGeom>
              <a:avLst/>
              <a:gdLst/>
              <a:ahLst/>
              <a:cxnLst/>
              <a:rect l="l" t="t" r="r" b="b"/>
              <a:pathLst>
                <a:path w="4649" h="7284" extrusionOk="0">
                  <a:moveTo>
                    <a:pt x="3336" y="1"/>
                  </a:moveTo>
                  <a:cubicBezTo>
                    <a:pt x="3250" y="1"/>
                    <a:pt x="3165" y="6"/>
                    <a:pt x="3081" y="14"/>
                  </a:cubicBezTo>
                  <a:cubicBezTo>
                    <a:pt x="1905" y="130"/>
                    <a:pt x="809" y="671"/>
                    <a:pt x="1" y="1536"/>
                  </a:cubicBezTo>
                  <a:lnTo>
                    <a:pt x="2728" y="7283"/>
                  </a:lnTo>
                  <a:cubicBezTo>
                    <a:pt x="3207" y="7011"/>
                    <a:pt x="3694" y="6730"/>
                    <a:pt x="4058" y="6319"/>
                  </a:cubicBezTo>
                  <a:cubicBezTo>
                    <a:pt x="4423" y="5906"/>
                    <a:pt x="4649" y="5330"/>
                    <a:pt x="4505" y="4798"/>
                  </a:cubicBezTo>
                  <a:cubicBezTo>
                    <a:pt x="4385" y="4354"/>
                    <a:pt x="3949" y="3996"/>
                    <a:pt x="3506" y="3996"/>
                  </a:cubicBezTo>
                  <a:cubicBezTo>
                    <a:pt x="3419" y="3996"/>
                    <a:pt x="3331" y="4010"/>
                    <a:pt x="3245" y="4040"/>
                  </a:cubicBezTo>
                  <a:cubicBezTo>
                    <a:pt x="3718" y="3272"/>
                    <a:pt x="4067" y="2436"/>
                    <a:pt x="4282" y="1559"/>
                  </a:cubicBezTo>
                  <a:cubicBezTo>
                    <a:pt x="4391" y="1114"/>
                    <a:pt x="4441" y="579"/>
                    <a:pt x="4115" y="257"/>
                  </a:cubicBezTo>
                  <a:cubicBezTo>
                    <a:pt x="3913" y="59"/>
                    <a:pt x="3624" y="1"/>
                    <a:pt x="333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5"/>
            <p:cNvSpPr/>
            <p:nvPr/>
          </p:nvSpPr>
          <p:spPr>
            <a:xfrm>
              <a:off x="1817100" y="3576050"/>
              <a:ext cx="785675" cy="66025"/>
            </a:xfrm>
            <a:custGeom>
              <a:avLst/>
              <a:gdLst/>
              <a:ahLst/>
              <a:cxnLst/>
              <a:rect l="l" t="t" r="r" b="b"/>
              <a:pathLst>
                <a:path w="31427" h="2641" extrusionOk="0">
                  <a:moveTo>
                    <a:pt x="646" y="1"/>
                  </a:moveTo>
                  <a:cubicBezTo>
                    <a:pt x="0" y="1"/>
                    <a:pt x="36" y="1007"/>
                    <a:pt x="695" y="1076"/>
                  </a:cubicBezTo>
                  <a:cubicBezTo>
                    <a:pt x="8829" y="1945"/>
                    <a:pt x="17120" y="2640"/>
                    <a:pt x="25343" y="2640"/>
                  </a:cubicBezTo>
                  <a:cubicBezTo>
                    <a:pt x="27067" y="2640"/>
                    <a:pt x="28789" y="2610"/>
                    <a:pt x="30505" y="2544"/>
                  </a:cubicBezTo>
                  <a:cubicBezTo>
                    <a:pt x="31422" y="2508"/>
                    <a:pt x="31427" y="1143"/>
                    <a:pt x="30505" y="1115"/>
                  </a:cubicBezTo>
                  <a:cubicBezTo>
                    <a:pt x="20552" y="812"/>
                    <a:pt x="10637" y="744"/>
                    <a:pt x="695" y="3"/>
                  </a:cubicBezTo>
                  <a:cubicBezTo>
                    <a:pt x="678" y="1"/>
                    <a:pt x="662" y="1"/>
                    <a:pt x="646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5"/>
            <p:cNvSpPr/>
            <p:nvPr/>
          </p:nvSpPr>
          <p:spPr>
            <a:xfrm>
              <a:off x="1808675" y="3135375"/>
              <a:ext cx="836975" cy="79675"/>
            </a:xfrm>
            <a:custGeom>
              <a:avLst/>
              <a:gdLst/>
              <a:ahLst/>
              <a:cxnLst/>
              <a:rect l="l" t="t" r="r" b="b"/>
              <a:pathLst>
                <a:path w="33479" h="3187" extrusionOk="0">
                  <a:moveTo>
                    <a:pt x="555" y="1"/>
                  </a:moveTo>
                  <a:cubicBezTo>
                    <a:pt x="1" y="1"/>
                    <a:pt x="22" y="881"/>
                    <a:pt x="598" y="932"/>
                  </a:cubicBezTo>
                  <a:cubicBezTo>
                    <a:pt x="10505" y="1819"/>
                    <a:pt x="20599" y="3187"/>
                    <a:pt x="30574" y="3187"/>
                  </a:cubicBezTo>
                  <a:cubicBezTo>
                    <a:pt x="31176" y="3187"/>
                    <a:pt x="31776" y="3182"/>
                    <a:pt x="32377" y="3171"/>
                  </a:cubicBezTo>
                  <a:cubicBezTo>
                    <a:pt x="33479" y="3153"/>
                    <a:pt x="33447" y="1574"/>
                    <a:pt x="32377" y="1482"/>
                  </a:cubicBezTo>
                  <a:cubicBezTo>
                    <a:pt x="21833" y="575"/>
                    <a:pt x="11165" y="803"/>
                    <a:pt x="598" y="2"/>
                  </a:cubicBezTo>
                  <a:cubicBezTo>
                    <a:pt x="584" y="1"/>
                    <a:pt x="569" y="1"/>
                    <a:pt x="555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5"/>
            <p:cNvSpPr/>
            <p:nvPr/>
          </p:nvSpPr>
          <p:spPr>
            <a:xfrm>
              <a:off x="2566825" y="2829075"/>
              <a:ext cx="135500" cy="2153775"/>
            </a:xfrm>
            <a:custGeom>
              <a:avLst/>
              <a:gdLst/>
              <a:ahLst/>
              <a:cxnLst/>
              <a:rect l="l" t="t" r="r" b="b"/>
              <a:pathLst>
                <a:path w="5420" h="86151" extrusionOk="0">
                  <a:moveTo>
                    <a:pt x="2169" y="0"/>
                  </a:moveTo>
                  <a:cubicBezTo>
                    <a:pt x="1868" y="0"/>
                    <a:pt x="1554" y="198"/>
                    <a:pt x="1526" y="588"/>
                  </a:cubicBezTo>
                  <a:cubicBezTo>
                    <a:pt x="470" y="14872"/>
                    <a:pt x="0" y="29059"/>
                    <a:pt x="327" y="43386"/>
                  </a:cubicBezTo>
                  <a:cubicBezTo>
                    <a:pt x="487" y="50336"/>
                    <a:pt x="807" y="57281"/>
                    <a:pt x="1213" y="64221"/>
                  </a:cubicBezTo>
                  <a:cubicBezTo>
                    <a:pt x="1621" y="71180"/>
                    <a:pt x="1712" y="78475"/>
                    <a:pt x="3117" y="85316"/>
                  </a:cubicBezTo>
                  <a:cubicBezTo>
                    <a:pt x="3235" y="85892"/>
                    <a:pt x="3692" y="86151"/>
                    <a:pt x="4167" y="86151"/>
                  </a:cubicBezTo>
                  <a:cubicBezTo>
                    <a:pt x="4772" y="86151"/>
                    <a:pt x="5407" y="85730"/>
                    <a:pt x="5407" y="85006"/>
                  </a:cubicBezTo>
                  <a:cubicBezTo>
                    <a:pt x="5419" y="78108"/>
                    <a:pt x="4304" y="71107"/>
                    <a:pt x="3828" y="64221"/>
                  </a:cubicBezTo>
                  <a:cubicBezTo>
                    <a:pt x="3338" y="57102"/>
                    <a:pt x="3031" y="49969"/>
                    <a:pt x="2831" y="42837"/>
                  </a:cubicBezTo>
                  <a:cubicBezTo>
                    <a:pt x="2437" y="28786"/>
                    <a:pt x="2359" y="14640"/>
                    <a:pt x="2744" y="588"/>
                  </a:cubicBezTo>
                  <a:cubicBezTo>
                    <a:pt x="2755" y="194"/>
                    <a:pt x="2468" y="0"/>
                    <a:pt x="2169" y="0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5"/>
            <p:cNvSpPr/>
            <p:nvPr/>
          </p:nvSpPr>
          <p:spPr>
            <a:xfrm>
              <a:off x="1797000" y="2859600"/>
              <a:ext cx="69175" cy="2135900"/>
            </a:xfrm>
            <a:custGeom>
              <a:avLst/>
              <a:gdLst/>
              <a:ahLst/>
              <a:cxnLst/>
              <a:rect l="l" t="t" r="r" b="b"/>
              <a:pathLst>
                <a:path w="2767" h="85436" extrusionOk="0">
                  <a:moveTo>
                    <a:pt x="1389" y="1"/>
                  </a:moveTo>
                  <a:cubicBezTo>
                    <a:pt x="1117" y="1"/>
                    <a:pt x="844" y="188"/>
                    <a:pt x="806" y="564"/>
                  </a:cubicBezTo>
                  <a:cubicBezTo>
                    <a:pt x="82" y="7525"/>
                    <a:pt x="281" y="14562"/>
                    <a:pt x="279" y="21554"/>
                  </a:cubicBezTo>
                  <a:cubicBezTo>
                    <a:pt x="276" y="28550"/>
                    <a:pt x="278" y="35547"/>
                    <a:pt x="282" y="42544"/>
                  </a:cubicBezTo>
                  <a:lnTo>
                    <a:pt x="300" y="62982"/>
                  </a:lnTo>
                  <a:cubicBezTo>
                    <a:pt x="306" y="70139"/>
                    <a:pt x="0" y="77381"/>
                    <a:pt x="446" y="84525"/>
                  </a:cubicBezTo>
                  <a:cubicBezTo>
                    <a:pt x="484" y="85131"/>
                    <a:pt x="937" y="85435"/>
                    <a:pt x="1390" y="85435"/>
                  </a:cubicBezTo>
                  <a:cubicBezTo>
                    <a:pt x="1842" y="85435"/>
                    <a:pt x="2295" y="85132"/>
                    <a:pt x="2333" y="84525"/>
                  </a:cubicBezTo>
                  <a:cubicBezTo>
                    <a:pt x="2767" y="77564"/>
                    <a:pt x="2471" y="70508"/>
                    <a:pt x="2477" y="63533"/>
                  </a:cubicBezTo>
                  <a:cubicBezTo>
                    <a:pt x="2483" y="56537"/>
                    <a:pt x="2489" y="49540"/>
                    <a:pt x="2495" y="42544"/>
                  </a:cubicBezTo>
                  <a:cubicBezTo>
                    <a:pt x="2501" y="35732"/>
                    <a:pt x="2503" y="28919"/>
                    <a:pt x="2500" y="22106"/>
                  </a:cubicBezTo>
                  <a:cubicBezTo>
                    <a:pt x="2497" y="14931"/>
                    <a:pt x="2716" y="7707"/>
                    <a:pt x="1972" y="562"/>
                  </a:cubicBezTo>
                  <a:cubicBezTo>
                    <a:pt x="1933" y="188"/>
                    <a:pt x="1661" y="1"/>
                    <a:pt x="1389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5"/>
            <p:cNvSpPr/>
            <p:nvPr/>
          </p:nvSpPr>
          <p:spPr>
            <a:xfrm>
              <a:off x="1815450" y="4007725"/>
              <a:ext cx="807325" cy="45675"/>
            </a:xfrm>
            <a:custGeom>
              <a:avLst/>
              <a:gdLst/>
              <a:ahLst/>
              <a:cxnLst/>
              <a:rect l="l" t="t" r="r" b="b"/>
              <a:pathLst>
                <a:path w="32293" h="1827" extrusionOk="0">
                  <a:moveTo>
                    <a:pt x="605" y="1"/>
                  </a:moveTo>
                  <a:cubicBezTo>
                    <a:pt x="1" y="1"/>
                    <a:pt x="4" y="946"/>
                    <a:pt x="616" y="958"/>
                  </a:cubicBezTo>
                  <a:cubicBezTo>
                    <a:pt x="5973" y="1064"/>
                    <a:pt x="11329" y="1282"/>
                    <a:pt x="16687" y="1390"/>
                  </a:cubicBezTo>
                  <a:cubicBezTo>
                    <a:pt x="20001" y="1457"/>
                    <a:pt x="23546" y="1827"/>
                    <a:pt x="26992" y="1827"/>
                  </a:cubicBezTo>
                  <a:cubicBezTo>
                    <a:pt x="28663" y="1827"/>
                    <a:pt x="30310" y="1740"/>
                    <a:pt x="31897" y="1489"/>
                  </a:cubicBezTo>
                  <a:cubicBezTo>
                    <a:pt x="32292" y="1426"/>
                    <a:pt x="32276" y="781"/>
                    <a:pt x="31897" y="706"/>
                  </a:cubicBezTo>
                  <a:cubicBezTo>
                    <a:pt x="29565" y="240"/>
                    <a:pt x="27082" y="130"/>
                    <a:pt x="24584" y="130"/>
                  </a:cubicBezTo>
                  <a:cubicBezTo>
                    <a:pt x="22353" y="130"/>
                    <a:pt x="20110" y="218"/>
                    <a:pt x="17950" y="218"/>
                  </a:cubicBezTo>
                  <a:cubicBezTo>
                    <a:pt x="17526" y="218"/>
                    <a:pt x="17104" y="215"/>
                    <a:pt x="16687" y="206"/>
                  </a:cubicBezTo>
                  <a:cubicBezTo>
                    <a:pt x="11331" y="102"/>
                    <a:pt x="5971" y="108"/>
                    <a:pt x="616" y="1"/>
                  </a:cubicBezTo>
                  <a:cubicBezTo>
                    <a:pt x="613" y="1"/>
                    <a:pt x="609" y="1"/>
                    <a:pt x="605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5"/>
            <p:cNvSpPr/>
            <p:nvPr/>
          </p:nvSpPr>
          <p:spPr>
            <a:xfrm>
              <a:off x="1796475" y="4380150"/>
              <a:ext cx="845500" cy="63125"/>
            </a:xfrm>
            <a:custGeom>
              <a:avLst/>
              <a:gdLst/>
              <a:ahLst/>
              <a:cxnLst/>
              <a:rect l="l" t="t" r="r" b="b"/>
              <a:pathLst>
                <a:path w="33820" h="2525" extrusionOk="0">
                  <a:moveTo>
                    <a:pt x="851" y="1"/>
                  </a:moveTo>
                  <a:cubicBezTo>
                    <a:pt x="1" y="1"/>
                    <a:pt x="8" y="1286"/>
                    <a:pt x="855" y="1323"/>
                  </a:cubicBezTo>
                  <a:cubicBezTo>
                    <a:pt x="6374" y="1568"/>
                    <a:pt x="11888" y="1829"/>
                    <a:pt x="17412" y="2009"/>
                  </a:cubicBezTo>
                  <a:cubicBezTo>
                    <a:pt x="20845" y="2122"/>
                    <a:pt x="24516" y="2525"/>
                    <a:pt x="28082" y="2525"/>
                  </a:cubicBezTo>
                  <a:cubicBezTo>
                    <a:pt x="29780" y="2525"/>
                    <a:pt x="31455" y="2434"/>
                    <a:pt x="33069" y="2176"/>
                  </a:cubicBezTo>
                  <a:cubicBezTo>
                    <a:pt x="33819" y="2057"/>
                    <a:pt x="33782" y="848"/>
                    <a:pt x="33069" y="698"/>
                  </a:cubicBezTo>
                  <a:cubicBezTo>
                    <a:pt x="30536" y="165"/>
                    <a:pt x="27815" y="46"/>
                    <a:pt x="25084" y="46"/>
                  </a:cubicBezTo>
                  <a:cubicBezTo>
                    <a:pt x="22878" y="46"/>
                    <a:pt x="20666" y="124"/>
                    <a:pt x="18541" y="124"/>
                  </a:cubicBezTo>
                  <a:cubicBezTo>
                    <a:pt x="18162" y="124"/>
                    <a:pt x="17785" y="121"/>
                    <a:pt x="17412" y="115"/>
                  </a:cubicBezTo>
                  <a:cubicBezTo>
                    <a:pt x="11891" y="30"/>
                    <a:pt x="6375" y="23"/>
                    <a:pt x="855" y="1"/>
                  </a:cubicBezTo>
                  <a:cubicBezTo>
                    <a:pt x="854" y="1"/>
                    <a:pt x="852" y="1"/>
                    <a:pt x="851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5"/>
            <p:cNvSpPr/>
            <p:nvPr/>
          </p:nvSpPr>
          <p:spPr>
            <a:xfrm>
              <a:off x="1802750" y="4790725"/>
              <a:ext cx="841350" cy="69825"/>
            </a:xfrm>
            <a:custGeom>
              <a:avLst/>
              <a:gdLst/>
              <a:ahLst/>
              <a:cxnLst/>
              <a:rect l="l" t="t" r="r" b="b"/>
              <a:pathLst>
                <a:path w="33654" h="2793" extrusionOk="0">
                  <a:moveTo>
                    <a:pt x="1007" y="1"/>
                  </a:moveTo>
                  <a:cubicBezTo>
                    <a:pt x="0" y="1"/>
                    <a:pt x="12" y="1581"/>
                    <a:pt x="1038" y="1612"/>
                  </a:cubicBezTo>
                  <a:cubicBezTo>
                    <a:pt x="6521" y="1780"/>
                    <a:pt x="12000" y="2120"/>
                    <a:pt x="17481" y="2341"/>
                  </a:cubicBezTo>
                  <a:cubicBezTo>
                    <a:pt x="20039" y="2444"/>
                    <a:pt x="22598" y="2520"/>
                    <a:pt x="25156" y="2596"/>
                  </a:cubicBezTo>
                  <a:cubicBezTo>
                    <a:pt x="26611" y="2640"/>
                    <a:pt x="28136" y="2792"/>
                    <a:pt x="29639" y="2792"/>
                  </a:cubicBezTo>
                  <a:cubicBezTo>
                    <a:pt x="30787" y="2792"/>
                    <a:pt x="31922" y="2703"/>
                    <a:pt x="33003" y="2410"/>
                  </a:cubicBezTo>
                  <a:cubicBezTo>
                    <a:pt x="33653" y="2234"/>
                    <a:pt x="33598" y="1348"/>
                    <a:pt x="33003" y="1147"/>
                  </a:cubicBezTo>
                  <a:cubicBezTo>
                    <a:pt x="30551" y="319"/>
                    <a:pt x="27721" y="568"/>
                    <a:pt x="25156" y="490"/>
                  </a:cubicBezTo>
                  <a:cubicBezTo>
                    <a:pt x="22598" y="413"/>
                    <a:pt x="20040" y="331"/>
                    <a:pt x="17481" y="277"/>
                  </a:cubicBezTo>
                  <a:cubicBezTo>
                    <a:pt x="12001" y="162"/>
                    <a:pt x="6517" y="168"/>
                    <a:pt x="1038" y="1"/>
                  </a:cubicBezTo>
                  <a:cubicBezTo>
                    <a:pt x="1027" y="1"/>
                    <a:pt x="1017" y="1"/>
                    <a:pt x="1007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5"/>
            <p:cNvSpPr/>
            <p:nvPr/>
          </p:nvSpPr>
          <p:spPr>
            <a:xfrm>
              <a:off x="2186650" y="2738275"/>
              <a:ext cx="351225" cy="1096425"/>
            </a:xfrm>
            <a:custGeom>
              <a:avLst/>
              <a:gdLst/>
              <a:ahLst/>
              <a:cxnLst/>
              <a:rect l="l" t="t" r="r" b="b"/>
              <a:pathLst>
                <a:path w="14049" h="43857" extrusionOk="0">
                  <a:moveTo>
                    <a:pt x="4972" y="1"/>
                  </a:moveTo>
                  <a:lnTo>
                    <a:pt x="0" y="43442"/>
                  </a:lnTo>
                  <a:lnTo>
                    <a:pt x="7392" y="43857"/>
                  </a:lnTo>
                  <a:lnTo>
                    <a:pt x="12382" y="18526"/>
                  </a:lnTo>
                  <a:lnTo>
                    <a:pt x="14049" y="7440"/>
                  </a:lnTo>
                  <a:lnTo>
                    <a:pt x="49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5"/>
            <p:cNvSpPr/>
            <p:nvPr/>
          </p:nvSpPr>
          <p:spPr>
            <a:xfrm>
              <a:off x="2190600" y="3764550"/>
              <a:ext cx="193325" cy="20075"/>
            </a:xfrm>
            <a:custGeom>
              <a:avLst/>
              <a:gdLst/>
              <a:ahLst/>
              <a:cxnLst/>
              <a:rect l="l" t="t" r="r" b="b"/>
              <a:pathLst>
                <a:path w="7733" h="803" extrusionOk="0">
                  <a:moveTo>
                    <a:pt x="83" y="0"/>
                  </a:moveTo>
                  <a:cubicBezTo>
                    <a:pt x="0" y="0"/>
                    <a:pt x="3" y="132"/>
                    <a:pt x="90" y="141"/>
                  </a:cubicBezTo>
                  <a:cubicBezTo>
                    <a:pt x="2607" y="375"/>
                    <a:pt x="5112" y="722"/>
                    <a:pt x="7643" y="803"/>
                  </a:cubicBezTo>
                  <a:cubicBezTo>
                    <a:pt x="7644" y="803"/>
                    <a:pt x="7645" y="803"/>
                    <a:pt x="7646" y="803"/>
                  </a:cubicBezTo>
                  <a:cubicBezTo>
                    <a:pt x="7732" y="803"/>
                    <a:pt x="7731" y="667"/>
                    <a:pt x="7643" y="664"/>
                  </a:cubicBezTo>
                  <a:cubicBezTo>
                    <a:pt x="5112" y="582"/>
                    <a:pt x="2607" y="236"/>
                    <a:pt x="90" y="1"/>
                  </a:cubicBezTo>
                  <a:cubicBezTo>
                    <a:pt x="88" y="0"/>
                    <a:pt x="85" y="0"/>
                    <a:pt x="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5"/>
            <p:cNvSpPr/>
            <p:nvPr/>
          </p:nvSpPr>
          <p:spPr>
            <a:xfrm>
              <a:off x="2361750" y="3201125"/>
              <a:ext cx="115125" cy="582875"/>
            </a:xfrm>
            <a:custGeom>
              <a:avLst/>
              <a:gdLst/>
              <a:ahLst/>
              <a:cxnLst/>
              <a:rect l="l" t="t" r="r" b="b"/>
              <a:pathLst>
                <a:path w="4605" h="23315" extrusionOk="0">
                  <a:moveTo>
                    <a:pt x="4519" y="0"/>
                  </a:moveTo>
                  <a:cubicBezTo>
                    <a:pt x="4492" y="0"/>
                    <a:pt x="4466" y="16"/>
                    <a:pt x="4459" y="51"/>
                  </a:cubicBezTo>
                  <a:cubicBezTo>
                    <a:pt x="2975" y="7775"/>
                    <a:pt x="1493" y="15501"/>
                    <a:pt x="11" y="23227"/>
                  </a:cubicBezTo>
                  <a:cubicBezTo>
                    <a:pt x="0" y="23280"/>
                    <a:pt x="45" y="23314"/>
                    <a:pt x="86" y="23314"/>
                  </a:cubicBezTo>
                  <a:cubicBezTo>
                    <a:pt x="113" y="23314"/>
                    <a:pt x="139" y="23299"/>
                    <a:pt x="145" y="23264"/>
                  </a:cubicBezTo>
                  <a:lnTo>
                    <a:pt x="147" y="23264"/>
                  </a:lnTo>
                  <a:cubicBezTo>
                    <a:pt x="1629" y="15538"/>
                    <a:pt x="3111" y="7812"/>
                    <a:pt x="4595" y="88"/>
                  </a:cubicBezTo>
                  <a:cubicBezTo>
                    <a:pt x="4605" y="35"/>
                    <a:pt x="4560" y="0"/>
                    <a:pt x="4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5"/>
            <p:cNvSpPr/>
            <p:nvPr/>
          </p:nvSpPr>
          <p:spPr>
            <a:xfrm>
              <a:off x="1941425" y="2738275"/>
              <a:ext cx="405000" cy="1096425"/>
            </a:xfrm>
            <a:custGeom>
              <a:avLst/>
              <a:gdLst/>
              <a:ahLst/>
              <a:cxnLst/>
              <a:rect l="l" t="t" r="r" b="b"/>
              <a:pathLst>
                <a:path w="16200" h="43857" extrusionOk="0">
                  <a:moveTo>
                    <a:pt x="4973" y="1"/>
                  </a:moveTo>
                  <a:lnTo>
                    <a:pt x="0" y="43442"/>
                  </a:lnTo>
                  <a:lnTo>
                    <a:pt x="7394" y="43857"/>
                  </a:lnTo>
                  <a:lnTo>
                    <a:pt x="12383" y="18526"/>
                  </a:lnTo>
                  <a:lnTo>
                    <a:pt x="16199" y="3991"/>
                  </a:lnTo>
                  <a:lnTo>
                    <a:pt x="49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5"/>
            <p:cNvSpPr/>
            <p:nvPr/>
          </p:nvSpPr>
          <p:spPr>
            <a:xfrm>
              <a:off x="1945375" y="3764550"/>
              <a:ext cx="193325" cy="20075"/>
            </a:xfrm>
            <a:custGeom>
              <a:avLst/>
              <a:gdLst/>
              <a:ahLst/>
              <a:cxnLst/>
              <a:rect l="l" t="t" r="r" b="b"/>
              <a:pathLst>
                <a:path w="7733" h="803" extrusionOk="0">
                  <a:moveTo>
                    <a:pt x="83" y="0"/>
                  </a:moveTo>
                  <a:cubicBezTo>
                    <a:pt x="0" y="0"/>
                    <a:pt x="4" y="132"/>
                    <a:pt x="90" y="141"/>
                  </a:cubicBezTo>
                  <a:cubicBezTo>
                    <a:pt x="2607" y="375"/>
                    <a:pt x="5114" y="722"/>
                    <a:pt x="7643" y="803"/>
                  </a:cubicBezTo>
                  <a:cubicBezTo>
                    <a:pt x="7644" y="803"/>
                    <a:pt x="7645" y="803"/>
                    <a:pt x="7646" y="803"/>
                  </a:cubicBezTo>
                  <a:cubicBezTo>
                    <a:pt x="7732" y="803"/>
                    <a:pt x="7731" y="667"/>
                    <a:pt x="7643" y="664"/>
                  </a:cubicBezTo>
                  <a:cubicBezTo>
                    <a:pt x="5114" y="582"/>
                    <a:pt x="2607" y="236"/>
                    <a:pt x="90" y="1"/>
                  </a:cubicBezTo>
                  <a:cubicBezTo>
                    <a:pt x="87" y="0"/>
                    <a:pt x="85" y="0"/>
                    <a:pt x="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5"/>
            <p:cNvSpPr/>
            <p:nvPr/>
          </p:nvSpPr>
          <p:spPr>
            <a:xfrm>
              <a:off x="2116525" y="3126525"/>
              <a:ext cx="129450" cy="657475"/>
            </a:xfrm>
            <a:custGeom>
              <a:avLst/>
              <a:gdLst/>
              <a:ahLst/>
              <a:cxnLst/>
              <a:rect l="l" t="t" r="r" b="b"/>
              <a:pathLst>
                <a:path w="5178" h="26299" extrusionOk="0">
                  <a:moveTo>
                    <a:pt x="5092" y="1"/>
                  </a:moveTo>
                  <a:cubicBezTo>
                    <a:pt x="5064" y="1"/>
                    <a:pt x="5039" y="16"/>
                    <a:pt x="5032" y="51"/>
                  </a:cubicBezTo>
                  <a:cubicBezTo>
                    <a:pt x="3359" y="8771"/>
                    <a:pt x="1685" y="17490"/>
                    <a:pt x="11" y="26211"/>
                  </a:cubicBezTo>
                  <a:cubicBezTo>
                    <a:pt x="1" y="26264"/>
                    <a:pt x="46" y="26298"/>
                    <a:pt x="87" y="26298"/>
                  </a:cubicBezTo>
                  <a:cubicBezTo>
                    <a:pt x="114" y="26298"/>
                    <a:pt x="139" y="26283"/>
                    <a:pt x="147" y="26248"/>
                  </a:cubicBezTo>
                  <a:cubicBezTo>
                    <a:pt x="1820" y="17527"/>
                    <a:pt x="3493" y="8809"/>
                    <a:pt x="5167" y="88"/>
                  </a:cubicBezTo>
                  <a:cubicBezTo>
                    <a:pt x="5177" y="35"/>
                    <a:pt x="5133" y="1"/>
                    <a:pt x="5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5"/>
            <p:cNvSpPr/>
            <p:nvPr/>
          </p:nvSpPr>
          <p:spPr>
            <a:xfrm>
              <a:off x="2222350" y="3830975"/>
              <a:ext cx="134550" cy="181550"/>
            </a:xfrm>
            <a:custGeom>
              <a:avLst/>
              <a:gdLst/>
              <a:ahLst/>
              <a:cxnLst/>
              <a:rect l="l" t="t" r="r" b="b"/>
              <a:pathLst>
                <a:path w="5382" h="7262" extrusionOk="0">
                  <a:moveTo>
                    <a:pt x="1182" y="1"/>
                  </a:moveTo>
                  <a:cubicBezTo>
                    <a:pt x="1182" y="1"/>
                    <a:pt x="1339" y="1532"/>
                    <a:pt x="1338" y="1532"/>
                  </a:cubicBezTo>
                  <a:cubicBezTo>
                    <a:pt x="1338" y="1532"/>
                    <a:pt x="1337" y="1523"/>
                    <a:pt x="1335" y="1504"/>
                  </a:cubicBezTo>
                  <a:cubicBezTo>
                    <a:pt x="1324" y="1392"/>
                    <a:pt x="1202" y="1324"/>
                    <a:pt x="1041" y="1324"/>
                  </a:cubicBezTo>
                  <a:cubicBezTo>
                    <a:pt x="814" y="1324"/>
                    <a:pt x="508" y="1459"/>
                    <a:pt x="320" y="1798"/>
                  </a:cubicBezTo>
                  <a:cubicBezTo>
                    <a:pt x="0" y="2372"/>
                    <a:pt x="1233" y="7180"/>
                    <a:pt x="2003" y="7180"/>
                  </a:cubicBezTo>
                  <a:cubicBezTo>
                    <a:pt x="2009" y="7180"/>
                    <a:pt x="2015" y="7180"/>
                    <a:pt x="2021" y="7179"/>
                  </a:cubicBezTo>
                  <a:cubicBezTo>
                    <a:pt x="2174" y="7164"/>
                    <a:pt x="2378" y="7157"/>
                    <a:pt x="2607" y="7157"/>
                  </a:cubicBezTo>
                  <a:cubicBezTo>
                    <a:pt x="3534" y="7157"/>
                    <a:pt x="4874" y="7262"/>
                    <a:pt x="4874" y="7262"/>
                  </a:cubicBezTo>
                  <a:lnTo>
                    <a:pt x="5381" y="591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5"/>
            <p:cNvSpPr/>
            <p:nvPr/>
          </p:nvSpPr>
          <p:spPr>
            <a:xfrm>
              <a:off x="2232275" y="3866375"/>
              <a:ext cx="103225" cy="146150"/>
            </a:xfrm>
            <a:custGeom>
              <a:avLst/>
              <a:gdLst/>
              <a:ahLst/>
              <a:cxnLst/>
              <a:rect l="l" t="t" r="r" b="b"/>
              <a:pathLst>
                <a:path w="4129" h="5846" extrusionOk="0">
                  <a:moveTo>
                    <a:pt x="1013" y="0"/>
                  </a:moveTo>
                  <a:cubicBezTo>
                    <a:pt x="697" y="0"/>
                    <a:pt x="375" y="86"/>
                    <a:pt x="66" y="271"/>
                  </a:cubicBezTo>
                  <a:cubicBezTo>
                    <a:pt x="1" y="310"/>
                    <a:pt x="40" y="403"/>
                    <a:pt x="101" y="403"/>
                  </a:cubicBezTo>
                  <a:cubicBezTo>
                    <a:pt x="112" y="403"/>
                    <a:pt x="124" y="399"/>
                    <a:pt x="136" y="392"/>
                  </a:cubicBezTo>
                  <a:cubicBezTo>
                    <a:pt x="483" y="185"/>
                    <a:pt x="799" y="95"/>
                    <a:pt x="1086" y="95"/>
                  </a:cubicBezTo>
                  <a:cubicBezTo>
                    <a:pt x="2404" y="95"/>
                    <a:pt x="3100" y="2003"/>
                    <a:pt x="3293" y="3190"/>
                  </a:cubicBezTo>
                  <a:cubicBezTo>
                    <a:pt x="3442" y="4104"/>
                    <a:pt x="3521" y="4988"/>
                    <a:pt x="3978" y="5811"/>
                  </a:cubicBezTo>
                  <a:cubicBezTo>
                    <a:pt x="3991" y="5835"/>
                    <a:pt x="4011" y="5846"/>
                    <a:pt x="4032" y="5846"/>
                  </a:cubicBezTo>
                  <a:cubicBezTo>
                    <a:pt x="4079" y="5846"/>
                    <a:pt x="4128" y="5794"/>
                    <a:pt x="4098" y="5740"/>
                  </a:cubicBezTo>
                  <a:cubicBezTo>
                    <a:pt x="3245" y="4202"/>
                    <a:pt x="3730" y="2155"/>
                    <a:pt x="2547" y="767"/>
                  </a:cubicBezTo>
                  <a:cubicBezTo>
                    <a:pt x="2135" y="282"/>
                    <a:pt x="1584" y="0"/>
                    <a:pt x="1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5"/>
            <p:cNvSpPr/>
            <p:nvPr/>
          </p:nvSpPr>
          <p:spPr>
            <a:xfrm>
              <a:off x="2332850" y="3935700"/>
              <a:ext cx="17900" cy="10200"/>
            </a:xfrm>
            <a:custGeom>
              <a:avLst/>
              <a:gdLst/>
              <a:ahLst/>
              <a:cxnLst/>
              <a:rect l="l" t="t" r="r" b="b"/>
              <a:pathLst>
                <a:path w="716" h="408" extrusionOk="0">
                  <a:moveTo>
                    <a:pt x="616" y="1"/>
                  </a:moveTo>
                  <a:cubicBezTo>
                    <a:pt x="595" y="1"/>
                    <a:pt x="573" y="9"/>
                    <a:pt x="557" y="30"/>
                  </a:cubicBezTo>
                  <a:cubicBezTo>
                    <a:pt x="439" y="190"/>
                    <a:pt x="287" y="265"/>
                    <a:pt x="90" y="268"/>
                  </a:cubicBezTo>
                  <a:cubicBezTo>
                    <a:pt x="1" y="269"/>
                    <a:pt x="1" y="408"/>
                    <a:pt x="89" y="408"/>
                  </a:cubicBezTo>
                  <a:cubicBezTo>
                    <a:pt x="89" y="408"/>
                    <a:pt x="90" y="408"/>
                    <a:pt x="90" y="408"/>
                  </a:cubicBezTo>
                  <a:cubicBezTo>
                    <a:pt x="339" y="403"/>
                    <a:pt x="530" y="300"/>
                    <a:pt x="678" y="102"/>
                  </a:cubicBezTo>
                  <a:cubicBezTo>
                    <a:pt x="716" y="51"/>
                    <a:pt x="667" y="1"/>
                    <a:pt x="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2333000" y="3913600"/>
              <a:ext cx="21450" cy="16125"/>
            </a:xfrm>
            <a:custGeom>
              <a:avLst/>
              <a:gdLst/>
              <a:ahLst/>
              <a:cxnLst/>
              <a:rect l="l" t="t" r="r" b="b"/>
              <a:pathLst>
                <a:path w="858" h="645" extrusionOk="0">
                  <a:moveTo>
                    <a:pt x="758" y="1"/>
                  </a:moveTo>
                  <a:cubicBezTo>
                    <a:pt x="742" y="1"/>
                    <a:pt x="725" y="7"/>
                    <a:pt x="711" y="23"/>
                  </a:cubicBezTo>
                  <a:cubicBezTo>
                    <a:pt x="527" y="223"/>
                    <a:pt x="309" y="388"/>
                    <a:pt x="68" y="515"/>
                  </a:cubicBezTo>
                  <a:cubicBezTo>
                    <a:pt x="0" y="551"/>
                    <a:pt x="42" y="644"/>
                    <a:pt x="106" y="644"/>
                  </a:cubicBezTo>
                  <a:cubicBezTo>
                    <a:pt x="116" y="644"/>
                    <a:pt x="128" y="642"/>
                    <a:pt x="139" y="636"/>
                  </a:cubicBezTo>
                  <a:cubicBezTo>
                    <a:pt x="390" y="504"/>
                    <a:pt x="617" y="330"/>
                    <a:pt x="810" y="121"/>
                  </a:cubicBezTo>
                  <a:cubicBezTo>
                    <a:pt x="857" y="71"/>
                    <a:pt x="810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2249675" y="3863950"/>
              <a:ext cx="78925" cy="14725"/>
            </a:xfrm>
            <a:custGeom>
              <a:avLst/>
              <a:gdLst/>
              <a:ahLst/>
              <a:cxnLst/>
              <a:rect l="l" t="t" r="r" b="b"/>
              <a:pathLst>
                <a:path w="3157" h="589" extrusionOk="0">
                  <a:moveTo>
                    <a:pt x="86" y="0"/>
                  </a:moveTo>
                  <a:cubicBezTo>
                    <a:pt x="1" y="0"/>
                    <a:pt x="2" y="136"/>
                    <a:pt x="90" y="139"/>
                  </a:cubicBezTo>
                  <a:cubicBezTo>
                    <a:pt x="1086" y="185"/>
                    <a:pt x="2075" y="336"/>
                    <a:pt x="3038" y="586"/>
                  </a:cubicBezTo>
                  <a:cubicBezTo>
                    <a:pt x="3045" y="588"/>
                    <a:pt x="3052" y="589"/>
                    <a:pt x="3058" y="589"/>
                  </a:cubicBezTo>
                  <a:cubicBezTo>
                    <a:pt x="3131" y="589"/>
                    <a:pt x="3157" y="473"/>
                    <a:pt x="3076" y="452"/>
                  </a:cubicBezTo>
                  <a:cubicBezTo>
                    <a:pt x="2099" y="197"/>
                    <a:pt x="1098" y="46"/>
                    <a:pt x="90" y="0"/>
                  </a:cubicBezTo>
                  <a:cubicBezTo>
                    <a:pt x="89" y="0"/>
                    <a:pt x="88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5"/>
            <p:cNvSpPr/>
            <p:nvPr/>
          </p:nvSpPr>
          <p:spPr>
            <a:xfrm>
              <a:off x="2249100" y="3829450"/>
              <a:ext cx="108275" cy="15300"/>
            </a:xfrm>
            <a:custGeom>
              <a:avLst/>
              <a:gdLst/>
              <a:ahLst/>
              <a:cxnLst/>
              <a:rect l="l" t="t" r="r" b="b"/>
              <a:pathLst>
                <a:path w="4331" h="612" extrusionOk="0">
                  <a:moveTo>
                    <a:pt x="80" y="0"/>
                  </a:moveTo>
                  <a:cubicBezTo>
                    <a:pt x="0" y="0"/>
                    <a:pt x="3" y="132"/>
                    <a:pt x="90" y="141"/>
                  </a:cubicBezTo>
                  <a:lnTo>
                    <a:pt x="88" y="141"/>
                  </a:lnTo>
                  <a:lnTo>
                    <a:pt x="4242" y="611"/>
                  </a:lnTo>
                  <a:cubicBezTo>
                    <a:pt x="4246" y="611"/>
                    <a:pt x="4249" y="611"/>
                    <a:pt x="4252" y="611"/>
                  </a:cubicBezTo>
                  <a:cubicBezTo>
                    <a:pt x="4330" y="611"/>
                    <a:pt x="4327" y="481"/>
                    <a:pt x="4242" y="472"/>
                  </a:cubicBezTo>
                  <a:lnTo>
                    <a:pt x="90" y="1"/>
                  </a:lnTo>
                  <a:cubicBezTo>
                    <a:pt x="86" y="0"/>
                    <a:pt x="83" y="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5"/>
            <p:cNvSpPr/>
            <p:nvPr/>
          </p:nvSpPr>
          <p:spPr>
            <a:xfrm>
              <a:off x="2330675" y="3898300"/>
              <a:ext cx="25525" cy="13125"/>
            </a:xfrm>
            <a:custGeom>
              <a:avLst/>
              <a:gdLst/>
              <a:ahLst/>
              <a:cxnLst/>
              <a:rect l="l" t="t" r="r" b="b"/>
              <a:pathLst>
                <a:path w="1021" h="525" extrusionOk="0">
                  <a:moveTo>
                    <a:pt x="913" y="1"/>
                  </a:moveTo>
                  <a:cubicBezTo>
                    <a:pt x="903" y="1"/>
                    <a:pt x="892" y="3"/>
                    <a:pt x="881" y="8"/>
                  </a:cubicBezTo>
                  <a:lnTo>
                    <a:pt x="71" y="396"/>
                  </a:lnTo>
                  <a:cubicBezTo>
                    <a:pt x="0" y="430"/>
                    <a:pt x="44" y="525"/>
                    <a:pt x="110" y="525"/>
                  </a:cubicBezTo>
                  <a:cubicBezTo>
                    <a:pt x="120" y="525"/>
                    <a:pt x="131" y="522"/>
                    <a:pt x="141" y="517"/>
                  </a:cubicBezTo>
                  <a:lnTo>
                    <a:pt x="951" y="129"/>
                  </a:lnTo>
                  <a:cubicBezTo>
                    <a:pt x="1021" y="96"/>
                    <a:pt x="978" y="1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5"/>
            <p:cNvSpPr/>
            <p:nvPr/>
          </p:nvSpPr>
          <p:spPr>
            <a:xfrm>
              <a:off x="2351750" y="3879550"/>
              <a:ext cx="39175" cy="22825"/>
            </a:xfrm>
            <a:custGeom>
              <a:avLst/>
              <a:gdLst/>
              <a:ahLst/>
              <a:cxnLst/>
              <a:rect l="l" t="t" r="r" b="b"/>
              <a:pathLst>
                <a:path w="1567" h="913" extrusionOk="0">
                  <a:moveTo>
                    <a:pt x="940" y="149"/>
                  </a:moveTo>
                  <a:cubicBezTo>
                    <a:pt x="1026" y="149"/>
                    <a:pt x="1111" y="173"/>
                    <a:pt x="1191" y="229"/>
                  </a:cubicBezTo>
                  <a:cubicBezTo>
                    <a:pt x="1385" y="368"/>
                    <a:pt x="1300" y="639"/>
                    <a:pt x="1091" y="703"/>
                  </a:cubicBezTo>
                  <a:cubicBezTo>
                    <a:pt x="975" y="738"/>
                    <a:pt x="857" y="758"/>
                    <a:pt x="736" y="764"/>
                  </a:cubicBezTo>
                  <a:cubicBezTo>
                    <a:pt x="699" y="767"/>
                    <a:pt x="661" y="768"/>
                    <a:pt x="624" y="768"/>
                  </a:cubicBezTo>
                  <a:cubicBezTo>
                    <a:pt x="481" y="768"/>
                    <a:pt x="339" y="751"/>
                    <a:pt x="200" y="717"/>
                  </a:cubicBezTo>
                  <a:lnTo>
                    <a:pt x="200" y="717"/>
                  </a:lnTo>
                  <a:cubicBezTo>
                    <a:pt x="321" y="450"/>
                    <a:pt x="637" y="149"/>
                    <a:pt x="940" y="149"/>
                  </a:cubicBezTo>
                  <a:close/>
                  <a:moveTo>
                    <a:pt x="995" y="1"/>
                  </a:moveTo>
                  <a:cubicBezTo>
                    <a:pt x="627" y="1"/>
                    <a:pt x="202" y="365"/>
                    <a:pt x="61" y="690"/>
                  </a:cubicBezTo>
                  <a:lnTo>
                    <a:pt x="61" y="690"/>
                  </a:lnTo>
                  <a:cubicBezTo>
                    <a:pt x="19" y="705"/>
                    <a:pt x="1" y="762"/>
                    <a:pt x="25" y="799"/>
                  </a:cubicBezTo>
                  <a:lnTo>
                    <a:pt x="25" y="799"/>
                  </a:lnTo>
                  <a:cubicBezTo>
                    <a:pt x="23" y="842"/>
                    <a:pt x="62" y="870"/>
                    <a:pt x="99" y="870"/>
                  </a:cubicBezTo>
                  <a:cubicBezTo>
                    <a:pt x="118" y="870"/>
                    <a:pt x="136" y="863"/>
                    <a:pt x="149" y="848"/>
                  </a:cubicBezTo>
                  <a:lnTo>
                    <a:pt x="149" y="848"/>
                  </a:lnTo>
                  <a:cubicBezTo>
                    <a:pt x="311" y="888"/>
                    <a:pt x="486" y="913"/>
                    <a:pt x="659" y="913"/>
                  </a:cubicBezTo>
                  <a:cubicBezTo>
                    <a:pt x="851" y="913"/>
                    <a:pt x="1042" y="882"/>
                    <a:pt x="1215" y="809"/>
                  </a:cubicBezTo>
                  <a:cubicBezTo>
                    <a:pt x="1446" y="709"/>
                    <a:pt x="1567" y="472"/>
                    <a:pt x="1416" y="241"/>
                  </a:cubicBezTo>
                  <a:cubicBezTo>
                    <a:pt x="1305" y="70"/>
                    <a:pt x="1155" y="1"/>
                    <a:pt x="9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5"/>
            <p:cNvSpPr/>
            <p:nvPr/>
          </p:nvSpPr>
          <p:spPr>
            <a:xfrm>
              <a:off x="2349500" y="3865125"/>
              <a:ext cx="25100" cy="34900"/>
            </a:xfrm>
            <a:custGeom>
              <a:avLst/>
              <a:gdLst/>
              <a:ahLst/>
              <a:cxnLst/>
              <a:rect l="l" t="t" r="r" b="b"/>
              <a:pathLst>
                <a:path w="1004" h="1396" extrusionOk="0">
                  <a:moveTo>
                    <a:pt x="426" y="1"/>
                  </a:moveTo>
                  <a:cubicBezTo>
                    <a:pt x="270" y="1"/>
                    <a:pt x="110" y="88"/>
                    <a:pt x="28" y="250"/>
                  </a:cubicBezTo>
                  <a:cubicBezTo>
                    <a:pt x="0" y="304"/>
                    <a:pt x="48" y="355"/>
                    <a:pt x="95" y="355"/>
                  </a:cubicBezTo>
                  <a:cubicBezTo>
                    <a:pt x="116" y="355"/>
                    <a:pt x="136" y="345"/>
                    <a:pt x="149" y="320"/>
                  </a:cubicBezTo>
                  <a:cubicBezTo>
                    <a:pt x="192" y="207"/>
                    <a:pt x="282" y="144"/>
                    <a:pt x="414" y="132"/>
                  </a:cubicBezTo>
                  <a:lnTo>
                    <a:pt x="692" y="369"/>
                  </a:lnTo>
                  <a:cubicBezTo>
                    <a:pt x="762" y="515"/>
                    <a:pt x="644" y="709"/>
                    <a:pt x="560" y="823"/>
                  </a:cubicBezTo>
                  <a:cubicBezTo>
                    <a:pt x="440" y="990"/>
                    <a:pt x="274" y="1121"/>
                    <a:pt x="137" y="1274"/>
                  </a:cubicBezTo>
                  <a:cubicBezTo>
                    <a:pt x="91" y="1326"/>
                    <a:pt x="138" y="1395"/>
                    <a:pt x="189" y="1395"/>
                  </a:cubicBezTo>
                  <a:cubicBezTo>
                    <a:pt x="205" y="1395"/>
                    <a:pt x="221" y="1389"/>
                    <a:pt x="235" y="1373"/>
                  </a:cubicBezTo>
                  <a:cubicBezTo>
                    <a:pt x="501" y="1079"/>
                    <a:pt x="1003" y="714"/>
                    <a:pt x="798" y="250"/>
                  </a:cubicBezTo>
                  <a:cubicBezTo>
                    <a:pt x="723" y="81"/>
                    <a:pt x="576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5"/>
            <p:cNvSpPr/>
            <p:nvPr/>
          </p:nvSpPr>
          <p:spPr>
            <a:xfrm>
              <a:off x="1933850" y="3829225"/>
              <a:ext cx="133225" cy="178875"/>
            </a:xfrm>
            <a:custGeom>
              <a:avLst/>
              <a:gdLst/>
              <a:ahLst/>
              <a:cxnLst/>
              <a:rect l="l" t="t" r="r" b="b"/>
              <a:pathLst>
                <a:path w="5329" h="7155" extrusionOk="0">
                  <a:moveTo>
                    <a:pt x="1113" y="1"/>
                  </a:moveTo>
                  <a:cubicBezTo>
                    <a:pt x="1113" y="1"/>
                    <a:pt x="1314" y="1528"/>
                    <a:pt x="1314" y="1528"/>
                  </a:cubicBezTo>
                  <a:cubicBezTo>
                    <a:pt x="1314" y="1528"/>
                    <a:pt x="1312" y="1519"/>
                    <a:pt x="1310" y="1499"/>
                  </a:cubicBezTo>
                  <a:cubicBezTo>
                    <a:pt x="1295" y="1391"/>
                    <a:pt x="1180" y="1327"/>
                    <a:pt x="1027" y="1327"/>
                  </a:cubicBezTo>
                  <a:cubicBezTo>
                    <a:pt x="798" y="1327"/>
                    <a:pt x="486" y="1470"/>
                    <a:pt x="303" y="1822"/>
                  </a:cubicBezTo>
                  <a:cubicBezTo>
                    <a:pt x="1" y="2403"/>
                    <a:pt x="1365" y="7154"/>
                    <a:pt x="2133" y="7154"/>
                  </a:cubicBezTo>
                  <a:cubicBezTo>
                    <a:pt x="2141" y="7154"/>
                    <a:pt x="2149" y="7154"/>
                    <a:pt x="2157" y="7153"/>
                  </a:cubicBezTo>
                  <a:cubicBezTo>
                    <a:pt x="2409" y="7119"/>
                    <a:pt x="2806" y="7108"/>
                    <a:pt x="3225" y="7108"/>
                  </a:cubicBezTo>
                  <a:cubicBezTo>
                    <a:pt x="4074" y="7108"/>
                    <a:pt x="5012" y="7154"/>
                    <a:pt x="5012" y="7154"/>
                  </a:cubicBezTo>
                  <a:lnTo>
                    <a:pt x="5329" y="472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5"/>
            <p:cNvSpPr/>
            <p:nvPr/>
          </p:nvSpPr>
          <p:spPr>
            <a:xfrm>
              <a:off x="1943375" y="3864425"/>
              <a:ext cx="107050" cy="143900"/>
            </a:xfrm>
            <a:custGeom>
              <a:avLst/>
              <a:gdLst/>
              <a:ahLst/>
              <a:cxnLst/>
              <a:rect l="l" t="t" r="r" b="b"/>
              <a:pathLst>
                <a:path w="4282" h="5756" extrusionOk="0">
                  <a:moveTo>
                    <a:pt x="1043" y="0"/>
                  </a:moveTo>
                  <a:cubicBezTo>
                    <a:pt x="717" y="0"/>
                    <a:pt x="384" y="93"/>
                    <a:pt x="62" y="297"/>
                  </a:cubicBezTo>
                  <a:cubicBezTo>
                    <a:pt x="0" y="337"/>
                    <a:pt x="38" y="430"/>
                    <a:pt x="98" y="430"/>
                  </a:cubicBezTo>
                  <a:cubicBezTo>
                    <a:pt x="109" y="430"/>
                    <a:pt x="121" y="426"/>
                    <a:pt x="134" y="418"/>
                  </a:cubicBezTo>
                  <a:lnTo>
                    <a:pt x="134" y="420"/>
                  </a:lnTo>
                  <a:cubicBezTo>
                    <a:pt x="487" y="194"/>
                    <a:pt x="811" y="97"/>
                    <a:pt x="1107" y="97"/>
                  </a:cubicBezTo>
                  <a:cubicBezTo>
                    <a:pt x="2395" y="97"/>
                    <a:pt x="3143" y="1946"/>
                    <a:pt x="3370" y="3122"/>
                  </a:cubicBezTo>
                  <a:cubicBezTo>
                    <a:pt x="3544" y="4031"/>
                    <a:pt x="3649" y="4914"/>
                    <a:pt x="4129" y="5722"/>
                  </a:cubicBezTo>
                  <a:cubicBezTo>
                    <a:pt x="4143" y="5746"/>
                    <a:pt x="4164" y="5756"/>
                    <a:pt x="4186" y="5756"/>
                  </a:cubicBezTo>
                  <a:cubicBezTo>
                    <a:pt x="4234" y="5756"/>
                    <a:pt x="4282" y="5706"/>
                    <a:pt x="4250" y="5652"/>
                  </a:cubicBezTo>
                  <a:cubicBezTo>
                    <a:pt x="3398" y="4213"/>
                    <a:pt x="3738" y="2351"/>
                    <a:pt x="2753" y="973"/>
                  </a:cubicBezTo>
                  <a:cubicBezTo>
                    <a:pt x="2327" y="377"/>
                    <a:pt x="1701" y="0"/>
                    <a:pt x="1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5"/>
            <p:cNvSpPr/>
            <p:nvPr/>
          </p:nvSpPr>
          <p:spPr>
            <a:xfrm>
              <a:off x="2045850" y="39311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608" y="0"/>
                  </a:moveTo>
                  <a:cubicBezTo>
                    <a:pt x="587" y="0"/>
                    <a:pt x="565" y="10"/>
                    <a:pt x="549" y="32"/>
                  </a:cubicBezTo>
                  <a:cubicBezTo>
                    <a:pt x="436" y="193"/>
                    <a:pt x="286" y="273"/>
                    <a:pt x="90" y="282"/>
                  </a:cubicBezTo>
                  <a:cubicBezTo>
                    <a:pt x="2" y="286"/>
                    <a:pt x="0" y="422"/>
                    <a:pt x="85" y="422"/>
                  </a:cubicBezTo>
                  <a:cubicBezTo>
                    <a:pt x="87" y="422"/>
                    <a:pt x="88" y="422"/>
                    <a:pt x="90" y="422"/>
                  </a:cubicBezTo>
                  <a:cubicBezTo>
                    <a:pt x="339" y="410"/>
                    <a:pt x="528" y="304"/>
                    <a:pt x="670" y="102"/>
                  </a:cubicBezTo>
                  <a:cubicBezTo>
                    <a:pt x="706" y="50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5"/>
            <p:cNvSpPr/>
            <p:nvPr/>
          </p:nvSpPr>
          <p:spPr>
            <a:xfrm>
              <a:off x="2045525" y="3908925"/>
              <a:ext cx="21025" cy="16625"/>
            </a:xfrm>
            <a:custGeom>
              <a:avLst/>
              <a:gdLst/>
              <a:ahLst/>
              <a:cxnLst/>
              <a:rect l="l" t="t" r="r" b="b"/>
              <a:pathLst>
                <a:path w="841" h="665" extrusionOk="0">
                  <a:moveTo>
                    <a:pt x="742" y="1"/>
                  </a:moveTo>
                  <a:cubicBezTo>
                    <a:pt x="726" y="1"/>
                    <a:pt x="710" y="8"/>
                    <a:pt x="696" y="23"/>
                  </a:cubicBezTo>
                  <a:cubicBezTo>
                    <a:pt x="517" y="229"/>
                    <a:pt x="305" y="401"/>
                    <a:pt x="68" y="535"/>
                  </a:cubicBezTo>
                  <a:cubicBezTo>
                    <a:pt x="1" y="572"/>
                    <a:pt x="42" y="665"/>
                    <a:pt x="104" y="665"/>
                  </a:cubicBezTo>
                  <a:cubicBezTo>
                    <a:pt x="115" y="665"/>
                    <a:pt x="127" y="662"/>
                    <a:pt x="138" y="656"/>
                  </a:cubicBezTo>
                  <a:cubicBezTo>
                    <a:pt x="386" y="517"/>
                    <a:pt x="608" y="337"/>
                    <a:pt x="794" y="122"/>
                  </a:cubicBezTo>
                  <a:cubicBezTo>
                    <a:pt x="840" y="71"/>
                    <a:pt x="793" y="1"/>
                    <a:pt x="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5"/>
            <p:cNvSpPr/>
            <p:nvPr/>
          </p:nvSpPr>
          <p:spPr>
            <a:xfrm>
              <a:off x="1960475" y="3862150"/>
              <a:ext cx="79225" cy="12600"/>
            </a:xfrm>
            <a:custGeom>
              <a:avLst/>
              <a:gdLst/>
              <a:ahLst/>
              <a:cxnLst/>
              <a:rect l="l" t="t" r="r" b="b"/>
              <a:pathLst>
                <a:path w="3169" h="504" extrusionOk="0">
                  <a:moveTo>
                    <a:pt x="88" y="1"/>
                  </a:moveTo>
                  <a:cubicBezTo>
                    <a:pt x="0" y="1"/>
                    <a:pt x="1" y="139"/>
                    <a:pt x="90" y="141"/>
                  </a:cubicBezTo>
                  <a:cubicBezTo>
                    <a:pt x="1086" y="159"/>
                    <a:pt x="2078" y="279"/>
                    <a:pt x="3050" y="502"/>
                  </a:cubicBezTo>
                  <a:cubicBezTo>
                    <a:pt x="3056" y="503"/>
                    <a:pt x="3062" y="504"/>
                    <a:pt x="3068" y="504"/>
                  </a:cubicBezTo>
                  <a:cubicBezTo>
                    <a:pt x="3142" y="504"/>
                    <a:pt x="3169" y="385"/>
                    <a:pt x="3087" y="367"/>
                  </a:cubicBezTo>
                  <a:cubicBezTo>
                    <a:pt x="2103" y="142"/>
                    <a:pt x="1099" y="20"/>
                    <a:pt x="90" y="1"/>
                  </a:cubicBezTo>
                  <a:cubicBezTo>
                    <a:pt x="89" y="1"/>
                    <a:pt x="89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5"/>
            <p:cNvSpPr/>
            <p:nvPr/>
          </p:nvSpPr>
          <p:spPr>
            <a:xfrm>
              <a:off x="1958825" y="3827725"/>
              <a:ext cx="108625" cy="12325"/>
            </a:xfrm>
            <a:custGeom>
              <a:avLst/>
              <a:gdLst/>
              <a:ahLst/>
              <a:cxnLst/>
              <a:rect l="l" t="t" r="r" b="b"/>
              <a:pathLst>
                <a:path w="4345" h="493" extrusionOk="0">
                  <a:moveTo>
                    <a:pt x="83" y="1"/>
                  </a:moveTo>
                  <a:cubicBezTo>
                    <a:pt x="1" y="1"/>
                    <a:pt x="3" y="134"/>
                    <a:pt x="90" y="141"/>
                  </a:cubicBezTo>
                  <a:lnTo>
                    <a:pt x="4255" y="492"/>
                  </a:lnTo>
                  <a:cubicBezTo>
                    <a:pt x="4257" y="492"/>
                    <a:pt x="4260" y="492"/>
                    <a:pt x="4262" y="492"/>
                  </a:cubicBezTo>
                  <a:cubicBezTo>
                    <a:pt x="4344" y="492"/>
                    <a:pt x="4342" y="359"/>
                    <a:pt x="4255" y="352"/>
                  </a:cubicBezTo>
                  <a:lnTo>
                    <a:pt x="90" y="1"/>
                  </a:lnTo>
                  <a:cubicBezTo>
                    <a:pt x="88" y="1"/>
                    <a:pt x="86" y="1"/>
                    <a:pt x="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5"/>
            <p:cNvSpPr/>
            <p:nvPr/>
          </p:nvSpPr>
          <p:spPr>
            <a:xfrm>
              <a:off x="2042725" y="3893625"/>
              <a:ext cx="25150" cy="13725"/>
            </a:xfrm>
            <a:custGeom>
              <a:avLst/>
              <a:gdLst/>
              <a:ahLst/>
              <a:cxnLst/>
              <a:rect l="l" t="t" r="r" b="b"/>
              <a:pathLst>
                <a:path w="1006" h="549" extrusionOk="0">
                  <a:moveTo>
                    <a:pt x="901" y="0"/>
                  </a:moveTo>
                  <a:cubicBezTo>
                    <a:pt x="890" y="0"/>
                    <a:pt x="879" y="3"/>
                    <a:pt x="868" y="9"/>
                  </a:cubicBezTo>
                  <a:lnTo>
                    <a:pt x="68" y="421"/>
                  </a:lnTo>
                  <a:cubicBezTo>
                    <a:pt x="1" y="455"/>
                    <a:pt x="42" y="549"/>
                    <a:pt x="106" y="549"/>
                  </a:cubicBezTo>
                  <a:cubicBezTo>
                    <a:pt x="117" y="549"/>
                    <a:pt x="128" y="546"/>
                    <a:pt x="140" y="540"/>
                  </a:cubicBezTo>
                  <a:lnTo>
                    <a:pt x="938" y="130"/>
                  </a:lnTo>
                  <a:cubicBezTo>
                    <a:pt x="1005" y="94"/>
                    <a:pt x="964" y="0"/>
                    <a:pt x="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5"/>
            <p:cNvSpPr/>
            <p:nvPr/>
          </p:nvSpPr>
          <p:spPr>
            <a:xfrm>
              <a:off x="2063450" y="3874225"/>
              <a:ext cx="38975" cy="23075"/>
            </a:xfrm>
            <a:custGeom>
              <a:avLst/>
              <a:gdLst/>
              <a:ahLst/>
              <a:cxnLst/>
              <a:rect l="l" t="t" r="r" b="b"/>
              <a:pathLst>
                <a:path w="1559" h="923" extrusionOk="0">
                  <a:moveTo>
                    <a:pt x="933" y="150"/>
                  </a:moveTo>
                  <a:cubicBezTo>
                    <a:pt x="1014" y="150"/>
                    <a:pt x="1095" y="172"/>
                    <a:pt x="1172" y="223"/>
                  </a:cubicBezTo>
                  <a:cubicBezTo>
                    <a:pt x="1370" y="353"/>
                    <a:pt x="1296" y="629"/>
                    <a:pt x="1089" y="699"/>
                  </a:cubicBezTo>
                  <a:cubicBezTo>
                    <a:pt x="975" y="736"/>
                    <a:pt x="857" y="761"/>
                    <a:pt x="738" y="772"/>
                  </a:cubicBezTo>
                  <a:cubicBezTo>
                    <a:pt x="685" y="776"/>
                    <a:pt x="632" y="778"/>
                    <a:pt x="579" y="778"/>
                  </a:cubicBezTo>
                  <a:cubicBezTo>
                    <a:pt x="451" y="778"/>
                    <a:pt x="324" y="765"/>
                    <a:pt x="199" y="739"/>
                  </a:cubicBezTo>
                  <a:lnTo>
                    <a:pt x="199" y="739"/>
                  </a:lnTo>
                  <a:cubicBezTo>
                    <a:pt x="314" y="465"/>
                    <a:pt x="626" y="150"/>
                    <a:pt x="933" y="150"/>
                  </a:cubicBezTo>
                  <a:close/>
                  <a:moveTo>
                    <a:pt x="988" y="0"/>
                  </a:moveTo>
                  <a:cubicBezTo>
                    <a:pt x="614" y="0"/>
                    <a:pt x="187" y="385"/>
                    <a:pt x="56" y="718"/>
                  </a:cubicBezTo>
                  <a:lnTo>
                    <a:pt x="56" y="718"/>
                  </a:lnTo>
                  <a:cubicBezTo>
                    <a:pt x="16" y="736"/>
                    <a:pt x="1" y="792"/>
                    <a:pt x="26" y="826"/>
                  </a:cubicBezTo>
                  <a:lnTo>
                    <a:pt x="26" y="826"/>
                  </a:lnTo>
                  <a:cubicBezTo>
                    <a:pt x="28" y="868"/>
                    <a:pt x="66" y="895"/>
                    <a:pt x="102" y="895"/>
                  </a:cubicBezTo>
                  <a:cubicBezTo>
                    <a:pt x="121" y="895"/>
                    <a:pt x="140" y="888"/>
                    <a:pt x="152" y="871"/>
                  </a:cubicBezTo>
                  <a:lnTo>
                    <a:pt x="152" y="871"/>
                  </a:lnTo>
                  <a:cubicBezTo>
                    <a:pt x="299" y="903"/>
                    <a:pt x="455" y="922"/>
                    <a:pt x="612" y="922"/>
                  </a:cubicBezTo>
                  <a:cubicBezTo>
                    <a:pt x="821" y="922"/>
                    <a:pt x="1029" y="888"/>
                    <a:pt x="1214" y="803"/>
                  </a:cubicBezTo>
                  <a:cubicBezTo>
                    <a:pt x="1440" y="697"/>
                    <a:pt x="1558" y="457"/>
                    <a:pt x="1402" y="230"/>
                  </a:cubicBezTo>
                  <a:cubicBezTo>
                    <a:pt x="1289" y="67"/>
                    <a:pt x="1143" y="0"/>
                    <a:pt x="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5"/>
            <p:cNvSpPr/>
            <p:nvPr/>
          </p:nvSpPr>
          <p:spPr>
            <a:xfrm>
              <a:off x="2060450" y="3860250"/>
              <a:ext cx="25500" cy="35100"/>
            </a:xfrm>
            <a:custGeom>
              <a:avLst/>
              <a:gdLst/>
              <a:ahLst/>
              <a:cxnLst/>
              <a:rect l="l" t="t" r="r" b="b"/>
              <a:pathLst>
                <a:path w="1020" h="1404" extrusionOk="0">
                  <a:moveTo>
                    <a:pt x="429" y="1"/>
                  </a:moveTo>
                  <a:cubicBezTo>
                    <a:pt x="268" y="1"/>
                    <a:pt x="105" y="92"/>
                    <a:pt x="26" y="258"/>
                  </a:cubicBezTo>
                  <a:cubicBezTo>
                    <a:pt x="0" y="315"/>
                    <a:pt x="49" y="366"/>
                    <a:pt x="94" y="366"/>
                  </a:cubicBezTo>
                  <a:cubicBezTo>
                    <a:pt x="115" y="366"/>
                    <a:pt x="135" y="355"/>
                    <a:pt x="147" y="330"/>
                  </a:cubicBezTo>
                  <a:cubicBezTo>
                    <a:pt x="198" y="222"/>
                    <a:pt x="321" y="125"/>
                    <a:pt x="442" y="125"/>
                  </a:cubicBezTo>
                  <a:cubicBezTo>
                    <a:pt x="540" y="125"/>
                    <a:pt x="637" y="189"/>
                    <a:pt x="693" y="360"/>
                  </a:cubicBezTo>
                  <a:cubicBezTo>
                    <a:pt x="739" y="503"/>
                    <a:pt x="664" y="679"/>
                    <a:pt x="591" y="798"/>
                  </a:cubicBezTo>
                  <a:cubicBezTo>
                    <a:pt x="482" y="979"/>
                    <a:pt x="302" y="1120"/>
                    <a:pt x="166" y="1281"/>
                  </a:cubicBezTo>
                  <a:cubicBezTo>
                    <a:pt x="122" y="1334"/>
                    <a:pt x="168" y="1403"/>
                    <a:pt x="219" y="1403"/>
                  </a:cubicBezTo>
                  <a:cubicBezTo>
                    <a:pt x="234" y="1403"/>
                    <a:pt x="251" y="1396"/>
                    <a:pt x="265" y="1380"/>
                  </a:cubicBezTo>
                  <a:cubicBezTo>
                    <a:pt x="523" y="1076"/>
                    <a:pt x="1019" y="692"/>
                    <a:pt x="792" y="233"/>
                  </a:cubicBezTo>
                  <a:cubicBezTo>
                    <a:pt x="715" y="74"/>
                    <a:pt x="573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5"/>
            <p:cNvSpPr/>
            <p:nvPr/>
          </p:nvSpPr>
          <p:spPr>
            <a:xfrm>
              <a:off x="2126725" y="3124425"/>
              <a:ext cx="220775" cy="5625"/>
            </a:xfrm>
            <a:custGeom>
              <a:avLst/>
              <a:gdLst/>
              <a:ahLst/>
              <a:cxnLst/>
              <a:rect l="l" t="t" r="r" b="b"/>
              <a:pathLst>
                <a:path w="8831" h="225" extrusionOk="0">
                  <a:moveTo>
                    <a:pt x="8739" y="1"/>
                  </a:moveTo>
                  <a:lnTo>
                    <a:pt x="90" y="84"/>
                  </a:lnTo>
                  <a:cubicBezTo>
                    <a:pt x="1" y="84"/>
                    <a:pt x="1" y="224"/>
                    <a:pt x="90" y="224"/>
                  </a:cubicBezTo>
                  <a:lnTo>
                    <a:pt x="8739" y="141"/>
                  </a:lnTo>
                  <a:cubicBezTo>
                    <a:pt x="8830" y="139"/>
                    <a:pt x="8830" y="1"/>
                    <a:pt x="8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5"/>
            <p:cNvSpPr/>
            <p:nvPr/>
          </p:nvSpPr>
          <p:spPr>
            <a:xfrm>
              <a:off x="2801025" y="1711950"/>
              <a:ext cx="39450" cy="299750"/>
            </a:xfrm>
            <a:custGeom>
              <a:avLst/>
              <a:gdLst/>
              <a:ahLst/>
              <a:cxnLst/>
              <a:rect l="l" t="t" r="r" b="b"/>
              <a:pathLst>
                <a:path w="1578" h="11990" extrusionOk="0">
                  <a:moveTo>
                    <a:pt x="1445" y="0"/>
                  </a:moveTo>
                  <a:lnTo>
                    <a:pt x="0" y="94"/>
                  </a:lnTo>
                  <a:lnTo>
                    <a:pt x="0" y="239"/>
                  </a:lnTo>
                  <a:cubicBezTo>
                    <a:pt x="6" y="1597"/>
                    <a:pt x="71" y="11989"/>
                    <a:pt x="785" y="11989"/>
                  </a:cubicBezTo>
                  <a:cubicBezTo>
                    <a:pt x="790" y="11989"/>
                    <a:pt x="794" y="11989"/>
                    <a:pt x="799" y="11988"/>
                  </a:cubicBezTo>
                  <a:cubicBezTo>
                    <a:pt x="1578" y="11834"/>
                    <a:pt x="1445" y="0"/>
                    <a:pt x="14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5"/>
            <p:cNvSpPr/>
            <p:nvPr/>
          </p:nvSpPr>
          <p:spPr>
            <a:xfrm>
              <a:off x="2800575" y="1709450"/>
              <a:ext cx="37175" cy="27050"/>
            </a:xfrm>
            <a:custGeom>
              <a:avLst/>
              <a:gdLst/>
              <a:ahLst/>
              <a:cxnLst/>
              <a:rect l="l" t="t" r="r" b="b"/>
              <a:pathLst>
                <a:path w="1487" h="1082" extrusionOk="0">
                  <a:moveTo>
                    <a:pt x="1487" y="0"/>
                  </a:moveTo>
                  <a:lnTo>
                    <a:pt x="0" y="39"/>
                  </a:lnTo>
                  <a:lnTo>
                    <a:pt x="23" y="1047"/>
                  </a:lnTo>
                  <a:lnTo>
                    <a:pt x="1470" y="1081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2771225" y="1557125"/>
              <a:ext cx="96700" cy="157775"/>
            </a:xfrm>
            <a:custGeom>
              <a:avLst/>
              <a:gdLst/>
              <a:ahLst/>
              <a:cxnLst/>
              <a:rect l="l" t="t" r="r" b="b"/>
              <a:pathLst>
                <a:path w="3868" h="6311" extrusionOk="0">
                  <a:moveTo>
                    <a:pt x="1211" y="0"/>
                  </a:moveTo>
                  <a:lnTo>
                    <a:pt x="1211" y="0"/>
                  </a:lnTo>
                  <a:cubicBezTo>
                    <a:pt x="1268" y="636"/>
                    <a:pt x="1068" y="1265"/>
                    <a:pt x="825" y="1855"/>
                  </a:cubicBezTo>
                  <a:cubicBezTo>
                    <a:pt x="582" y="2444"/>
                    <a:pt x="291" y="3019"/>
                    <a:pt x="145" y="3640"/>
                  </a:cubicBezTo>
                  <a:cubicBezTo>
                    <a:pt x="1" y="4261"/>
                    <a:pt x="18" y="4953"/>
                    <a:pt x="364" y="5489"/>
                  </a:cubicBezTo>
                  <a:cubicBezTo>
                    <a:pt x="687" y="5989"/>
                    <a:pt x="1386" y="6310"/>
                    <a:pt x="2025" y="6310"/>
                  </a:cubicBezTo>
                  <a:cubicBezTo>
                    <a:pt x="2242" y="6310"/>
                    <a:pt x="2452" y="6273"/>
                    <a:pt x="2639" y="6193"/>
                  </a:cubicBezTo>
                  <a:lnTo>
                    <a:pt x="2637" y="6193"/>
                  </a:lnTo>
                  <a:cubicBezTo>
                    <a:pt x="3733" y="5560"/>
                    <a:pt x="3867" y="4039"/>
                    <a:pt x="3584" y="2804"/>
                  </a:cubicBezTo>
                  <a:cubicBezTo>
                    <a:pt x="3302" y="1571"/>
                    <a:pt x="2349" y="558"/>
                    <a:pt x="1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2788075" y="1556300"/>
              <a:ext cx="67800" cy="72925"/>
            </a:xfrm>
            <a:custGeom>
              <a:avLst/>
              <a:gdLst/>
              <a:ahLst/>
              <a:cxnLst/>
              <a:rect l="l" t="t" r="r" b="b"/>
              <a:pathLst>
                <a:path w="2712" h="2917" extrusionOk="0">
                  <a:moveTo>
                    <a:pt x="476" y="1"/>
                  </a:moveTo>
                  <a:cubicBezTo>
                    <a:pt x="476" y="1"/>
                    <a:pt x="618" y="248"/>
                    <a:pt x="438" y="861"/>
                  </a:cubicBezTo>
                  <a:cubicBezTo>
                    <a:pt x="257" y="1474"/>
                    <a:pt x="33" y="2169"/>
                    <a:pt x="33" y="2169"/>
                  </a:cubicBezTo>
                  <a:cubicBezTo>
                    <a:pt x="1" y="2392"/>
                    <a:pt x="33" y="2633"/>
                    <a:pt x="191" y="2794"/>
                  </a:cubicBezTo>
                  <a:cubicBezTo>
                    <a:pt x="275" y="2878"/>
                    <a:pt x="394" y="2917"/>
                    <a:pt x="514" y="2917"/>
                  </a:cubicBezTo>
                  <a:cubicBezTo>
                    <a:pt x="536" y="2917"/>
                    <a:pt x="558" y="2915"/>
                    <a:pt x="579" y="2913"/>
                  </a:cubicBezTo>
                  <a:cubicBezTo>
                    <a:pt x="718" y="2898"/>
                    <a:pt x="848" y="2835"/>
                    <a:pt x="967" y="2762"/>
                  </a:cubicBezTo>
                  <a:cubicBezTo>
                    <a:pt x="1170" y="2636"/>
                    <a:pt x="1350" y="2476"/>
                    <a:pt x="1499" y="2290"/>
                  </a:cubicBezTo>
                  <a:cubicBezTo>
                    <a:pt x="1580" y="2188"/>
                    <a:pt x="1671" y="2069"/>
                    <a:pt x="1799" y="2066"/>
                  </a:cubicBezTo>
                  <a:cubicBezTo>
                    <a:pt x="1802" y="2066"/>
                    <a:pt x="1804" y="2066"/>
                    <a:pt x="1807" y="2066"/>
                  </a:cubicBezTo>
                  <a:cubicBezTo>
                    <a:pt x="1972" y="2066"/>
                    <a:pt x="2073" y="2254"/>
                    <a:pt x="2219" y="2336"/>
                  </a:cubicBezTo>
                  <a:cubicBezTo>
                    <a:pt x="2273" y="2365"/>
                    <a:pt x="2333" y="2380"/>
                    <a:pt x="2392" y="2380"/>
                  </a:cubicBezTo>
                  <a:cubicBezTo>
                    <a:pt x="2460" y="2380"/>
                    <a:pt x="2527" y="2361"/>
                    <a:pt x="2586" y="2322"/>
                  </a:cubicBezTo>
                  <a:cubicBezTo>
                    <a:pt x="2694" y="2252"/>
                    <a:pt x="2712" y="2254"/>
                    <a:pt x="2700" y="2126"/>
                  </a:cubicBezTo>
                  <a:cubicBezTo>
                    <a:pt x="2700" y="2126"/>
                    <a:pt x="1833" y="479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2823125" y="1623775"/>
              <a:ext cx="23625" cy="24550"/>
            </a:xfrm>
            <a:custGeom>
              <a:avLst/>
              <a:gdLst/>
              <a:ahLst/>
              <a:cxnLst/>
              <a:rect l="l" t="t" r="r" b="b"/>
              <a:pathLst>
                <a:path w="945" h="982" extrusionOk="0">
                  <a:moveTo>
                    <a:pt x="443" y="1"/>
                  </a:moveTo>
                  <a:cubicBezTo>
                    <a:pt x="333" y="1"/>
                    <a:pt x="222" y="47"/>
                    <a:pt x="146" y="127"/>
                  </a:cubicBezTo>
                  <a:cubicBezTo>
                    <a:pt x="33" y="248"/>
                    <a:pt x="0" y="433"/>
                    <a:pt x="50" y="590"/>
                  </a:cubicBezTo>
                  <a:cubicBezTo>
                    <a:pt x="100" y="746"/>
                    <a:pt x="225" y="874"/>
                    <a:pt x="378" y="940"/>
                  </a:cubicBezTo>
                  <a:cubicBezTo>
                    <a:pt x="437" y="966"/>
                    <a:pt x="502" y="981"/>
                    <a:pt x="566" y="981"/>
                  </a:cubicBezTo>
                  <a:cubicBezTo>
                    <a:pt x="622" y="981"/>
                    <a:pt x="676" y="969"/>
                    <a:pt x="725" y="942"/>
                  </a:cubicBezTo>
                  <a:cubicBezTo>
                    <a:pt x="800" y="897"/>
                    <a:pt x="850" y="819"/>
                    <a:pt x="876" y="737"/>
                  </a:cubicBezTo>
                  <a:cubicBezTo>
                    <a:pt x="916" y="611"/>
                    <a:pt x="944" y="452"/>
                    <a:pt x="882" y="335"/>
                  </a:cubicBezTo>
                  <a:cubicBezTo>
                    <a:pt x="819" y="217"/>
                    <a:pt x="727" y="74"/>
                    <a:pt x="598" y="35"/>
                  </a:cubicBezTo>
                  <a:cubicBezTo>
                    <a:pt x="550" y="12"/>
                    <a:pt x="496" y="1"/>
                    <a:pt x="4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2755075" y="1750075"/>
              <a:ext cx="127025" cy="186925"/>
            </a:xfrm>
            <a:custGeom>
              <a:avLst/>
              <a:gdLst/>
              <a:ahLst/>
              <a:cxnLst/>
              <a:rect l="l" t="t" r="r" b="b"/>
              <a:pathLst>
                <a:path w="5081" h="7477" extrusionOk="0">
                  <a:moveTo>
                    <a:pt x="2937" y="1"/>
                  </a:moveTo>
                  <a:cubicBezTo>
                    <a:pt x="2647" y="1"/>
                    <a:pt x="802" y="3724"/>
                    <a:pt x="802" y="3724"/>
                  </a:cubicBezTo>
                  <a:cubicBezTo>
                    <a:pt x="802" y="3724"/>
                    <a:pt x="638" y="1913"/>
                    <a:pt x="538" y="1913"/>
                  </a:cubicBezTo>
                  <a:cubicBezTo>
                    <a:pt x="532" y="1913"/>
                    <a:pt x="526" y="1920"/>
                    <a:pt x="520" y="1935"/>
                  </a:cubicBezTo>
                  <a:cubicBezTo>
                    <a:pt x="392" y="2269"/>
                    <a:pt x="1" y="5283"/>
                    <a:pt x="1" y="5283"/>
                  </a:cubicBezTo>
                  <a:lnTo>
                    <a:pt x="1987" y="7476"/>
                  </a:lnTo>
                  <a:cubicBezTo>
                    <a:pt x="2521" y="5967"/>
                    <a:pt x="3815" y="4394"/>
                    <a:pt x="4548" y="3563"/>
                  </a:cubicBezTo>
                  <a:cubicBezTo>
                    <a:pt x="4717" y="3371"/>
                    <a:pt x="4731" y="3297"/>
                    <a:pt x="4654" y="3297"/>
                  </a:cubicBezTo>
                  <a:cubicBezTo>
                    <a:pt x="4395" y="3297"/>
                    <a:pt x="3115" y="4116"/>
                    <a:pt x="3115" y="4116"/>
                  </a:cubicBezTo>
                  <a:cubicBezTo>
                    <a:pt x="3115" y="4116"/>
                    <a:pt x="4464" y="2715"/>
                    <a:pt x="5001" y="1731"/>
                  </a:cubicBezTo>
                  <a:cubicBezTo>
                    <a:pt x="5080" y="1585"/>
                    <a:pt x="5081" y="1524"/>
                    <a:pt x="5025" y="1524"/>
                  </a:cubicBezTo>
                  <a:cubicBezTo>
                    <a:pt x="4702" y="1524"/>
                    <a:pt x="2478" y="3593"/>
                    <a:pt x="2478" y="3593"/>
                  </a:cubicBezTo>
                  <a:cubicBezTo>
                    <a:pt x="2478" y="3593"/>
                    <a:pt x="3686" y="1653"/>
                    <a:pt x="4173" y="858"/>
                  </a:cubicBezTo>
                  <a:cubicBezTo>
                    <a:pt x="4232" y="762"/>
                    <a:pt x="4244" y="720"/>
                    <a:pt x="4218" y="720"/>
                  </a:cubicBezTo>
                  <a:cubicBezTo>
                    <a:pt x="4028" y="720"/>
                    <a:pt x="1871" y="2953"/>
                    <a:pt x="1871" y="2953"/>
                  </a:cubicBezTo>
                  <a:cubicBezTo>
                    <a:pt x="1871" y="2953"/>
                    <a:pt x="3024" y="688"/>
                    <a:pt x="2974" y="63"/>
                  </a:cubicBezTo>
                  <a:cubicBezTo>
                    <a:pt x="2971" y="21"/>
                    <a:pt x="2958" y="1"/>
                    <a:pt x="29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1770425" y="1854800"/>
              <a:ext cx="1080825" cy="1103075"/>
            </a:xfrm>
            <a:custGeom>
              <a:avLst/>
              <a:gdLst/>
              <a:ahLst/>
              <a:cxnLst/>
              <a:rect l="l" t="t" r="r" b="b"/>
              <a:pathLst>
                <a:path w="43233" h="44123" extrusionOk="0">
                  <a:moveTo>
                    <a:pt x="38103" y="0"/>
                  </a:moveTo>
                  <a:lnTo>
                    <a:pt x="24421" y="15389"/>
                  </a:lnTo>
                  <a:lnTo>
                    <a:pt x="19645" y="15628"/>
                  </a:lnTo>
                  <a:cubicBezTo>
                    <a:pt x="15203" y="15850"/>
                    <a:pt x="10962" y="17567"/>
                    <a:pt x="7632" y="20516"/>
                  </a:cubicBezTo>
                  <a:cubicBezTo>
                    <a:pt x="4671" y="23139"/>
                    <a:pt x="2148" y="26412"/>
                    <a:pt x="1426" y="28577"/>
                  </a:cubicBezTo>
                  <a:cubicBezTo>
                    <a:pt x="0" y="32854"/>
                    <a:pt x="767" y="39330"/>
                    <a:pt x="767" y="39330"/>
                  </a:cubicBezTo>
                  <a:lnTo>
                    <a:pt x="5042" y="39330"/>
                  </a:lnTo>
                  <a:lnTo>
                    <a:pt x="6467" y="30210"/>
                  </a:lnTo>
                  <a:lnTo>
                    <a:pt x="9422" y="26709"/>
                  </a:lnTo>
                  <a:lnTo>
                    <a:pt x="9422" y="26709"/>
                  </a:lnTo>
                  <a:lnTo>
                    <a:pt x="9131" y="44123"/>
                  </a:lnTo>
                  <a:lnTo>
                    <a:pt x="30407" y="42180"/>
                  </a:lnTo>
                  <a:lnTo>
                    <a:pt x="30407" y="22516"/>
                  </a:lnTo>
                  <a:lnTo>
                    <a:pt x="43233" y="2850"/>
                  </a:lnTo>
                  <a:lnTo>
                    <a:pt x="381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2004500" y="2658150"/>
              <a:ext cx="531150" cy="19350"/>
            </a:xfrm>
            <a:custGeom>
              <a:avLst/>
              <a:gdLst/>
              <a:ahLst/>
              <a:cxnLst/>
              <a:rect l="l" t="t" r="r" b="b"/>
              <a:pathLst>
                <a:path w="21246" h="774" extrusionOk="0">
                  <a:moveTo>
                    <a:pt x="21017" y="1"/>
                  </a:moveTo>
                  <a:cubicBezTo>
                    <a:pt x="21012" y="1"/>
                    <a:pt x="21006" y="1"/>
                    <a:pt x="21001" y="1"/>
                  </a:cubicBezTo>
                  <a:cubicBezTo>
                    <a:pt x="17791" y="249"/>
                    <a:pt x="14603" y="348"/>
                    <a:pt x="11416" y="348"/>
                  </a:cubicBezTo>
                  <a:cubicBezTo>
                    <a:pt x="7658" y="348"/>
                    <a:pt x="3902" y="211"/>
                    <a:pt x="117" y="19"/>
                  </a:cubicBezTo>
                  <a:cubicBezTo>
                    <a:pt x="115" y="19"/>
                    <a:pt x="113" y="19"/>
                    <a:pt x="111" y="19"/>
                  </a:cubicBezTo>
                  <a:cubicBezTo>
                    <a:pt x="1" y="19"/>
                    <a:pt x="7" y="185"/>
                    <a:pt x="117" y="197"/>
                  </a:cubicBezTo>
                  <a:cubicBezTo>
                    <a:pt x="3687" y="605"/>
                    <a:pt x="7281" y="774"/>
                    <a:pt x="10876" y="774"/>
                  </a:cubicBezTo>
                  <a:cubicBezTo>
                    <a:pt x="14256" y="774"/>
                    <a:pt x="17637" y="625"/>
                    <a:pt x="21001" y="385"/>
                  </a:cubicBezTo>
                  <a:cubicBezTo>
                    <a:pt x="21240" y="367"/>
                    <a:pt x="21245" y="1"/>
                    <a:pt x="21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5"/>
            <p:cNvSpPr/>
            <p:nvPr/>
          </p:nvSpPr>
          <p:spPr>
            <a:xfrm>
              <a:off x="2004075" y="2608800"/>
              <a:ext cx="533700" cy="14000"/>
            </a:xfrm>
            <a:custGeom>
              <a:avLst/>
              <a:gdLst/>
              <a:ahLst/>
              <a:cxnLst/>
              <a:rect l="l" t="t" r="r" b="b"/>
              <a:pathLst>
                <a:path w="21348" h="560" extrusionOk="0">
                  <a:moveTo>
                    <a:pt x="7574" y="0"/>
                  </a:moveTo>
                  <a:cubicBezTo>
                    <a:pt x="5089" y="0"/>
                    <a:pt x="2608" y="35"/>
                    <a:pt x="134" y="137"/>
                  </a:cubicBezTo>
                  <a:cubicBezTo>
                    <a:pt x="1" y="143"/>
                    <a:pt x="1" y="338"/>
                    <a:pt x="134" y="344"/>
                  </a:cubicBezTo>
                  <a:cubicBezTo>
                    <a:pt x="3541" y="515"/>
                    <a:pt x="6964" y="559"/>
                    <a:pt x="10389" y="559"/>
                  </a:cubicBezTo>
                  <a:cubicBezTo>
                    <a:pt x="13972" y="559"/>
                    <a:pt x="17556" y="510"/>
                    <a:pt x="21125" y="507"/>
                  </a:cubicBezTo>
                  <a:cubicBezTo>
                    <a:pt x="21347" y="507"/>
                    <a:pt x="21347" y="162"/>
                    <a:pt x="21125" y="161"/>
                  </a:cubicBezTo>
                  <a:cubicBezTo>
                    <a:pt x="16622" y="116"/>
                    <a:pt x="12094" y="0"/>
                    <a:pt x="7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2003150" y="2555950"/>
              <a:ext cx="528575" cy="19900"/>
            </a:xfrm>
            <a:custGeom>
              <a:avLst/>
              <a:gdLst/>
              <a:ahLst/>
              <a:cxnLst/>
              <a:rect l="l" t="t" r="r" b="b"/>
              <a:pathLst>
                <a:path w="21143" h="796" extrusionOk="0">
                  <a:moveTo>
                    <a:pt x="20927" y="0"/>
                  </a:moveTo>
                  <a:cubicBezTo>
                    <a:pt x="20924" y="0"/>
                    <a:pt x="20920" y="0"/>
                    <a:pt x="20916" y="1"/>
                  </a:cubicBezTo>
                  <a:cubicBezTo>
                    <a:pt x="15568" y="285"/>
                    <a:pt x="10238" y="336"/>
                    <a:pt x="4895" y="336"/>
                  </a:cubicBezTo>
                  <a:cubicBezTo>
                    <a:pt x="3322" y="336"/>
                    <a:pt x="1747" y="331"/>
                    <a:pt x="171" y="327"/>
                  </a:cubicBezTo>
                  <a:cubicBezTo>
                    <a:pt x="1" y="327"/>
                    <a:pt x="4" y="579"/>
                    <a:pt x="171" y="590"/>
                  </a:cubicBezTo>
                  <a:cubicBezTo>
                    <a:pt x="2717" y="734"/>
                    <a:pt x="5271" y="796"/>
                    <a:pt x="7827" y="796"/>
                  </a:cubicBezTo>
                  <a:cubicBezTo>
                    <a:pt x="12195" y="796"/>
                    <a:pt x="16567" y="614"/>
                    <a:pt x="20916" y="351"/>
                  </a:cubicBezTo>
                  <a:cubicBezTo>
                    <a:pt x="21136" y="338"/>
                    <a:pt x="21143" y="0"/>
                    <a:pt x="20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986425" y="2500450"/>
              <a:ext cx="551150" cy="19075"/>
            </a:xfrm>
            <a:custGeom>
              <a:avLst/>
              <a:gdLst/>
              <a:ahLst/>
              <a:cxnLst/>
              <a:rect l="l" t="t" r="r" b="b"/>
              <a:pathLst>
                <a:path w="22046" h="763" extrusionOk="0">
                  <a:moveTo>
                    <a:pt x="6132" y="1"/>
                  </a:moveTo>
                  <a:cubicBezTo>
                    <a:pt x="4092" y="1"/>
                    <a:pt x="2056" y="42"/>
                    <a:pt x="31" y="166"/>
                  </a:cubicBezTo>
                  <a:cubicBezTo>
                    <a:pt x="0" y="169"/>
                    <a:pt x="0" y="213"/>
                    <a:pt x="31" y="216"/>
                  </a:cubicBezTo>
                  <a:lnTo>
                    <a:pt x="31" y="215"/>
                  </a:lnTo>
                  <a:cubicBezTo>
                    <a:pt x="3228" y="634"/>
                    <a:pt x="6510" y="763"/>
                    <a:pt x="9805" y="763"/>
                  </a:cubicBezTo>
                  <a:cubicBezTo>
                    <a:pt x="13840" y="763"/>
                    <a:pt x="17894" y="569"/>
                    <a:pt x="21834" y="477"/>
                  </a:cubicBezTo>
                  <a:cubicBezTo>
                    <a:pt x="22044" y="473"/>
                    <a:pt x="22046" y="148"/>
                    <a:pt x="21840" y="148"/>
                  </a:cubicBezTo>
                  <a:cubicBezTo>
                    <a:pt x="21838" y="148"/>
                    <a:pt x="21836" y="148"/>
                    <a:pt x="21834" y="148"/>
                  </a:cubicBezTo>
                  <a:cubicBezTo>
                    <a:pt x="20857" y="172"/>
                    <a:pt x="19877" y="181"/>
                    <a:pt x="18896" y="181"/>
                  </a:cubicBezTo>
                  <a:cubicBezTo>
                    <a:pt x="14651" y="181"/>
                    <a:pt x="10380" y="1"/>
                    <a:pt x="6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5"/>
            <p:cNvSpPr/>
            <p:nvPr/>
          </p:nvSpPr>
          <p:spPr>
            <a:xfrm>
              <a:off x="1997200" y="2431375"/>
              <a:ext cx="538550" cy="21150"/>
            </a:xfrm>
            <a:custGeom>
              <a:avLst/>
              <a:gdLst/>
              <a:ahLst/>
              <a:cxnLst/>
              <a:rect l="l" t="t" r="r" b="b"/>
              <a:pathLst>
                <a:path w="21542" h="846" extrusionOk="0">
                  <a:moveTo>
                    <a:pt x="11820" y="1"/>
                  </a:moveTo>
                  <a:cubicBezTo>
                    <a:pt x="7864" y="1"/>
                    <a:pt x="3904" y="91"/>
                    <a:pt x="60" y="531"/>
                  </a:cubicBezTo>
                  <a:cubicBezTo>
                    <a:pt x="0" y="531"/>
                    <a:pt x="0" y="620"/>
                    <a:pt x="60" y="620"/>
                  </a:cubicBezTo>
                  <a:cubicBezTo>
                    <a:pt x="2133" y="784"/>
                    <a:pt x="4236" y="845"/>
                    <a:pt x="6352" y="845"/>
                  </a:cubicBezTo>
                  <a:cubicBezTo>
                    <a:pt x="11352" y="845"/>
                    <a:pt x="16423" y="503"/>
                    <a:pt x="21336" y="359"/>
                  </a:cubicBezTo>
                  <a:cubicBezTo>
                    <a:pt x="21540" y="352"/>
                    <a:pt x="21542" y="42"/>
                    <a:pt x="21337" y="42"/>
                  </a:cubicBezTo>
                  <a:cubicBezTo>
                    <a:pt x="21337" y="42"/>
                    <a:pt x="21336" y="42"/>
                    <a:pt x="21336" y="42"/>
                  </a:cubicBezTo>
                  <a:cubicBezTo>
                    <a:pt x="20923" y="44"/>
                    <a:pt x="20509" y="45"/>
                    <a:pt x="20094" y="45"/>
                  </a:cubicBezTo>
                  <a:cubicBezTo>
                    <a:pt x="17366" y="45"/>
                    <a:pt x="14594" y="1"/>
                    <a:pt x="11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2021825" y="2361325"/>
              <a:ext cx="487500" cy="29475"/>
            </a:xfrm>
            <a:custGeom>
              <a:avLst/>
              <a:gdLst/>
              <a:ahLst/>
              <a:cxnLst/>
              <a:rect l="l" t="t" r="r" b="b"/>
              <a:pathLst>
                <a:path w="19500" h="1179" extrusionOk="0">
                  <a:moveTo>
                    <a:pt x="19304" y="1"/>
                  </a:moveTo>
                  <a:cubicBezTo>
                    <a:pt x="19298" y="1"/>
                    <a:pt x="19292" y="1"/>
                    <a:pt x="19286" y="2"/>
                  </a:cubicBezTo>
                  <a:cubicBezTo>
                    <a:pt x="12888" y="583"/>
                    <a:pt x="6465" y="169"/>
                    <a:pt x="95" y="653"/>
                  </a:cubicBezTo>
                  <a:cubicBezTo>
                    <a:pt x="28" y="658"/>
                    <a:pt x="1" y="768"/>
                    <a:pt x="77" y="779"/>
                  </a:cubicBezTo>
                  <a:cubicBezTo>
                    <a:pt x="2091" y="1067"/>
                    <a:pt x="4175" y="1178"/>
                    <a:pt x="6283" y="1178"/>
                  </a:cubicBezTo>
                  <a:cubicBezTo>
                    <a:pt x="10649" y="1178"/>
                    <a:pt x="15117" y="701"/>
                    <a:pt x="19286" y="334"/>
                  </a:cubicBezTo>
                  <a:cubicBezTo>
                    <a:pt x="19492" y="317"/>
                    <a:pt x="19499" y="1"/>
                    <a:pt x="19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2003950" y="2295000"/>
              <a:ext cx="437250" cy="39200"/>
            </a:xfrm>
            <a:custGeom>
              <a:avLst/>
              <a:gdLst/>
              <a:ahLst/>
              <a:cxnLst/>
              <a:rect l="l" t="t" r="r" b="b"/>
              <a:pathLst>
                <a:path w="17490" h="1568" extrusionOk="0">
                  <a:moveTo>
                    <a:pt x="17297" y="1"/>
                  </a:moveTo>
                  <a:cubicBezTo>
                    <a:pt x="17291" y="1"/>
                    <a:pt x="17285" y="1"/>
                    <a:pt x="17278" y="2"/>
                  </a:cubicBezTo>
                  <a:cubicBezTo>
                    <a:pt x="11566" y="545"/>
                    <a:pt x="5865" y="993"/>
                    <a:pt x="139" y="1353"/>
                  </a:cubicBezTo>
                  <a:cubicBezTo>
                    <a:pt x="2" y="1362"/>
                    <a:pt x="0" y="1568"/>
                    <a:pt x="137" y="1568"/>
                  </a:cubicBezTo>
                  <a:cubicBezTo>
                    <a:pt x="138" y="1568"/>
                    <a:pt x="138" y="1568"/>
                    <a:pt x="139" y="1568"/>
                  </a:cubicBezTo>
                  <a:cubicBezTo>
                    <a:pt x="5850" y="1536"/>
                    <a:pt x="11604" y="961"/>
                    <a:pt x="17278" y="331"/>
                  </a:cubicBezTo>
                  <a:cubicBezTo>
                    <a:pt x="17479" y="310"/>
                    <a:pt x="17490" y="1"/>
                    <a:pt x="17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2387800" y="2232200"/>
              <a:ext cx="157125" cy="173850"/>
            </a:xfrm>
            <a:custGeom>
              <a:avLst/>
              <a:gdLst/>
              <a:ahLst/>
              <a:cxnLst/>
              <a:rect l="l" t="t" r="r" b="b"/>
              <a:pathLst>
                <a:path w="6285" h="6954" extrusionOk="0">
                  <a:moveTo>
                    <a:pt x="147" y="0"/>
                  </a:moveTo>
                  <a:cubicBezTo>
                    <a:pt x="69" y="0"/>
                    <a:pt x="1" y="106"/>
                    <a:pt x="68" y="183"/>
                  </a:cubicBezTo>
                  <a:lnTo>
                    <a:pt x="68" y="186"/>
                  </a:lnTo>
                  <a:cubicBezTo>
                    <a:pt x="2000" y="2438"/>
                    <a:pt x="3940" y="4685"/>
                    <a:pt x="5918" y="6896"/>
                  </a:cubicBezTo>
                  <a:cubicBezTo>
                    <a:pt x="5954" y="6937"/>
                    <a:pt x="5995" y="6954"/>
                    <a:pt x="6036" y="6954"/>
                  </a:cubicBezTo>
                  <a:cubicBezTo>
                    <a:pt x="6166" y="6954"/>
                    <a:pt x="6285" y="6775"/>
                    <a:pt x="6170" y="6644"/>
                  </a:cubicBezTo>
                  <a:cubicBezTo>
                    <a:pt x="4215" y="4417"/>
                    <a:pt x="2218" y="2223"/>
                    <a:pt x="218" y="34"/>
                  </a:cubicBezTo>
                  <a:cubicBezTo>
                    <a:pt x="196" y="1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2425025" y="2187675"/>
              <a:ext cx="161025" cy="160375"/>
            </a:xfrm>
            <a:custGeom>
              <a:avLst/>
              <a:gdLst/>
              <a:ahLst/>
              <a:cxnLst/>
              <a:rect l="l" t="t" r="r" b="b"/>
              <a:pathLst>
                <a:path w="6441" h="6415" extrusionOk="0">
                  <a:moveTo>
                    <a:pt x="115" y="1"/>
                  </a:moveTo>
                  <a:cubicBezTo>
                    <a:pt x="57" y="1"/>
                    <a:pt x="0" y="56"/>
                    <a:pt x="43" y="114"/>
                  </a:cubicBezTo>
                  <a:cubicBezTo>
                    <a:pt x="1709" y="2388"/>
                    <a:pt x="3990" y="4492"/>
                    <a:pt x="6087" y="6369"/>
                  </a:cubicBezTo>
                  <a:cubicBezTo>
                    <a:pt x="6123" y="6401"/>
                    <a:pt x="6162" y="6415"/>
                    <a:pt x="6200" y="6415"/>
                  </a:cubicBezTo>
                  <a:cubicBezTo>
                    <a:pt x="6330" y="6415"/>
                    <a:pt x="6441" y="6252"/>
                    <a:pt x="6324" y="6132"/>
                  </a:cubicBezTo>
                  <a:cubicBezTo>
                    <a:pt x="4336" y="4094"/>
                    <a:pt x="2340" y="1852"/>
                    <a:pt x="167" y="20"/>
                  </a:cubicBezTo>
                  <a:cubicBezTo>
                    <a:pt x="152" y="7"/>
                    <a:pt x="133" y="1"/>
                    <a:pt x="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2475175" y="2138775"/>
              <a:ext cx="140175" cy="143350"/>
            </a:xfrm>
            <a:custGeom>
              <a:avLst/>
              <a:gdLst/>
              <a:ahLst/>
              <a:cxnLst/>
              <a:rect l="l" t="t" r="r" b="b"/>
              <a:pathLst>
                <a:path w="5607" h="5734" extrusionOk="0">
                  <a:moveTo>
                    <a:pt x="165" y="0"/>
                  </a:moveTo>
                  <a:cubicBezTo>
                    <a:pt x="73" y="0"/>
                    <a:pt x="0" y="117"/>
                    <a:pt x="77" y="209"/>
                  </a:cubicBezTo>
                  <a:cubicBezTo>
                    <a:pt x="1670" y="2120"/>
                    <a:pt x="3476" y="3887"/>
                    <a:pt x="5204" y="5675"/>
                  </a:cubicBezTo>
                  <a:cubicBezTo>
                    <a:pt x="5244" y="5716"/>
                    <a:pt x="5288" y="5733"/>
                    <a:pt x="5332" y="5733"/>
                  </a:cubicBezTo>
                  <a:cubicBezTo>
                    <a:pt x="5477" y="5733"/>
                    <a:pt x="5606" y="5541"/>
                    <a:pt x="5475" y="5402"/>
                  </a:cubicBezTo>
                  <a:cubicBezTo>
                    <a:pt x="3769" y="3594"/>
                    <a:pt x="2086" y="1712"/>
                    <a:pt x="249" y="36"/>
                  </a:cubicBezTo>
                  <a:cubicBezTo>
                    <a:pt x="221" y="11"/>
                    <a:pt x="192" y="0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2514550" y="2087225"/>
              <a:ext cx="149000" cy="140975"/>
            </a:xfrm>
            <a:custGeom>
              <a:avLst/>
              <a:gdLst/>
              <a:ahLst/>
              <a:cxnLst/>
              <a:rect l="l" t="t" r="r" b="b"/>
              <a:pathLst>
                <a:path w="5960" h="5639" extrusionOk="0">
                  <a:moveTo>
                    <a:pt x="162" y="0"/>
                  </a:moveTo>
                  <a:cubicBezTo>
                    <a:pt x="74" y="0"/>
                    <a:pt x="1" y="102"/>
                    <a:pt x="80" y="187"/>
                  </a:cubicBezTo>
                  <a:cubicBezTo>
                    <a:pt x="1817" y="2045"/>
                    <a:pt x="3736" y="3744"/>
                    <a:pt x="5506" y="5574"/>
                  </a:cubicBezTo>
                  <a:cubicBezTo>
                    <a:pt x="5551" y="5619"/>
                    <a:pt x="5601" y="5639"/>
                    <a:pt x="5650" y="5639"/>
                  </a:cubicBezTo>
                  <a:cubicBezTo>
                    <a:pt x="5814" y="5639"/>
                    <a:pt x="5960" y="5422"/>
                    <a:pt x="5810" y="5271"/>
                  </a:cubicBezTo>
                  <a:cubicBezTo>
                    <a:pt x="4037" y="3465"/>
                    <a:pt x="2244" y="1580"/>
                    <a:pt x="239" y="28"/>
                  </a:cubicBezTo>
                  <a:cubicBezTo>
                    <a:pt x="215" y="9"/>
                    <a:pt x="188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2555175" y="2038325"/>
              <a:ext cx="137425" cy="134975"/>
            </a:xfrm>
            <a:custGeom>
              <a:avLst/>
              <a:gdLst/>
              <a:ahLst/>
              <a:cxnLst/>
              <a:rect l="l" t="t" r="r" b="b"/>
              <a:pathLst>
                <a:path w="5497" h="5399" extrusionOk="0">
                  <a:moveTo>
                    <a:pt x="71" y="1"/>
                  </a:moveTo>
                  <a:cubicBezTo>
                    <a:pt x="32" y="1"/>
                    <a:pt x="0" y="49"/>
                    <a:pt x="32" y="86"/>
                  </a:cubicBezTo>
                  <a:cubicBezTo>
                    <a:pt x="1624" y="1906"/>
                    <a:pt x="3315" y="3620"/>
                    <a:pt x="5022" y="5332"/>
                  </a:cubicBezTo>
                  <a:cubicBezTo>
                    <a:pt x="5069" y="5378"/>
                    <a:pt x="5121" y="5398"/>
                    <a:pt x="5172" y="5398"/>
                  </a:cubicBezTo>
                  <a:cubicBezTo>
                    <a:pt x="5344" y="5398"/>
                    <a:pt x="5496" y="5173"/>
                    <a:pt x="5340" y="5015"/>
                  </a:cubicBezTo>
                  <a:cubicBezTo>
                    <a:pt x="3631" y="3304"/>
                    <a:pt x="1922" y="1610"/>
                    <a:pt x="104" y="14"/>
                  </a:cubicBezTo>
                  <a:cubicBezTo>
                    <a:pt x="93" y="5"/>
                    <a:pt x="82" y="1"/>
                    <a:pt x="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5"/>
            <p:cNvSpPr/>
            <p:nvPr/>
          </p:nvSpPr>
          <p:spPr>
            <a:xfrm>
              <a:off x="2609325" y="1987075"/>
              <a:ext cx="136775" cy="99650"/>
            </a:xfrm>
            <a:custGeom>
              <a:avLst/>
              <a:gdLst/>
              <a:ahLst/>
              <a:cxnLst/>
              <a:rect l="l" t="t" r="r" b="b"/>
              <a:pathLst>
                <a:path w="5471" h="3986" extrusionOk="0">
                  <a:moveTo>
                    <a:pt x="66" y="0"/>
                  </a:moveTo>
                  <a:cubicBezTo>
                    <a:pt x="28" y="0"/>
                    <a:pt x="1" y="55"/>
                    <a:pt x="30" y="90"/>
                  </a:cubicBezTo>
                  <a:cubicBezTo>
                    <a:pt x="1416" y="1664"/>
                    <a:pt x="3326" y="2884"/>
                    <a:pt x="5106" y="3958"/>
                  </a:cubicBezTo>
                  <a:cubicBezTo>
                    <a:pt x="5139" y="3977"/>
                    <a:pt x="5171" y="3986"/>
                    <a:pt x="5201" y="3986"/>
                  </a:cubicBezTo>
                  <a:cubicBezTo>
                    <a:pt x="5363" y="3986"/>
                    <a:pt x="5470" y="3739"/>
                    <a:pt x="5296" y="3634"/>
                  </a:cubicBezTo>
                  <a:cubicBezTo>
                    <a:pt x="3464" y="2547"/>
                    <a:pt x="1852" y="1192"/>
                    <a:pt x="93" y="9"/>
                  </a:cubicBezTo>
                  <a:cubicBezTo>
                    <a:pt x="84" y="3"/>
                    <a:pt x="75" y="0"/>
                    <a:pt x="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5"/>
            <p:cNvSpPr/>
            <p:nvPr/>
          </p:nvSpPr>
          <p:spPr>
            <a:xfrm>
              <a:off x="2658875" y="1925950"/>
              <a:ext cx="133775" cy="95750"/>
            </a:xfrm>
            <a:custGeom>
              <a:avLst/>
              <a:gdLst/>
              <a:ahLst/>
              <a:cxnLst/>
              <a:rect l="l" t="t" r="r" b="b"/>
              <a:pathLst>
                <a:path w="5351" h="3830" extrusionOk="0">
                  <a:moveTo>
                    <a:pt x="104" y="1"/>
                  </a:moveTo>
                  <a:cubicBezTo>
                    <a:pt x="33" y="1"/>
                    <a:pt x="1" y="110"/>
                    <a:pt x="67" y="152"/>
                  </a:cubicBezTo>
                  <a:cubicBezTo>
                    <a:pt x="1822" y="1227"/>
                    <a:pt x="3458" y="2308"/>
                    <a:pt x="4923" y="3769"/>
                  </a:cubicBezTo>
                  <a:cubicBezTo>
                    <a:pt x="4965" y="3812"/>
                    <a:pt x="5013" y="3829"/>
                    <a:pt x="5059" y="3829"/>
                  </a:cubicBezTo>
                  <a:cubicBezTo>
                    <a:pt x="5214" y="3829"/>
                    <a:pt x="5351" y="3628"/>
                    <a:pt x="5210" y="3482"/>
                  </a:cubicBezTo>
                  <a:cubicBezTo>
                    <a:pt x="3798" y="2023"/>
                    <a:pt x="2054" y="699"/>
                    <a:pt x="130" y="6"/>
                  </a:cubicBezTo>
                  <a:cubicBezTo>
                    <a:pt x="121" y="2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2717800" y="1858600"/>
              <a:ext cx="136575" cy="76075"/>
            </a:xfrm>
            <a:custGeom>
              <a:avLst/>
              <a:gdLst/>
              <a:ahLst/>
              <a:cxnLst/>
              <a:rect l="l" t="t" r="r" b="b"/>
              <a:pathLst>
                <a:path w="5463" h="3043" extrusionOk="0">
                  <a:moveTo>
                    <a:pt x="166" y="1"/>
                  </a:moveTo>
                  <a:cubicBezTo>
                    <a:pt x="77" y="1"/>
                    <a:pt x="1" y="110"/>
                    <a:pt x="83" y="185"/>
                  </a:cubicBezTo>
                  <a:cubicBezTo>
                    <a:pt x="1449" y="1450"/>
                    <a:pt x="3305" y="2291"/>
                    <a:pt x="5001" y="3017"/>
                  </a:cubicBezTo>
                  <a:cubicBezTo>
                    <a:pt x="5042" y="3035"/>
                    <a:pt x="5081" y="3042"/>
                    <a:pt x="5117" y="3042"/>
                  </a:cubicBezTo>
                  <a:cubicBezTo>
                    <a:pt x="5357" y="3042"/>
                    <a:pt x="5463" y="2696"/>
                    <a:pt x="5184" y="2582"/>
                  </a:cubicBezTo>
                  <a:cubicBezTo>
                    <a:pt x="3435" y="1865"/>
                    <a:pt x="1900" y="840"/>
                    <a:pt x="215" y="13"/>
                  </a:cubicBezTo>
                  <a:cubicBezTo>
                    <a:pt x="199" y="4"/>
                    <a:pt x="183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5"/>
            <p:cNvSpPr/>
            <p:nvPr/>
          </p:nvSpPr>
          <p:spPr>
            <a:xfrm>
              <a:off x="2001625" y="2725950"/>
              <a:ext cx="529800" cy="21300"/>
            </a:xfrm>
            <a:custGeom>
              <a:avLst/>
              <a:gdLst/>
              <a:ahLst/>
              <a:cxnLst/>
              <a:rect l="l" t="t" r="r" b="b"/>
              <a:pathLst>
                <a:path w="21192" h="852" extrusionOk="0">
                  <a:moveTo>
                    <a:pt x="52" y="0"/>
                  </a:moveTo>
                  <a:cubicBezTo>
                    <a:pt x="1" y="0"/>
                    <a:pt x="4" y="81"/>
                    <a:pt x="57" y="85"/>
                  </a:cubicBezTo>
                  <a:cubicBezTo>
                    <a:pt x="5066" y="551"/>
                    <a:pt x="10090" y="851"/>
                    <a:pt x="15117" y="851"/>
                  </a:cubicBezTo>
                  <a:cubicBezTo>
                    <a:pt x="17080" y="851"/>
                    <a:pt x="19044" y="805"/>
                    <a:pt x="21008" y="706"/>
                  </a:cubicBezTo>
                  <a:cubicBezTo>
                    <a:pt x="21187" y="697"/>
                    <a:pt x="21192" y="424"/>
                    <a:pt x="21013" y="424"/>
                  </a:cubicBezTo>
                  <a:cubicBezTo>
                    <a:pt x="21011" y="424"/>
                    <a:pt x="21010" y="424"/>
                    <a:pt x="21008" y="424"/>
                  </a:cubicBezTo>
                  <a:cubicBezTo>
                    <a:pt x="18691" y="476"/>
                    <a:pt x="16377" y="509"/>
                    <a:pt x="14064" y="509"/>
                  </a:cubicBezTo>
                  <a:cubicBezTo>
                    <a:pt x="9393" y="509"/>
                    <a:pt x="4729" y="375"/>
                    <a:pt x="57" y="0"/>
                  </a:cubicBezTo>
                  <a:cubicBezTo>
                    <a:pt x="55" y="0"/>
                    <a:pt x="54" y="0"/>
                    <a:pt x="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5"/>
            <p:cNvSpPr/>
            <p:nvPr/>
          </p:nvSpPr>
          <p:spPr>
            <a:xfrm>
              <a:off x="2000325" y="2799975"/>
              <a:ext cx="531600" cy="11925"/>
            </a:xfrm>
            <a:custGeom>
              <a:avLst/>
              <a:gdLst/>
              <a:ahLst/>
              <a:cxnLst/>
              <a:rect l="l" t="t" r="r" b="b"/>
              <a:pathLst>
                <a:path w="21264" h="477" extrusionOk="0">
                  <a:moveTo>
                    <a:pt x="14335" y="1"/>
                  </a:moveTo>
                  <a:cubicBezTo>
                    <a:pt x="9590" y="1"/>
                    <a:pt x="4840" y="40"/>
                    <a:pt x="109" y="201"/>
                  </a:cubicBezTo>
                  <a:cubicBezTo>
                    <a:pt x="2" y="205"/>
                    <a:pt x="0" y="366"/>
                    <a:pt x="109" y="369"/>
                  </a:cubicBezTo>
                  <a:cubicBezTo>
                    <a:pt x="3171" y="448"/>
                    <a:pt x="6240" y="476"/>
                    <a:pt x="9310" y="476"/>
                  </a:cubicBezTo>
                  <a:cubicBezTo>
                    <a:pt x="13219" y="476"/>
                    <a:pt x="17130" y="430"/>
                    <a:pt x="21029" y="383"/>
                  </a:cubicBezTo>
                  <a:cubicBezTo>
                    <a:pt x="21263" y="380"/>
                    <a:pt x="21263" y="20"/>
                    <a:pt x="21029" y="19"/>
                  </a:cubicBezTo>
                  <a:cubicBezTo>
                    <a:pt x="18800" y="10"/>
                    <a:pt x="16568" y="1"/>
                    <a:pt x="14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5"/>
            <p:cNvSpPr/>
            <p:nvPr/>
          </p:nvSpPr>
          <p:spPr>
            <a:xfrm>
              <a:off x="1996800" y="2860350"/>
              <a:ext cx="544100" cy="25700"/>
            </a:xfrm>
            <a:custGeom>
              <a:avLst/>
              <a:gdLst/>
              <a:ahLst/>
              <a:cxnLst/>
              <a:rect l="l" t="t" r="r" b="b"/>
              <a:pathLst>
                <a:path w="21764" h="1028" extrusionOk="0">
                  <a:moveTo>
                    <a:pt x="21538" y="0"/>
                  </a:moveTo>
                  <a:cubicBezTo>
                    <a:pt x="21531" y="0"/>
                    <a:pt x="21523" y="1"/>
                    <a:pt x="21515" y="2"/>
                  </a:cubicBezTo>
                  <a:cubicBezTo>
                    <a:pt x="17790" y="429"/>
                    <a:pt x="14090" y="604"/>
                    <a:pt x="10387" y="604"/>
                  </a:cubicBezTo>
                  <a:cubicBezTo>
                    <a:pt x="6980" y="604"/>
                    <a:pt x="3571" y="456"/>
                    <a:pt x="135" y="218"/>
                  </a:cubicBezTo>
                  <a:cubicBezTo>
                    <a:pt x="132" y="218"/>
                    <a:pt x="130" y="217"/>
                    <a:pt x="127" y="217"/>
                  </a:cubicBezTo>
                  <a:cubicBezTo>
                    <a:pt x="0" y="217"/>
                    <a:pt x="9" y="409"/>
                    <a:pt x="135" y="425"/>
                  </a:cubicBezTo>
                  <a:lnTo>
                    <a:pt x="135" y="427"/>
                  </a:lnTo>
                  <a:cubicBezTo>
                    <a:pt x="3452" y="845"/>
                    <a:pt x="6777" y="1027"/>
                    <a:pt x="10102" y="1027"/>
                  </a:cubicBezTo>
                  <a:cubicBezTo>
                    <a:pt x="13909" y="1027"/>
                    <a:pt x="17717" y="789"/>
                    <a:pt x="21515" y="392"/>
                  </a:cubicBezTo>
                  <a:cubicBezTo>
                    <a:pt x="21755" y="368"/>
                    <a:pt x="21763" y="0"/>
                    <a:pt x="21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5"/>
            <p:cNvSpPr/>
            <p:nvPr/>
          </p:nvSpPr>
          <p:spPr>
            <a:xfrm>
              <a:off x="1785325" y="2781625"/>
              <a:ext cx="119575" cy="8500"/>
            </a:xfrm>
            <a:custGeom>
              <a:avLst/>
              <a:gdLst/>
              <a:ahLst/>
              <a:cxnLst/>
              <a:rect l="l" t="t" r="r" b="b"/>
              <a:pathLst>
                <a:path w="4783" h="340" extrusionOk="0">
                  <a:moveTo>
                    <a:pt x="4399" y="0"/>
                  </a:moveTo>
                  <a:cubicBezTo>
                    <a:pt x="2972" y="0"/>
                    <a:pt x="1539" y="94"/>
                    <a:pt x="114" y="155"/>
                  </a:cubicBezTo>
                  <a:cubicBezTo>
                    <a:pt x="3" y="159"/>
                    <a:pt x="1" y="331"/>
                    <a:pt x="113" y="331"/>
                  </a:cubicBezTo>
                  <a:cubicBezTo>
                    <a:pt x="113" y="331"/>
                    <a:pt x="114" y="331"/>
                    <a:pt x="114" y="331"/>
                  </a:cubicBezTo>
                  <a:cubicBezTo>
                    <a:pt x="1614" y="317"/>
                    <a:pt x="3122" y="340"/>
                    <a:pt x="4619" y="253"/>
                  </a:cubicBezTo>
                  <a:cubicBezTo>
                    <a:pt x="4780" y="243"/>
                    <a:pt x="4783" y="3"/>
                    <a:pt x="4619" y="1"/>
                  </a:cubicBezTo>
                  <a:cubicBezTo>
                    <a:pt x="4546" y="1"/>
                    <a:pt x="4472" y="0"/>
                    <a:pt x="4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5"/>
            <p:cNvSpPr/>
            <p:nvPr/>
          </p:nvSpPr>
          <p:spPr>
            <a:xfrm>
              <a:off x="1781350" y="2718650"/>
              <a:ext cx="140475" cy="10775"/>
            </a:xfrm>
            <a:custGeom>
              <a:avLst/>
              <a:gdLst/>
              <a:ahLst/>
              <a:cxnLst/>
              <a:rect l="l" t="t" r="r" b="b"/>
              <a:pathLst>
                <a:path w="5619" h="431" extrusionOk="0">
                  <a:moveTo>
                    <a:pt x="5411" y="0"/>
                  </a:moveTo>
                  <a:cubicBezTo>
                    <a:pt x="5410" y="0"/>
                    <a:pt x="5409" y="0"/>
                    <a:pt x="5407" y="0"/>
                  </a:cubicBezTo>
                  <a:cubicBezTo>
                    <a:pt x="3661" y="31"/>
                    <a:pt x="1907" y="36"/>
                    <a:pt x="164" y="166"/>
                  </a:cubicBezTo>
                  <a:cubicBezTo>
                    <a:pt x="5" y="178"/>
                    <a:pt x="0" y="413"/>
                    <a:pt x="164" y="418"/>
                  </a:cubicBezTo>
                  <a:cubicBezTo>
                    <a:pt x="516" y="427"/>
                    <a:pt x="869" y="431"/>
                    <a:pt x="1221" y="431"/>
                  </a:cubicBezTo>
                  <a:cubicBezTo>
                    <a:pt x="2617" y="431"/>
                    <a:pt x="4013" y="370"/>
                    <a:pt x="5407" y="328"/>
                  </a:cubicBezTo>
                  <a:cubicBezTo>
                    <a:pt x="5616" y="321"/>
                    <a:pt x="5619" y="0"/>
                    <a:pt x="5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5"/>
            <p:cNvSpPr/>
            <p:nvPr/>
          </p:nvSpPr>
          <p:spPr>
            <a:xfrm>
              <a:off x="1787800" y="2646400"/>
              <a:ext cx="145500" cy="25650"/>
            </a:xfrm>
            <a:custGeom>
              <a:avLst/>
              <a:gdLst/>
              <a:ahLst/>
              <a:cxnLst/>
              <a:rect l="l" t="t" r="r" b="b"/>
              <a:pathLst>
                <a:path w="5820" h="1026" extrusionOk="0">
                  <a:moveTo>
                    <a:pt x="578" y="1"/>
                  </a:moveTo>
                  <a:cubicBezTo>
                    <a:pt x="426" y="1"/>
                    <a:pt x="273" y="3"/>
                    <a:pt x="121" y="8"/>
                  </a:cubicBezTo>
                  <a:cubicBezTo>
                    <a:pt x="0" y="11"/>
                    <a:pt x="8" y="176"/>
                    <a:pt x="121" y="191"/>
                  </a:cubicBezTo>
                  <a:lnTo>
                    <a:pt x="122" y="191"/>
                  </a:lnTo>
                  <a:cubicBezTo>
                    <a:pt x="1934" y="415"/>
                    <a:pt x="3725" y="621"/>
                    <a:pt x="5509" y="1020"/>
                  </a:cubicBezTo>
                  <a:cubicBezTo>
                    <a:pt x="5524" y="1024"/>
                    <a:pt x="5539" y="1025"/>
                    <a:pt x="5553" y="1025"/>
                  </a:cubicBezTo>
                  <a:cubicBezTo>
                    <a:pt x="5749" y="1025"/>
                    <a:pt x="5820" y="720"/>
                    <a:pt x="5605" y="670"/>
                  </a:cubicBezTo>
                  <a:cubicBezTo>
                    <a:pt x="3967" y="281"/>
                    <a:pt x="2269" y="1"/>
                    <a:pt x="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5"/>
            <p:cNvSpPr/>
            <p:nvPr/>
          </p:nvSpPr>
          <p:spPr>
            <a:xfrm>
              <a:off x="1807100" y="2558375"/>
              <a:ext cx="140925" cy="62100"/>
            </a:xfrm>
            <a:custGeom>
              <a:avLst/>
              <a:gdLst/>
              <a:ahLst/>
              <a:cxnLst/>
              <a:rect l="l" t="t" r="r" b="b"/>
              <a:pathLst>
                <a:path w="5637" h="2484" extrusionOk="0">
                  <a:moveTo>
                    <a:pt x="182" y="0"/>
                  </a:moveTo>
                  <a:cubicBezTo>
                    <a:pt x="68" y="0"/>
                    <a:pt x="1" y="191"/>
                    <a:pt x="121" y="245"/>
                  </a:cubicBezTo>
                  <a:cubicBezTo>
                    <a:pt x="1851" y="1018"/>
                    <a:pt x="3597" y="1751"/>
                    <a:pt x="5351" y="2470"/>
                  </a:cubicBezTo>
                  <a:cubicBezTo>
                    <a:pt x="5375" y="2480"/>
                    <a:pt x="5397" y="2484"/>
                    <a:pt x="5418" y="2484"/>
                  </a:cubicBezTo>
                  <a:cubicBezTo>
                    <a:pt x="5584" y="2484"/>
                    <a:pt x="5636" y="2198"/>
                    <a:pt x="5448" y="2118"/>
                  </a:cubicBezTo>
                  <a:cubicBezTo>
                    <a:pt x="3715" y="1392"/>
                    <a:pt x="1975" y="680"/>
                    <a:pt x="221" y="8"/>
                  </a:cubicBezTo>
                  <a:cubicBezTo>
                    <a:pt x="208" y="3"/>
                    <a:pt x="194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5"/>
            <p:cNvSpPr/>
            <p:nvPr/>
          </p:nvSpPr>
          <p:spPr>
            <a:xfrm>
              <a:off x="1853400" y="2475950"/>
              <a:ext cx="114800" cy="96450"/>
            </a:xfrm>
            <a:custGeom>
              <a:avLst/>
              <a:gdLst/>
              <a:ahLst/>
              <a:cxnLst/>
              <a:rect l="l" t="t" r="r" b="b"/>
              <a:pathLst>
                <a:path w="4592" h="3858" extrusionOk="0">
                  <a:moveTo>
                    <a:pt x="121" y="0"/>
                  </a:moveTo>
                  <a:cubicBezTo>
                    <a:pt x="61" y="0"/>
                    <a:pt x="0" y="63"/>
                    <a:pt x="45" y="121"/>
                  </a:cubicBezTo>
                  <a:cubicBezTo>
                    <a:pt x="1185" y="1604"/>
                    <a:pt x="2637" y="2808"/>
                    <a:pt x="4200" y="3824"/>
                  </a:cubicBezTo>
                  <a:cubicBezTo>
                    <a:pt x="4236" y="3847"/>
                    <a:pt x="4272" y="3857"/>
                    <a:pt x="4305" y="3857"/>
                  </a:cubicBezTo>
                  <a:cubicBezTo>
                    <a:pt x="4478" y="3857"/>
                    <a:pt x="4592" y="3589"/>
                    <a:pt x="4407" y="3470"/>
                  </a:cubicBezTo>
                  <a:cubicBezTo>
                    <a:pt x="2859" y="2476"/>
                    <a:pt x="1505" y="1284"/>
                    <a:pt x="175" y="21"/>
                  </a:cubicBezTo>
                  <a:cubicBezTo>
                    <a:pt x="160" y="7"/>
                    <a:pt x="140" y="0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5"/>
            <p:cNvSpPr/>
            <p:nvPr/>
          </p:nvSpPr>
          <p:spPr>
            <a:xfrm>
              <a:off x="1909500" y="2411625"/>
              <a:ext cx="73250" cy="95275"/>
            </a:xfrm>
            <a:custGeom>
              <a:avLst/>
              <a:gdLst/>
              <a:ahLst/>
              <a:cxnLst/>
              <a:rect l="l" t="t" r="r" b="b"/>
              <a:pathLst>
                <a:path w="2930" h="3811" extrusionOk="0">
                  <a:moveTo>
                    <a:pt x="183" y="0"/>
                  </a:moveTo>
                  <a:cubicBezTo>
                    <a:pt x="81" y="0"/>
                    <a:pt x="1" y="127"/>
                    <a:pt x="86" y="229"/>
                  </a:cubicBezTo>
                  <a:cubicBezTo>
                    <a:pt x="998" y="1337"/>
                    <a:pt x="1836" y="2427"/>
                    <a:pt x="2497" y="3708"/>
                  </a:cubicBezTo>
                  <a:cubicBezTo>
                    <a:pt x="2534" y="3781"/>
                    <a:pt x="2594" y="3811"/>
                    <a:pt x="2655" y="3811"/>
                  </a:cubicBezTo>
                  <a:cubicBezTo>
                    <a:pt x="2789" y="3811"/>
                    <a:pt x="2930" y="3664"/>
                    <a:pt x="2848" y="3504"/>
                  </a:cubicBezTo>
                  <a:cubicBezTo>
                    <a:pt x="2196" y="2241"/>
                    <a:pt x="1349" y="984"/>
                    <a:pt x="277" y="39"/>
                  </a:cubicBezTo>
                  <a:cubicBezTo>
                    <a:pt x="246" y="12"/>
                    <a:pt x="214" y="0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5"/>
            <p:cNvSpPr/>
            <p:nvPr/>
          </p:nvSpPr>
          <p:spPr>
            <a:xfrm>
              <a:off x="1961850" y="2366850"/>
              <a:ext cx="36300" cy="39050"/>
            </a:xfrm>
            <a:custGeom>
              <a:avLst/>
              <a:gdLst/>
              <a:ahLst/>
              <a:cxnLst/>
              <a:rect l="l" t="t" r="r" b="b"/>
              <a:pathLst>
                <a:path w="1452" h="1562" extrusionOk="0">
                  <a:moveTo>
                    <a:pt x="197" y="0"/>
                  </a:moveTo>
                  <a:cubicBezTo>
                    <a:pt x="98" y="0"/>
                    <a:pt x="1" y="106"/>
                    <a:pt x="69" y="209"/>
                  </a:cubicBezTo>
                  <a:cubicBezTo>
                    <a:pt x="218" y="431"/>
                    <a:pt x="394" y="635"/>
                    <a:pt x="560" y="844"/>
                  </a:cubicBezTo>
                  <a:cubicBezTo>
                    <a:pt x="739" y="1069"/>
                    <a:pt x="904" y="1324"/>
                    <a:pt x="1116" y="1518"/>
                  </a:cubicBezTo>
                  <a:cubicBezTo>
                    <a:pt x="1149" y="1548"/>
                    <a:pt x="1188" y="1561"/>
                    <a:pt x="1226" y="1561"/>
                  </a:cubicBezTo>
                  <a:cubicBezTo>
                    <a:pt x="1342" y="1561"/>
                    <a:pt x="1451" y="1442"/>
                    <a:pt x="1374" y="1318"/>
                  </a:cubicBezTo>
                  <a:cubicBezTo>
                    <a:pt x="1235" y="1090"/>
                    <a:pt x="1038" y="896"/>
                    <a:pt x="864" y="693"/>
                  </a:cubicBezTo>
                  <a:cubicBezTo>
                    <a:pt x="676" y="474"/>
                    <a:pt x="496" y="243"/>
                    <a:pt x="290" y="39"/>
                  </a:cubicBezTo>
                  <a:cubicBezTo>
                    <a:pt x="262" y="12"/>
                    <a:pt x="230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5"/>
            <p:cNvSpPr/>
            <p:nvPr/>
          </p:nvSpPr>
          <p:spPr>
            <a:xfrm>
              <a:off x="1996750" y="2910650"/>
              <a:ext cx="550425" cy="18725"/>
            </a:xfrm>
            <a:custGeom>
              <a:avLst/>
              <a:gdLst/>
              <a:ahLst/>
              <a:cxnLst/>
              <a:rect l="l" t="t" r="r" b="b"/>
              <a:pathLst>
                <a:path w="22017" h="749" extrusionOk="0">
                  <a:moveTo>
                    <a:pt x="5190" y="1"/>
                  </a:moveTo>
                  <a:cubicBezTo>
                    <a:pt x="3496" y="1"/>
                    <a:pt x="1801" y="11"/>
                    <a:pt x="108" y="34"/>
                  </a:cubicBezTo>
                  <a:cubicBezTo>
                    <a:pt x="0" y="35"/>
                    <a:pt x="2" y="194"/>
                    <a:pt x="108" y="199"/>
                  </a:cubicBezTo>
                  <a:cubicBezTo>
                    <a:pt x="7283" y="534"/>
                    <a:pt x="14475" y="627"/>
                    <a:pt x="21658" y="748"/>
                  </a:cubicBezTo>
                  <a:cubicBezTo>
                    <a:pt x="21660" y="748"/>
                    <a:pt x="21662" y="748"/>
                    <a:pt x="21664" y="748"/>
                  </a:cubicBezTo>
                  <a:cubicBezTo>
                    <a:pt x="22016" y="748"/>
                    <a:pt x="22014" y="198"/>
                    <a:pt x="21658" y="192"/>
                  </a:cubicBezTo>
                  <a:cubicBezTo>
                    <a:pt x="16172" y="104"/>
                    <a:pt x="10680" y="1"/>
                    <a:pt x="51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5"/>
            <p:cNvSpPr/>
            <p:nvPr/>
          </p:nvSpPr>
          <p:spPr>
            <a:xfrm>
              <a:off x="1758375" y="2838050"/>
              <a:ext cx="130400" cy="90375"/>
            </a:xfrm>
            <a:custGeom>
              <a:avLst/>
              <a:gdLst/>
              <a:ahLst/>
              <a:cxnLst/>
              <a:rect l="l" t="t" r="r" b="b"/>
              <a:pathLst>
                <a:path w="5216" h="3615" extrusionOk="0">
                  <a:moveTo>
                    <a:pt x="1249" y="0"/>
                  </a:moveTo>
                  <a:cubicBezTo>
                    <a:pt x="569" y="806"/>
                    <a:pt x="1" y="2673"/>
                    <a:pt x="1194" y="3191"/>
                  </a:cubicBezTo>
                  <a:cubicBezTo>
                    <a:pt x="1281" y="3230"/>
                    <a:pt x="1362" y="3247"/>
                    <a:pt x="1435" y="3247"/>
                  </a:cubicBezTo>
                  <a:cubicBezTo>
                    <a:pt x="2270" y="3247"/>
                    <a:pt x="2257" y="1002"/>
                    <a:pt x="2832" y="1002"/>
                  </a:cubicBezTo>
                  <a:cubicBezTo>
                    <a:pt x="2895" y="1002"/>
                    <a:pt x="2966" y="1030"/>
                    <a:pt x="3046" y="1090"/>
                  </a:cubicBezTo>
                  <a:cubicBezTo>
                    <a:pt x="3791" y="1658"/>
                    <a:pt x="2748" y="3615"/>
                    <a:pt x="3264" y="3615"/>
                  </a:cubicBezTo>
                  <a:cubicBezTo>
                    <a:pt x="3347" y="3615"/>
                    <a:pt x="3470" y="3564"/>
                    <a:pt x="3647" y="3449"/>
                  </a:cubicBezTo>
                  <a:cubicBezTo>
                    <a:pt x="4926" y="2620"/>
                    <a:pt x="5215" y="132"/>
                    <a:pt x="5215" y="132"/>
                  </a:cubicBezTo>
                  <a:lnTo>
                    <a:pt x="1249" y="0"/>
                  </a:lnTo>
                  <a:close/>
                </a:path>
              </a:pathLst>
            </a:custGeom>
            <a:solidFill>
              <a:srgbClr val="F4D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5"/>
            <p:cNvSpPr/>
            <p:nvPr/>
          </p:nvSpPr>
          <p:spPr>
            <a:xfrm>
              <a:off x="2146975" y="1652100"/>
              <a:ext cx="334475" cy="610125"/>
            </a:xfrm>
            <a:custGeom>
              <a:avLst/>
              <a:gdLst/>
              <a:ahLst/>
              <a:cxnLst/>
              <a:rect l="l" t="t" r="r" b="b"/>
              <a:pathLst>
                <a:path w="13379" h="24405" extrusionOk="0">
                  <a:moveTo>
                    <a:pt x="7715" y="1"/>
                  </a:moveTo>
                  <a:lnTo>
                    <a:pt x="1" y="15709"/>
                  </a:lnTo>
                  <a:lnTo>
                    <a:pt x="1684" y="24404"/>
                  </a:lnTo>
                  <a:lnTo>
                    <a:pt x="6678" y="24404"/>
                  </a:lnTo>
                  <a:lnTo>
                    <a:pt x="6678" y="20476"/>
                  </a:lnTo>
                  <a:cubicBezTo>
                    <a:pt x="6678" y="20476"/>
                    <a:pt x="6730" y="20479"/>
                    <a:pt x="6825" y="20479"/>
                  </a:cubicBezTo>
                  <a:cubicBezTo>
                    <a:pt x="7789" y="20479"/>
                    <a:pt x="13168" y="20244"/>
                    <a:pt x="13324" y="15007"/>
                  </a:cubicBezTo>
                  <a:cubicBezTo>
                    <a:pt x="13378" y="13164"/>
                    <a:pt x="11924" y="11080"/>
                    <a:pt x="11924" y="11080"/>
                  </a:cubicBezTo>
                  <a:cubicBezTo>
                    <a:pt x="11924" y="11080"/>
                    <a:pt x="11911" y="11171"/>
                    <a:pt x="11896" y="11171"/>
                  </a:cubicBezTo>
                  <a:cubicBezTo>
                    <a:pt x="11863" y="11171"/>
                    <a:pt x="11824" y="10696"/>
                    <a:pt x="11921" y="7575"/>
                  </a:cubicBezTo>
                  <a:cubicBezTo>
                    <a:pt x="12061" y="3086"/>
                    <a:pt x="7715" y="1"/>
                    <a:pt x="7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5"/>
            <p:cNvSpPr/>
            <p:nvPr/>
          </p:nvSpPr>
          <p:spPr>
            <a:xfrm>
              <a:off x="2305850" y="1937100"/>
              <a:ext cx="43925" cy="56875"/>
            </a:xfrm>
            <a:custGeom>
              <a:avLst/>
              <a:gdLst/>
              <a:ahLst/>
              <a:cxnLst/>
              <a:rect l="l" t="t" r="r" b="b"/>
              <a:pathLst>
                <a:path w="1757" h="2275" extrusionOk="0">
                  <a:moveTo>
                    <a:pt x="860" y="1"/>
                  </a:moveTo>
                  <a:cubicBezTo>
                    <a:pt x="626" y="1"/>
                    <a:pt x="384" y="103"/>
                    <a:pt x="191" y="335"/>
                  </a:cubicBezTo>
                  <a:cubicBezTo>
                    <a:pt x="152" y="378"/>
                    <a:pt x="191" y="434"/>
                    <a:pt x="236" y="434"/>
                  </a:cubicBezTo>
                  <a:cubicBezTo>
                    <a:pt x="249" y="434"/>
                    <a:pt x="263" y="430"/>
                    <a:pt x="276" y="419"/>
                  </a:cubicBezTo>
                  <a:lnTo>
                    <a:pt x="274" y="419"/>
                  </a:lnTo>
                  <a:cubicBezTo>
                    <a:pt x="424" y="292"/>
                    <a:pt x="600" y="233"/>
                    <a:pt x="770" y="233"/>
                  </a:cubicBezTo>
                  <a:cubicBezTo>
                    <a:pt x="1021" y="233"/>
                    <a:pt x="1260" y="361"/>
                    <a:pt x="1382" y="586"/>
                  </a:cubicBezTo>
                  <a:lnTo>
                    <a:pt x="1382" y="586"/>
                  </a:lnTo>
                  <a:cubicBezTo>
                    <a:pt x="1270" y="542"/>
                    <a:pt x="1152" y="520"/>
                    <a:pt x="1035" y="520"/>
                  </a:cubicBezTo>
                  <a:cubicBezTo>
                    <a:pt x="706" y="520"/>
                    <a:pt x="387" y="696"/>
                    <a:pt x="238" y="1049"/>
                  </a:cubicBezTo>
                  <a:cubicBezTo>
                    <a:pt x="0" y="1616"/>
                    <a:pt x="416" y="2275"/>
                    <a:pt x="1024" y="2275"/>
                  </a:cubicBezTo>
                  <a:cubicBezTo>
                    <a:pt x="1056" y="2275"/>
                    <a:pt x="1089" y="2273"/>
                    <a:pt x="1122" y="2269"/>
                  </a:cubicBezTo>
                  <a:cubicBezTo>
                    <a:pt x="1291" y="2248"/>
                    <a:pt x="1295" y="2019"/>
                    <a:pt x="1122" y="2002"/>
                  </a:cubicBezTo>
                  <a:cubicBezTo>
                    <a:pt x="669" y="1959"/>
                    <a:pt x="292" y="1561"/>
                    <a:pt x="538" y="1107"/>
                  </a:cubicBezTo>
                  <a:cubicBezTo>
                    <a:pt x="648" y="905"/>
                    <a:pt x="840" y="810"/>
                    <a:pt x="1040" y="810"/>
                  </a:cubicBezTo>
                  <a:cubicBezTo>
                    <a:pt x="1206" y="810"/>
                    <a:pt x="1378" y="877"/>
                    <a:pt x="1509" y="1002"/>
                  </a:cubicBezTo>
                  <a:cubicBezTo>
                    <a:pt x="1536" y="1027"/>
                    <a:pt x="1571" y="1039"/>
                    <a:pt x="1607" y="1039"/>
                  </a:cubicBezTo>
                  <a:cubicBezTo>
                    <a:pt x="1682" y="1039"/>
                    <a:pt x="1757" y="987"/>
                    <a:pt x="1752" y="900"/>
                  </a:cubicBezTo>
                  <a:cubicBezTo>
                    <a:pt x="1717" y="361"/>
                    <a:pt x="1300" y="1"/>
                    <a:pt x="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5"/>
            <p:cNvSpPr/>
            <p:nvPr/>
          </p:nvSpPr>
          <p:spPr>
            <a:xfrm>
              <a:off x="1790625" y="1574900"/>
              <a:ext cx="675125" cy="662600"/>
            </a:xfrm>
            <a:custGeom>
              <a:avLst/>
              <a:gdLst/>
              <a:ahLst/>
              <a:cxnLst/>
              <a:rect l="l" t="t" r="r" b="b"/>
              <a:pathLst>
                <a:path w="27005" h="26504" extrusionOk="0">
                  <a:moveTo>
                    <a:pt x="15202" y="0"/>
                  </a:moveTo>
                  <a:cubicBezTo>
                    <a:pt x="14900" y="0"/>
                    <a:pt x="14597" y="11"/>
                    <a:pt x="14295" y="32"/>
                  </a:cubicBezTo>
                  <a:cubicBezTo>
                    <a:pt x="10750" y="278"/>
                    <a:pt x="7330" y="1991"/>
                    <a:pt x="5008" y="4680"/>
                  </a:cubicBezTo>
                  <a:lnTo>
                    <a:pt x="3901" y="4819"/>
                  </a:lnTo>
                  <a:cubicBezTo>
                    <a:pt x="2078" y="5701"/>
                    <a:pt x="921" y="7612"/>
                    <a:pt x="461" y="9586"/>
                  </a:cubicBezTo>
                  <a:cubicBezTo>
                    <a:pt x="0" y="11559"/>
                    <a:pt x="691" y="12573"/>
                    <a:pt x="846" y="14593"/>
                  </a:cubicBezTo>
                  <a:cubicBezTo>
                    <a:pt x="1023" y="16899"/>
                    <a:pt x="2404" y="19723"/>
                    <a:pt x="3925" y="21465"/>
                  </a:cubicBezTo>
                  <a:cubicBezTo>
                    <a:pt x="6092" y="23946"/>
                    <a:pt x="6705" y="25118"/>
                    <a:pt x="10676" y="25914"/>
                  </a:cubicBezTo>
                  <a:cubicBezTo>
                    <a:pt x="11941" y="26169"/>
                    <a:pt x="13558" y="26503"/>
                    <a:pt x="15023" y="26503"/>
                  </a:cubicBezTo>
                  <a:cubicBezTo>
                    <a:pt x="15656" y="26503"/>
                    <a:pt x="16261" y="26441"/>
                    <a:pt x="16796" y="26283"/>
                  </a:cubicBezTo>
                  <a:cubicBezTo>
                    <a:pt x="18569" y="25759"/>
                    <a:pt x="20216" y="24475"/>
                    <a:pt x="20706" y="22693"/>
                  </a:cubicBezTo>
                  <a:cubicBezTo>
                    <a:pt x="21384" y="20218"/>
                    <a:pt x="19721" y="17625"/>
                    <a:pt x="20094" y="15087"/>
                  </a:cubicBezTo>
                  <a:cubicBezTo>
                    <a:pt x="20169" y="14577"/>
                    <a:pt x="20340" y="14057"/>
                    <a:pt x="20717" y="13708"/>
                  </a:cubicBezTo>
                  <a:cubicBezTo>
                    <a:pt x="20945" y="13496"/>
                    <a:pt x="21262" y="13369"/>
                    <a:pt x="21568" y="13369"/>
                  </a:cubicBezTo>
                  <a:cubicBezTo>
                    <a:pt x="21770" y="13369"/>
                    <a:pt x="21966" y="13424"/>
                    <a:pt x="22130" y="13547"/>
                  </a:cubicBezTo>
                  <a:cubicBezTo>
                    <a:pt x="22668" y="13951"/>
                    <a:pt x="22661" y="14880"/>
                    <a:pt x="23270" y="15165"/>
                  </a:cubicBezTo>
                  <a:cubicBezTo>
                    <a:pt x="23372" y="15212"/>
                    <a:pt x="23476" y="15233"/>
                    <a:pt x="23581" y="15233"/>
                  </a:cubicBezTo>
                  <a:cubicBezTo>
                    <a:pt x="24026" y="15233"/>
                    <a:pt x="24469" y="14844"/>
                    <a:pt x="24641" y="14400"/>
                  </a:cubicBezTo>
                  <a:cubicBezTo>
                    <a:pt x="24851" y="13851"/>
                    <a:pt x="24800" y="13239"/>
                    <a:pt x="24900" y="12661"/>
                  </a:cubicBezTo>
                  <a:cubicBezTo>
                    <a:pt x="25140" y="11262"/>
                    <a:pt x="26229" y="10139"/>
                    <a:pt x="26544" y="8757"/>
                  </a:cubicBezTo>
                  <a:cubicBezTo>
                    <a:pt x="27004" y="6733"/>
                    <a:pt x="25698" y="4711"/>
                    <a:pt x="24137" y="3344"/>
                  </a:cubicBezTo>
                  <a:cubicBezTo>
                    <a:pt x="21691" y="1204"/>
                    <a:pt x="18450" y="0"/>
                    <a:pt x="15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5"/>
            <p:cNvSpPr/>
            <p:nvPr/>
          </p:nvSpPr>
          <p:spPr>
            <a:xfrm>
              <a:off x="1741500" y="1486525"/>
              <a:ext cx="637575" cy="611500"/>
            </a:xfrm>
            <a:custGeom>
              <a:avLst/>
              <a:gdLst/>
              <a:ahLst/>
              <a:cxnLst/>
              <a:rect l="l" t="t" r="r" b="b"/>
              <a:pathLst>
                <a:path w="25503" h="24460" extrusionOk="0">
                  <a:moveTo>
                    <a:pt x="16697" y="1"/>
                  </a:moveTo>
                  <a:cubicBezTo>
                    <a:pt x="16499" y="1"/>
                    <a:pt x="16301" y="21"/>
                    <a:pt x="16111" y="63"/>
                  </a:cubicBezTo>
                  <a:cubicBezTo>
                    <a:pt x="14731" y="365"/>
                    <a:pt x="13661" y="1417"/>
                    <a:pt x="12669" y="2422"/>
                  </a:cubicBezTo>
                  <a:cubicBezTo>
                    <a:pt x="12143" y="1774"/>
                    <a:pt x="11305" y="1416"/>
                    <a:pt x="10473" y="1416"/>
                  </a:cubicBezTo>
                  <a:cubicBezTo>
                    <a:pt x="10052" y="1416"/>
                    <a:pt x="9632" y="1508"/>
                    <a:pt x="9256" y="1700"/>
                  </a:cubicBezTo>
                  <a:cubicBezTo>
                    <a:pt x="8134" y="2271"/>
                    <a:pt x="7511" y="3673"/>
                    <a:pt x="7836" y="4887"/>
                  </a:cubicBezTo>
                  <a:cubicBezTo>
                    <a:pt x="7352" y="4665"/>
                    <a:pt x="6822" y="4558"/>
                    <a:pt x="6291" y="4558"/>
                  </a:cubicBezTo>
                  <a:cubicBezTo>
                    <a:pt x="5308" y="4558"/>
                    <a:pt x="4321" y="4925"/>
                    <a:pt x="3613" y="5610"/>
                  </a:cubicBezTo>
                  <a:cubicBezTo>
                    <a:pt x="2522" y="6666"/>
                    <a:pt x="2167" y="8410"/>
                    <a:pt x="2756" y="9809"/>
                  </a:cubicBezTo>
                  <a:cubicBezTo>
                    <a:pt x="2711" y="9806"/>
                    <a:pt x="2666" y="9805"/>
                    <a:pt x="2621" y="9805"/>
                  </a:cubicBezTo>
                  <a:cubicBezTo>
                    <a:pt x="1337" y="9805"/>
                    <a:pt x="135" y="10919"/>
                    <a:pt x="67" y="12208"/>
                  </a:cubicBezTo>
                  <a:cubicBezTo>
                    <a:pt x="0" y="13495"/>
                    <a:pt x="887" y="14606"/>
                    <a:pt x="1594" y="15684"/>
                  </a:cubicBezTo>
                  <a:cubicBezTo>
                    <a:pt x="3285" y="18264"/>
                    <a:pt x="1718" y="21006"/>
                    <a:pt x="5890" y="24460"/>
                  </a:cubicBezTo>
                  <a:lnTo>
                    <a:pt x="20602" y="13395"/>
                  </a:lnTo>
                  <a:cubicBezTo>
                    <a:pt x="20632" y="11047"/>
                    <a:pt x="21755" y="8816"/>
                    <a:pt x="23294" y="7043"/>
                  </a:cubicBezTo>
                  <a:cubicBezTo>
                    <a:pt x="24266" y="5922"/>
                    <a:pt x="25502" y="4644"/>
                    <a:pt x="25158" y="3200"/>
                  </a:cubicBezTo>
                  <a:cubicBezTo>
                    <a:pt x="24894" y="2097"/>
                    <a:pt x="23726" y="1402"/>
                    <a:pt x="22596" y="1315"/>
                  </a:cubicBezTo>
                  <a:cubicBezTo>
                    <a:pt x="22488" y="1307"/>
                    <a:pt x="22380" y="1303"/>
                    <a:pt x="22272" y="1303"/>
                  </a:cubicBezTo>
                  <a:cubicBezTo>
                    <a:pt x="21253" y="1303"/>
                    <a:pt x="20256" y="1655"/>
                    <a:pt x="19290" y="2001"/>
                  </a:cubicBezTo>
                  <a:cubicBezTo>
                    <a:pt x="19221" y="786"/>
                    <a:pt x="17934" y="1"/>
                    <a:pt x="16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5"/>
            <p:cNvSpPr/>
            <p:nvPr/>
          </p:nvSpPr>
          <p:spPr>
            <a:xfrm>
              <a:off x="2355825" y="1589725"/>
              <a:ext cx="116225" cy="182075"/>
            </a:xfrm>
            <a:custGeom>
              <a:avLst/>
              <a:gdLst/>
              <a:ahLst/>
              <a:cxnLst/>
              <a:rect l="l" t="t" r="r" b="b"/>
              <a:pathLst>
                <a:path w="4649" h="7283" extrusionOk="0">
                  <a:moveTo>
                    <a:pt x="3330" y="1"/>
                  </a:moveTo>
                  <a:cubicBezTo>
                    <a:pt x="3246" y="1"/>
                    <a:pt x="3163" y="5"/>
                    <a:pt x="3081" y="13"/>
                  </a:cubicBezTo>
                  <a:cubicBezTo>
                    <a:pt x="1903" y="131"/>
                    <a:pt x="809" y="672"/>
                    <a:pt x="0" y="1536"/>
                  </a:cubicBezTo>
                  <a:lnTo>
                    <a:pt x="2728" y="7283"/>
                  </a:lnTo>
                  <a:cubicBezTo>
                    <a:pt x="3206" y="7011"/>
                    <a:pt x="3694" y="6731"/>
                    <a:pt x="4058" y="6318"/>
                  </a:cubicBezTo>
                  <a:cubicBezTo>
                    <a:pt x="4423" y="5906"/>
                    <a:pt x="4648" y="5329"/>
                    <a:pt x="4505" y="4798"/>
                  </a:cubicBezTo>
                  <a:cubicBezTo>
                    <a:pt x="4384" y="4355"/>
                    <a:pt x="3948" y="3996"/>
                    <a:pt x="3505" y="3996"/>
                  </a:cubicBezTo>
                  <a:cubicBezTo>
                    <a:pt x="3417" y="3996"/>
                    <a:pt x="3329" y="4010"/>
                    <a:pt x="3244" y="4041"/>
                  </a:cubicBezTo>
                  <a:cubicBezTo>
                    <a:pt x="3718" y="3273"/>
                    <a:pt x="4067" y="2436"/>
                    <a:pt x="4282" y="1559"/>
                  </a:cubicBezTo>
                  <a:cubicBezTo>
                    <a:pt x="4390" y="1114"/>
                    <a:pt x="4441" y="580"/>
                    <a:pt x="4114" y="258"/>
                  </a:cubicBezTo>
                  <a:cubicBezTo>
                    <a:pt x="3912" y="59"/>
                    <a:pt x="3621" y="1"/>
                    <a:pt x="3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737" t="32485" r="28860" b="9191"/>
          <a:stretch/>
        </p:blipFill>
        <p:spPr>
          <a:xfrm>
            <a:off x="486775" y="324796"/>
            <a:ext cx="6286192" cy="44443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7" name="Google Shape;2397;p47"/>
          <p:cNvGrpSpPr/>
          <p:nvPr/>
        </p:nvGrpSpPr>
        <p:grpSpPr>
          <a:xfrm rot="10800000">
            <a:off x="7782875" y="1009629"/>
            <a:ext cx="1452956" cy="3257012"/>
            <a:chOff x="1577125" y="951200"/>
            <a:chExt cx="1105750" cy="2478700"/>
          </a:xfrm>
        </p:grpSpPr>
        <p:sp>
          <p:nvSpPr>
            <p:cNvPr id="2398" name="Google Shape;2398;p47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7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7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7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7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7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7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7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7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7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8" name="Google Shape;2408;p47"/>
          <p:cNvGrpSpPr/>
          <p:nvPr/>
        </p:nvGrpSpPr>
        <p:grpSpPr>
          <a:xfrm rot="10800000">
            <a:off x="7233786" y="3477460"/>
            <a:ext cx="1040589" cy="1909800"/>
            <a:chOff x="1986275" y="390525"/>
            <a:chExt cx="791925" cy="1453425"/>
          </a:xfrm>
        </p:grpSpPr>
        <p:sp>
          <p:nvSpPr>
            <p:cNvPr id="2409" name="Google Shape;2409;p47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7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7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7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7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7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7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7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7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8" name="Google Shape;2418;p47"/>
          <p:cNvGrpSpPr/>
          <p:nvPr/>
        </p:nvGrpSpPr>
        <p:grpSpPr>
          <a:xfrm rot="10800000">
            <a:off x="5125787" y="3670852"/>
            <a:ext cx="2229004" cy="1948629"/>
            <a:chOff x="2636425" y="520675"/>
            <a:chExt cx="1696350" cy="1482975"/>
          </a:xfrm>
        </p:grpSpPr>
        <p:sp>
          <p:nvSpPr>
            <p:cNvPr id="2419" name="Google Shape;2419;p47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7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7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7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7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7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7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7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7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7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7631" t="22661" r="19737" b="9503"/>
          <a:stretch/>
        </p:blipFill>
        <p:spPr>
          <a:xfrm>
            <a:off x="400674" y="589812"/>
            <a:ext cx="6986818" cy="425667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416098" y="1300976"/>
            <a:ext cx="164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are </a:t>
            </a:r>
            <a:r>
              <a:rPr lang="es-ES" dirty="0" err="1"/>
              <a:t>sold</a:t>
            </a:r>
            <a:endParaRPr lang="en-US" dirty="0"/>
          </a:p>
        </p:txBody>
      </p:sp>
      <p:sp>
        <p:nvSpPr>
          <p:cNvPr id="36" name="CuadroTexto 35"/>
          <p:cNvSpPr txBox="1"/>
          <p:nvPr/>
        </p:nvSpPr>
        <p:spPr>
          <a:xfrm>
            <a:off x="2134945" y="1555217"/>
            <a:ext cx="2205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found</a:t>
            </a:r>
            <a:r>
              <a:rPr lang="es-ES" dirty="0"/>
              <a:t> </a:t>
            </a:r>
            <a:endParaRPr lang="en-US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7545306-96D9-4F50-890B-0C7D0EF89FFE}"/>
              </a:ext>
            </a:extLst>
          </p:cNvPr>
          <p:cNvSpPr txBox="1"/>
          <p:nvPr/>
        </p:nvSpPr>
        <p:spPr>
          <a:xfrm>
            <a:off x="7606046" y="3904048"/>
            <a:ext cx="1608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Source: Adapted material from Unknown sources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6842" t="22194" r="18860" b="10282"/>
          <a:stretch/>
        </p:blipFill>
        <p:spPr>
          <a:xfrm>
            <a:off x="753979" y="247765"/>
            <a:ext cx="7401710" cy="437236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44177" y="1419922"/>
            <a:ext cx="1642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are </a:t>
            </a:r>
            <a:r>
              <a:rPr lang="es-ES" dirty="0" err="1"/>
              <a:t>made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87B275E-7441-48C0-B40E-9B331C2AD663}"/>
              </a:ext>
            </a:extLst>
          </p:cNvPr>
          <p:cNvSpPr txBox="1"/>
          <p:nvPr/>
        </p:nvSpPr>
        <p:spPr>
          <a:xfrm>
            <a:off x="7360268" y="4665980"/>
            <a:ext cx="1608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Source: ISL Collective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p42"/>
          <p:cNvSpPr txBox="1">
            <a:spLocks noGrp="1"/>
          </p:cNvSpPr>
          <p:nvPr>
            <p:ph type="title"/>
          </p:nvPr>
        </p:nvSpPr>
        <p:spPr>
          <a:xfrm>
            <a:off x="2631888" y="728412"/>
            <a:ext cx="3002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2178" name="Google Shape;2178;p42"/>
          <p:cNvSpPr txBox="1">
            <a:spLocks noGrp="1"/>
          </p:cNvSpPr>
          <p:nvPr>
            <p:ph type="subTitle" idx="1"/>
          </p:nvPr>
        </p:nvSpPr>
        <p:spPr>
          <a:xfrm>
            <a:off x="3423122" y="1865956"/>
            <a:ext cx="3051846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SzPts val="1100"/>
            </a:pPr>
            <a:r>
              <a:rPr lang="en" sz="2800" dirty="0">
                <a:solidFill>
                  <a:schemeClr val="bg1"/>
                </a:solidFill>
              </a:rPr>
              <a:t>Goal: P</a:t>
            </a: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" sz="2800" dirty="0">
                <a:solidFill>
                  <a:schemeClr val="bg1"/>
                </a:solidFill>
              </a:rPr>
              <a:t>ssive voice</a:t>
            </a:r>
          </a:p>
          <a:p>
            <a:pPr marL="285750" indent="-285750">
              <a:buSzPts val="1100"/>
            </a:pPr>
            <a:endParaRPr lang="en" sz="2800" dirty="0">
              <a:solidFill>
                <a:schemeClr val="bg1"/>
              </a:solidFill>
            </a:endParaRPr>
          </a:p>
          <a:p>
            <a:pPr marL="285750" indent="-285750">
              <a:buSzPts val="1100"/>
            </a:pPr>
            <a:r>
              <a:rPr lang="en-US" sz="2000" dirty="0">
                <a:solidFill>
                  <a:schemeClr val="bg1"/>
                </a:solidFill>
              </a:rPr>
              <a:t>V</a:t>
            </a:r>
            <a:r>
              <a:rPr lang="en" sz="2000" dirty="0">
                <a:solidFill>
                  <a:schemeClr val="bg1"/>
                </a:solidFill>
              </a:rPr>
              <a:t>ideo “The Passive”</a:t>
            </a:r>
          </a:p>
          <a:p>
            <a:pPr marL="285750" indent="-285750">
              <a:buSzPts val="1100"/>
            </a:pPr>
            <a:r>
              <a:rPr lang="en" sz="2000" dirty="0">
                <a:solidFill>
                  <a:schemeClr val="bg1"/>
                </a:solidFill>
              </a:rPr>
              <a:t>Explanation of Passive voice</a:t>
            </a:r>
          </a:p>
          <a:p>
            <a:pPr marL="285750" indent="-285750">
              <a:buSzPts val="1100"/>
            </a:pPr>
            <a:r>
              <a:rPr lang="en" sz="2000" dirty="0">
                <a:solidFill>
                  <a:schemeClr val="bg1"/>
                </a:solidFill>
              </a:rPr>
              <a:t>Exercises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779" y="1132715"/>
            <a:ext cx="5458345" cy="3070318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30340" y="344615"/>
            <a:ext cx="5049300" cy="788100"/>
          </a:xfrm>
        </p:spPr>
        <p:txBody>
          <a:bodyPr/>
          <a:lstStyle/>
          <a:p>
            <a:pPr algn="ctr"/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Passive</a:t>
            </a:r>
            <a:endParaRPr lang="en-US" dirty="0"/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2230340" y="4477320"/>
            <a:ext cx="5049300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Love Ya Like A Sister"/>
              <a:buNone/>
              <a:defRPr sz="3000" b="1" i="0" u="none" strike="noStrike" cap="none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1400" dirty="0">
                <a:latin typeface="+mn-lt"/>
                <a:hlinkClick r:id="rId3"/>
              </a:rPr>
              <a:t>https://www.youtube.com/watch?v=s2m8kivDZ-s</a:t>
            </a:r>
            <a:r>
              <a:rPr lang="es-ES" sz="1400" dirty="0">
                <a:latin typeface="+mn-lt"/>
              </a:rPr>
              <a:t> 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468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24" y="521208"/>
            <a:ext cx="5696291" cy="42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fessional Editor's Corner: Active Versus Passive Voice | by Polished  Paper, LLC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6" y="477520"/>
            <a:ext cx="8702688" cy="373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3E06A0F-F51B-4458-82DF-05D609034189}"/>
              </a:ext>
            </a:extLst>
          </p:cNvPr>
          <p:cNvSpPr txBox="1"/>
          <p:nvPr/>
        </p:nvSpPr>
        <p:spPr>
          <a:xfrm>
            <a:off x="7360268" y="4665980"/>
            <a:ext cx="1608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Source: Unknown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PASSIVE VOIC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t="3285" r="51991" b="4888"/>
          <a:stretch/>
        </p:blipFill>
        <p:spPr bwMode="auto">
          <a:xfrm>
            <a:off x="1464111" y="208866"/>
            <a:ext cx="6602929" cy="47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C34E985-1BB2-45D0-94D4-EA3CC39ED1B0}"/>
              </a:ext>
            </a:extLst>
          </p:cNvPr>
          <p:cNvSpPr txBox="1"/>
          <p:nvPr/>
        </p:nvSpPr>
        <p:spPr>
          <a:xfrm>
            <a:off x="7360268" y="4665980"/>
            <a:ext cx="1608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Source: Unknown</a:t>
            </a:r>
          </a:p>
        </p:txBody>
      </p:sp>
    </p:spTree>
    <p:extLst>
      <p:ext uri="{BB962C8B-B14F-4D97-AF65-F5344CB8AC3E}">
        <p14:creationId xmlns:p14="http://schemas.microsoft.com/office/powerpoint/2010/main" val="109685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PASSIVE VOIC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47" r="2010" b="6244"/>
          <a:stretch/>
        </p:blipFill>
        <p:spPr bwMode="auto">
          <a:xfrm>
            <a:off x="1078628" y="0"/>
            <a:ext cx="6786778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310176-392C-4539-AEDF-66B111A04950}"/>
              </a:ext>
            </a:extLst>
          </p:cNvPr>
          <p:cNvSpPr txBox="1"/>
          <p:nvPr/>
        </p:nvSpPr>
        <p:spPr>
          <a:xfrm>
            <a:off x="7360268" y="4665980"/>
            <a:ext cx="1608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Source: Unknown</a:t>
            </a:r>
          </a:p>
        </p:txBody>
      </p:sp>
    </p:spTree>
    <p:extLst>
      <p:ext uri="{BB962C8B-B14F-4D97-AF65-F5344CB8AC3E}">
        <p14:creationId xmlns:p14="http://schemas.microsoft.com/office/powerpoint/2010/main" val="174669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PASSIVE VOIC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541" r="2164" b="5436"/>
          <a:stretch/>
        </p:blipFill>
        <p:spPr bwMode="auto">
          <a:xfrm>
            <a:off x="605767" y="225417"/>
            <a:ext cx="7702303" cy="424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DC8667D-4CDD-42C3-91B2-3FA727D13B99}"/>
              </a:ext>
            </a:extLst>
          </p:cNvPr>
          <p:cNvSpPr txBox="1"/>
          <p:nvPr/>
        </p:nvSpPr>
        <p:spPr>
          <a:xfrm>
            <a:off x="7360268" y="4665980"/>
            <a:ext cx="1608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Source: Unknown</a:t>
            </a:r>
          </a:p>
        </p:txBody>
      </p:sp>
    </p:spTree>
    <p:extLst>
      <p:ext uri="{BB962C8B-B14F-4D97-AF65-F5344CB8AC3E}">
        <p14:creationId xmlns:p14="http://schemas.microsoft.com/office/powerpoint/2010/main" val="242466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ssive Voice - Table | English For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35" y="346234"/>
            <a:ext cx="5828665" cy="43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2296160" y="1788160"/>
            <a:ext cx="1747520" cy="1310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ipse 4"/>
          <p:cNvSpPr/>
          <p:nvPr/>
        </p:nvSpPr>
        <p:spPr>
          <a:xfrm>
            <a:off x="2296160" y="2743200"/>
            <a:ext cx="1747520" cy="1310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FC7B84-5B4D-4465-9E4C-D58AB11E021F}"/>
              </a:ext>
            </a:extLst>
          </p:cNvPr>
          <p:cNvSpPr txBox="1"/>
          <p:nvPr/>
        </p:nvSpPr>
        <p:spPr>
          <a:xfrm>
            <a:off x="7360268" y="4665980"/>
            <a:ext cx="16083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Source: English: read, learn, enjoy!</a:t>
            </a:r>
          </a:p>
        </p:txBody>
      </p:sp>
    </p:spTree>
    <p:extLst>
      <p:ext uri="{BB962C8B-B14F-4D97-AF65-F5344CB8AC3E}">
        <p14:creationId xmlns:p14="http://schemas.microsoft.com/office/powerpoint/2010/main" val="178194359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 Assignments by Slidesgo">
  <a:themeElements>
    <a:clrScheme name="Simple Light">
      <a:dk1>
        <a:srgbClr val="000000"/>
      </a:dk1>
      <a:lt1>
        <a:srgbClr val="FFFFFF"/>
      </a:lt1>
      <a:dk2>
        <a:srgbClr val="E30612"/>
      </a:dk2>
      <a:lt2>
        <a:srgbClr val="000000"/>
      </a:lt2>
      <a:accent1>
        <a:srgbClr val="0DB3D4"/>
      </a:accent1>
      <a:accent2>
        <a:srgbClr val="82368A"/>
      </a:accent2>
      <a:accent3>
        <a:srgbClr val="F6BD2A"/>
      </a:accent3>
      <a:accent4>
        <a:srgbClr val="3CA936"/>
      </a:accent4>
      <a:accent5>
        <a:srgbClr val="E9545C"/>
      </a:accent5>
      <a:accent6>
        <a:srgbClr val="F6D2B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206</Words>
  <Application>Microsoft Office PowerPoint</Application>
  <PresentationFormat>Presentación en pantalla (16:9)</PresentationFormat>
  <Paragraphs>24</Paragraphs>
  <Slides>17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Love Ya Like A Sister</vt:lpstr>
      <vt:lpstr>Abel</vt:lpstr>
      <vt:lpstr>Arial</vt:lpstr>
      <vt:lpstr>School Assignments by Slidesgo</vt:lpstr>
      <vt:lpstr>Passive Voice</vt:lpstr>
      <vt:lpstr>AGENDA</vt:lpstr>
      <vt:lpstr>The Passive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Sing – sang- sung drink- drank- drunk write- wrote – written read- read /red/- read</vt:lpstr>
      <vt:lpstr>Is/are + past participle isn’t/ aren’t + past participle  was/were + past participle wasn’t/weren’t + past participle </vt:lpstr>
      <vt:lpstr>It was not made by Colombian people They were not repaired by the mechanic</vt:lpstr>
      <vt:lpstr>Is/are + past participle isn’t/ aren’t + past participle  The car ________ (use) by me The papers _________ (read) in the morning.</vt:lpstr>
      <vt:lpstr>was/were + past participle wasn’t/weren’t + past participle  The house _____________ (paint) yesterday. The pictures __________ (take) last year.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 Voice</dc:title>
  <cp:lastModifiedBy>WinUserX</cp:lastModifiedBy>
  <cp:revision>41</cp:revision>
  <dcterms:modified xsi:type="dcterms:W3CDTF">2025-05-27T18:40:18Z</dcterms:modified>
</cp:coreProperties>
</file>