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  <p:sldId id="265" r:id="rId11"/>
    <p:sldId id="267" r:id="rId12"/>
    <p:sldId id="275" r:id="rId13"/>
    <p:sldId id="274" r:id="rId14"/>
    <p:sldId id="266" r:id="rId15"/>
    <p:sldId id="269" r:id="rId16"/>
    <p:sldId id="270" r:id="rId17"/>
    <p:sldId id="271" r:id="rId18"/>
    <p:sldId id="272" r:id="rId19"/>
    <p:sldId id="268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0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72763-1A84-46AA-8CDE-F0B6AAB2F39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3E35D65-F421-4862-A29E-C9183DD034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 like</a:t>
          </a:r>
        </a:p>
      </dgm:t>
    </dgm:pt>
    <dgm:pt modelId="{16A62C62-1AF7-4A56-B228-17DB8214F194}" type="parTrans" cxnId="{FFE111E1-72EA-4B2F-9A55-ECC12E313348}">
      <dgm:prSet/>
      <dgm:spPr/>
    </dgm:pt>
    <dgm:pt modelId="{1F247169-6E28-40EF-B54C-CC7B1735FE6A}" type="sibTrans" cxnId="{FFE111E1-72EA-4B2F-9A55-ECC12E313348}">
      <dgm:prSet/>
      <dgm:spPr/>
    </dgm:pt>
    <dgm:pt modelId="{AD206A33-C611-45DE-A1E7-FA82AE3B87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To express general preferences</a:t>
          </a:r>
        </a:p>
      </dgm:t>
    </dgm:pt>
    <dgm:pt modelId="{818BD232-58B0-4E83-AF4D-FB3CE508A462}" type="parTrans" cxnId="{40158E6B-FB0E-41CA-BB72-7BA50ED1A094}">
      <dgm:prSet/>
      <dgm:spPr/>
    </dgm:pt>
    <dgm:pt modelId="{0E4B324E-4EA4-4BCF-BB1F-BFF4BD72CE6F}" type="sibTrans" cxnId="{40158E6B-FB0E-41CA-BB72-7BA50ED1A094}">
      <dgm:prSet/>
      <dgm:spPr/>
    </dgm:pt>
    <dgm:pt modelId="{85A922EF-2561-4FB2-8EC6-577E45640D5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Used for situations that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have already been experienced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and we have a feeling for</a:t>
          </a:r>
        </a:p>
      </dgm:t>
    </dgm:pt>
    <dgm:pt modelId="{6762A7C2-538A-47CA-9258-D7A6FBF11E28}" type="parTrans" cxnId="{7A0775C1-46CD-41C4-A5A4-B13C0D26F51D}">
      <dgm:prSet/>
      <dgm:spPr/>
    </dgm:pt>
    <dgm:pt modelId="{1411B358-DCCD-41C9-A9FD-D147F341186B}" type="sibTrans" cxnId="{7A0775C1-46CD-41C4-A5A4-B13C0D26F51D}">
      <dgm:prSet/>
      <dgm:spPr/>
    </dgm:pt>
    <dgm:pt modelId="{993741FC-A363-4717-B2E7-DBFA1AB2E9E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To express your idea</a:t>
          </a:r>
        </a:p>
      </dgm:t>
    </dgm:pt>
    <dgm:pt modelId="{F2315DD7-C604-4DCB-A893-39A3840F4306}" type="parTrans" cxnId="{41D747FD-2A08-498E-9A81-0DB08CC8F3A2}">
      <dgm:prSet/>
      <dgm:spPr/>
    </dgm:pt>
    <dgm:pt modelId="{A9B0EDE0-A96F-4910-838E-B0949DBCA442}" type="sibTrans" cxnId="{41D747FD-2A08-498E-9A81-0DB08CC8F3A2}">
      <dgm:prSet/>
      <dgm:spPr/>
    </dgm:pt>
    <dgm:pt modelId="{7436F54F-EDAB-4764-8C4A-154F391C6E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Similar to enjoy in meaning and grammar: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It’s followed by a gerund.</a:t>
          </a:r>
        </a:p>
      </dgm:t>
    </dgm:pt>
    <dgm:pt modelId="{3DCFABD6-D9B4-4605-97F8-B6AEC00DA84B}" type="parTrans" cxnId="{FB0688BA-FBF5-42B5-80CF-107D80C436F6}">
      <dgm:prSet/>
      <dgm:spPr/>
    </dgm:pt>
    <dgm:pt modelId="{BE394FE5-BDD4-4DF5-92B2-3B44630393E5}" type="sibTrans" cxnId="{FB0688BA-FBF5-42B5-80CF-107D80C436F6}">
      <dgm:prSet/>
      <dgm:spPr/>
    </dgm:pt>
    <dgm:pt modelId="{1DB3A198-C320-478D-8C01-27CC6E04DEF3}" type="pres">
      <dgm:prSet presAssocID="{B9D72763-1A84-46AA-8CDE-F0B6AAB2F3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2DFA95-9DA3-4885-A69E-F718BEE81E51}" type="pres">
      <dgm:prSet presAssocID="{93E35D65-F421-4862-A29E-C9183DD034DF}" presName="hierRoot1" presStyleCnt="0">
        <dgm:presLayoutVars>
          <dgm:hierBranch val="r"/>
        </dgm:presLayoutVars>
      </dgm:prSet>
      <dgm:spPr/>
    </dgm:pt>
    <dgm:pt modelId="{C4045FEC-C19C-4E8A-8BF1-C77276CB2272}" type="pres">
      <dgm:prSet presAssocID="{93E35D65-F421-4862-A29E-C9183DD034DF}" presName="rootComposite1" presStyleCnt="0"/>
      <dgm:spPr/>
    </dgm:pt>
    <dgm:pt modelId="{3E9925B0-EA38-4FFC-B9E1-4851A5DF03C2}" type="pres">
      <dgm:prSet presAssocID="{93E35D65-F421-4862-A29E-C9183DD034DF}" presName="rootText1" presStyleLbl="node0" presStyleIdx="0" presStyleCnt="1">
        <dgm:presLayoutVars>
          <dgm:chPref val="3"/>
        </dgm:presLayoutVars>
      </dgm:prSet>
      <dgm:spPr/>
    </dgm:pt>
    <dgm:pt modelId="{4C9455F3-35D9-4EF5-9C67-AA6953DCEB23}" type="pres">
      <dgm:prSet presAssocID="{93E35D65-F421-4862-A29E-C9183DD034DF}" presName="rootConnector1" presStyleLbl="node1" presStyleIdx="0" presStyleCnt="0"/>
      <dgm:spPr/>
    </dgm:pt>
    <dgm:pt modelId="{263B8EA7-E6F2-46C1-9E7D-4E0BCC3334C2}" type="pres">
      <dgm:prSet presAssocID="{93E35D65-F421-4862-A29E-C9183DD034DF}" presName="hierChild2" presStyleCnt="0"/>
      <dgm:spPr/>
    </dgm:pt>
    <dgm:pt modelId="{628B05DF-EF64-4EC2-BB2C-493FDF98BF70}" type="pres">
      <dgm:prSet presAssocID="{818BD232-58B0-4E83-AF4D-FB3CE508A462}" presName="Name50" presStyleLbl="parChTrans1D2" presStyleIdx="0" presStyleCnt="4"/>
      <dgm:spPr/>
    </dgm:pt>
    <dgm:pt modelId="{52C36881-B3A2-4A71-889D-F7038CC74C8A}" type="pres">
      <dgm:prSet presAssocID="{AD206A33-C611-45DE-A1E7-FA82AE3B8740}" presName="hierRoot2" presStyleCnt="0">
        <dgm:presLayoutVars>
          <dgm:hierBranch/>
        </dgm:presLayoutVars>
      </dgm:prSet>
      <dgm:spPr/>
    </dgm:pt>
    <dgm:pt modelId="{70646045-83BE-4AC8-9126-3A3B508678AB}" type="pres">
      <dgm:prSet presAssocID="{AD206A33-C611-45DE-A1E7-FA82AE3B8740}" presName="rootComposite" presStyleCnt="0"/>
      <dgm:spPr/>
    </dgm:pt>
    <dgm:pt modelId="{A773843D-E6A7-48A2-B4E0-DBD5670F2F41}" type="pres">
      <dgm:prSet presAssocID="{AD206A33-C611-45DE-A1E7-FA82AE3B8740}" presName="rootText" presStyleLbl="node2" presStyleIdx="0" presStyleCnt="4">
        <dgm:presLayoutVars>
          <dgm:chPref val="3"/>
        </dgm:presLayoutVars>
      </dgm:prSet>
      <dgm:spPr/>
    </dgm:pt>
    <dgm:pt modelId="{DFD57909-2E0B-4B19-9E5C-D5FA962AD634}" type="pres">
      <dgm:prSet presAssocID="{AD206A33-C611-45DE-A1E7-FA82AE3B8740}" presName="rootConnector" presStyleLbl="node2" presStyleIdx="0" presStyleCnt="4"/>
      <dgm:spPr/>
    </dgm:pt>
    <dgm:pt modelId="{A43AB1CC-4839-445F-8EFC-F86E0D4B7465}" type="pres">
      <dgm:prSet presAssocID="{AD206A33-C611-45DE-A1E7-FA82AE3B8740}" presName="hierChild4" presStyleCnt="0"/>
      <dgm:spPr/>
    </dgm:pt>
    <dgm:pt modelId="{2284BA32-22FB-40D4-A8BB-847159D7EFDF}" type="pres">
      <dgm:prSet presAssocID="{AD206A33-C611-45DE-A1E7-FA82AE3B8740}" presName="hierChild5" presStyleCnt="0"/>
      <dgm:spPr/>
    </dgm:pt>
    <dgm:pt modelId="{58FCFC53-EF31-4A3A-AE5E-FD7B5C850935}" type="pres">
      <dgm:prSet presAssocID="{6762A7C2-538A-47CA-9258-D7A6FBF11E28}" presName="Name50" presStyleLbl="parChTrans1D2" presStyleIdx="1" presStyleCnt="4"/>
      <dgm:spPr/>
    </dgm:pt>
    <dgm:pt modelId="{75C11EDA-143C-4E76-9DC5-5529CE70D5DB}" type="pres">
      <dgm:prSet presAssocID="{85A922EF-2561-4FB2-8EC6-577E45640D55}" presName="hierRoot2" presStyleCnt="0">
        <dgm:presLayoutVars>
          <dgm:hierBranch/>
        </dgm:presLayoutVars>
      </dgm:prSet>
      <dgm:spPr/>
    </dgm:pt>
    <dgm:pt modelId="{982C3158-B4CC-4B87-95C1-F0780335CE92}" type="pres">
      <dgm:prSet presAssocID="{85A922EF-2561-4FB2-8EC6-577E45640D55}" presName="rootComposite" presStyleCnt="0"/>
      <dgm:spPr/>
    </dgm:pt>
    <dgm:pt modelId="{0237C9AF-77F6-4A2F-AAE6-BB8AB4DF33C6}" type="pres">
      <dgm:prSet presAssocID="{85A922EF-2561-4FB2-8EC6-577E45640D55}" presName="rootText" presStyleLbl="node2" presStyleIdx="1" presStyleCnt="4">
        <dgm:presLayoutVars>
          <dgm:chPref val="3"/>
        </dgm:presLayoutVars>
      </dgm:prSet>
      <dgm:spPr/>
    </dgm:pt>
    <dgm:pt modelId="{1439AF5D-F9EF-412F-A23B-3B710FE82BFF}" type="pres">
      <dgm:prSet presAssocID="{85A922EF-2561-4FB2-8EC6-577E45640D55}" presName="rootConnector" presStyleLbl="node2" presStyleIdx="1" presStyleCnt="4"/>
      <dgm:spPr/>
    </dgm:pt>
    <dgm:pt modelId="{3A55BE30-A0FE-4195-838A-D63FC92D4023}" type="pres">
      <dgm:prSet presAssocID="{85A922EF-2561-4FB2-8EC6-577E45640D55}" presName="hierChild4" presStyleCnt="0"/>
      <dgm:spPr/>
    </dgm:pt>
    <dgm:pt modelId="{041154F5-FB20-45E8-AC97-341D16641A39}" type="pres">
      <dgm:prSet presAssocID="{85A922EF-2561-4FB2-8EC6-577E45640D55}" presName="hierChild5" presStyleCnt="0"/>
      <dgm:spPr/>
    </dgm:pt>
    <dgm:pt modelId="{A2C4CBE7-372C-4521-8464-D162CBDB8493}" type="pres">
      <dgm:prSet presAssocID="{F2315DD7-C604-4DCB-A893-39A3840F4306}" presName="Name50" presStyleLbl="parChTrans1D2" presStyleIdx="2" presStyleCnt="4"/>
      <dgm:spPr/>
    </dgm:pt>
    <dgm:pt modelId="{F8E3D8F5-F88D-4B55-B2B0-B453CCE28EBB}" type="pres">
      <dgm:prSet presAssocID="{993741FC-A363-4717-B2E7-DBFA1AB2E9E8}" presName="hierRoot2" presStyleCnt="0">
        <dgm:presLayoutVars>
          <dgm:hierBranch/>
        </dgm:presLayoutVars>
      </dgm:prSet>
      <dgm:spPr/>
    </dgm:pt>
    <dgm:pt modelId="{6257637E-3D87-4702-B384-CB7DAEE8785C}" type="pres">
      <dgm:prSet presAssocID="{993741FC-A363-4717-B2E7-DBFA1AB2E9E8}" presName="rootComposite" presStyleCnt="0"/>
      <dgm:spPr/>
    </dgm:pt>
    <dgm:pt modelId="{DAE1F010-AE3F-4656-8F25-45A49BC35BB6}" type="pres">
      <dgm:prSet presAssocID="{993741FC-A363-4717-B2E7-DBFA1AB2E9E8}" presName="rootText" presStyleLbl="node2" presStyleIdx="2" presStyleCnt="4">
        <dgm:presLayoutVars>
          <dgm:chPref val="3"/>
        </dgm:presLayoutVars>
      </dgm:prSet>
      <dgm:spPr/>
    </dgm:pt>
    <dgm:pt modelId="{4C2C2F2D-F565-4097-88BB-53422EAAF095}" type="pres">
      <dgm:prSet presAssocID="{993741FC-A363-4717-B2E7-DBFA1AB2E9E8}" presName="rootConnector" presStyleLbl="node2" presStyleIdx="2" presStyleCnt="4"/>
      <dgm:spPr/>
    </dgm:pt>
    <dgm:pt modelId="{0758E1BF-87A4-41C5-8058-B1152AD343C6}" type="pres">
      <dgm:prSet presAssocID="{993741FC-A363-4717-B2E7-DBFA1AB2E9E8}" presName="hierChild4" presStyleCnt="0"/>
      <dgm:spPr/>
    </dgm:pt>
    <dgm:pt modelId="{432C8615-9D34-4D8C-8D1B-497DD88A0314}" type="pres">
      <dgm:prSet presAssocID="{993741FC-A363-4717-B2E7-DBFA1AB2E9E8}" presName="hierChild5" presStyleCnt="0"/>
      <dgm:spPr/>
    </dgm:pt>
    <dgm:pt modelId="{16D279BA-E2C2-4FA0-897F-F3903E0842C6}" type="pres">
      <dgm:prSet presAssocID="{3DCFABD6-D9B4-4605-97F8-B6AEC00DA84B}" presName="Name50" presStyleLbl="parChTrans1D2" presStyleIdx="3" presStyleCnt="4"/>
      <dgm:spPr/>
    </dgm:pt>
    <dgm:pt modelId="{F0D8EF16-CB71-49BE-9A1B-F80FB9347A95}" type="pres">
      <dgm:prSet presAssocID="{7436F54F-EDAB-4764-8C4A-154F391C6E65}" presName="hierRoot2" presStyleCnt="0">
        <dgm:presLayoutVars>
          <dgm:hierBranch/>
        </dgm:presLayoutVars>
      </dgm:prSet>
      <dgm:spPr/>
    </dgm:pt>
    <dgm:pt modelId="{F2E56B51-89E8-42B0-8FDF-668164AEFF99}" type="pres">
      <dgm:prSet presAssocID="{7436F54F-EDAB-4764-8C4A-154F391C6E65}" presName="rootComposite" presStyleCnt="0"/>
      <dgm:spPr/>
    </dgm:pt>
    <dgm:pt modelId="{A46A2B79-FB72-4A13-9816-13516002E5E5}" type="pres">
      <dgm:prSet presAssocID="{7436F54F-EDAB-4764-8C4A-154F391C6E65}" presName="rootText" presStyleLbl="node2" presStyleIdx="3" presStyleCnt="4">
        <dgm:presLayoutVars>
          <dgm:chPref val="3"/>
        </dgm:presLayoutVars>
      </dgm:prSet>
      <dgm:spPr/>
    </dgm:pt>
    <dgm:pt modelId="{DB3DECC5-7B91-4AB2-BAFF-0FE0798B3E4B}" type="pres">
      <dgm:prSet presAssocID="{7436F54F-EDAB-4764-8C4A-154F391C6E65}" presName="rootConnector" presStyleLbl="node2" presStyleIdx="3" presStyleCnt="4"/>
      <dgm:spPr/>
    </dgm:pt>
    <dgm:pt modelId="{A0EF45D3-AF6C-4D69-8F65-10DDE5CE9809}" type="pres">
      <dgm:prSet presAssocID="{7436F54F-EDAB-4764-8C4A-154F391C6E65}" presName="hierChild4" presStyleCnt="0"/>
      <dgm:spPr/>
    </dgm:pt>
    <dgm:pt modelId="{2076908B-0EF4-47F5-ADA0-A0D689BB5C1C}" type="pres">
      <dgm:prSet presAssocID="{7436F54F-EDAB-4764-8C4A-154F391C6E65}" presName="hierChild5" presStyleCnt="0"/>
      <dgm:spPr/>
    </dgm:pt>
    <dgm:pt modelId="{07DD1717-66EC-447F-ADFE-1428465129DE}" type="pres">
      <dgm:prSet presAssocID="{93E35D65-F421-4862-A29E-C9183DD034DF}" presName="hierChild3" presStyleCnt="0"/>
      <dgm:spPr/>
    </dgm:pt>
  </dgm:ptLst>
  <dgm:cxnLst>
    <dgm:cxn modelId="{B67EFC17-4E34-4628-A89F-E6DACC7CA93D}" type="presOf" srcId="{85A922EF-2561-4FB2-8EC6-577E45640D55}" destId="{1439AF5D-F9EF-412F-A23B-3B710FE82BFF}" srcOrd="1" destOrd="0" presId="urn:microsoft.com/office/officeart/2005/8/layout/orgChart1"/>
    <dgm:cxn modelId="{CE70F61E-A023-47A8-8C07-2A5DDABEB151}" type="presOf" srcId="{7436F54F-EDAB-4764-8C4A-154F391C6E65}" destId="{A46A2B79-FB72-4A13-9816-13516002E5E5}" srcOrd="0" destOrd="0" presId="urn:microsoft.com/office/officeart/2005/8/layout/orgChart1"/>
    <dgm:cxn modelId="{0F7F2C34-1BB0-4D92-9746-CD344B6C6DD4}" type="presOf" srcId="{7436F54F-EDAB-4764-8C4A-154F391C6E65}" destId="{DB3DECC5-7B91-4AB2-BAFF-0FE0798B3E4B}" srcOrd="1" destOrd="0" presId="urn:microsoft.com/office/officeart/2005/8/layout/orgChart1"/>
    <dgm:cxn modelId="{BAB34266-8FAD-4555-9854-D41E167AEF80}" type="presOf" srcId="{6762A7C2-538A-47CA-9258-D7A6FBF11E28}" destId="{58FCFC53-EF31-4A3A-AE5E-FD7B5C850935}" srcOrd="0" destOrd="0" presId="urn:microsoft.com/office/officeart/2005/8/layout/orgChart1"/>
    <dgm:cxn modelId="{40158E6B-FB0E-41CA-BB72-7BA50ED1A094}" srcId="{93E35D65-F421-4862-A29E-C9183DD034DF}" destId="{AD206A33-C611-45DE-A1E7-FA82AE3B8740}" srcOrd="0" destOrd="0" parTransId="{818BD232-58B0-4E83-AF4D-FB3CE508A462}" sibTransId="{0E4B324E-4EA4-4BCF-BB1F-BFF4BD72CE6F}"/>
    <dgm:cxn modelId="{41ABB356-749B-411E-AA46-4391309605B9}" type="presOf" srcId="{AD206A33-C611-45DE-A1E7-FA82AE3B8740}" destId="{DFD57909-2E0B-4B19-9E5C-D5FA962AD634}" srcOrd="1" destOrd="0" presId="urn:microsoft.com/office/officeart/2005/8/layout/orgChart1"/>
    <dgm:cxn modelId="{F66DF159-729A-4013-9C6E-7A92AEDA2712}" type="presOf" srcId="{85A922EF-2561-4FB2-8EC6-577E45640D55}" destId="{0237C9AF-77F6-4A2F-AAE6-BB8AB4DF33C6}" srcOrd="0" destOrd="0" presId="urn:microsoft.com/office/officeart/2005/8/layout/orgChart1"/>
    <dgm:cxn modelId="{8A5DE997-FDD9-49E3-B9B4-3F64AC49E2B9}" type="presOf" srcId="{AD206A33-C611-45DE-A1E7-FA82AE3B8740}" destId="{A773843D-E6A7-48A2-B4E0-DBD5670F2F41}" srcOrd="0" destOrd="0" presId="urn:microsoft.com/office/officeart/2005/8/layout/orgChart1"/>
    <dgm:cxn modelId="{BDCA6398-2DBE-494C-9159-9BC5102FC551}" type="presOf" srcId="{818BD232-58B0-4E83-AF4D-FB3CE508A462}" destId="{628B05DF-EF64-4EC2-BB2C-493FDF98BF70}" srcOrd="0" destOrd="0" presId="urn:microsoft.com/office/officeart/2005/8/layout/orgChart1"/>
    <dgm:cxn modelId="{CA5CFC98-48A8-442E-9772-CB44200BAE38}" type="presOf" srcId="{993741FC-A363-4717-B2E7-DBFA1AB2E9E8}" destId="{DAE1F010-AE3F-4656-8F25-45A49BC35BB6}" srcOrd="0" destOrd="0" presId="urn:microsoft.com/office/officeart/2005/8/layout/orgChart1"/>
    <dgm:cxn modelId="{90308B9C-2D09-4F27-8322-FA8FFBE0E920}" type="presOf" srcId="{993741FC-A363-4717-B2E7-DBFA1AB2E9E8}" destId="{4C2C2F2D-F565-4097-88BB-53422EAAF095}" srcOrd="1" destOrd="0" presId="urn:microsoft.com/office/officeart/2005/8/layout/orgChart1"/>
    <dgm:cxn modelId="{3FCC5CAC-CE52-4EE9-B4F3-1017275F6988}" type="presOf" srcId="{3DCFABD6-D9B4-4605-97F8-B6AEC00DA84B}" destId="{16D279BA-E2C2-4FA0-897F-F3903E0842C6}" srcOrd="0" destOrd="0" presId="urn:microsoft.com/office/officeart/2005/8/layout/orgChart1"/>
    <dgm:cxn modelId="{FB0688BA-FBF5-42B5-80CF-107D80C436F6}" srcId="{93E35D65-F421-4862-A29E-C9183DD034DF}" destId="{7436F54F-EDAB-4764-8C4A-154F391C6E65}" srcOrd="3" destOrd="0" parTransId="{3DCFABD6-D9B4-4605-97F8-B6AEC00DA84B}" sibTransId="{BE394FE5-BDD4-4DF5-92B2-3B44630393E5}"/>
    <dgm:cxn modelId="{7A0775C1-46CD-41C4-A5A4-B13C0D26F51D}" srcId="{93E35D65-F421-4862-A29E-C9183DD034DF}" destId="{85A922EF-2561-4FB2-8EC6-577E45640D55}" srcOrd="1" destOrd="0" parTransId="{6762A7C2-538A-47CA-9258-D7A6FBF11E28}" sibTransId="{1411B358-DCCD-41C9-A9FD-D147F341186B}"/>
    <dgm:cxn modelId="{5534D5C3-8ADB-482C-B93E-BCCF341FA33E}" type="presOf" srcId="{93E35D65-F421-4862-A29E-C9183DD034DF}" destId="{4C9455F3-35D9-4EF5-9C67-AA6953DCEB23}" srcOrd="1" destOrd="0" presId="urn:microsoft.com/office/officeart/2005/8/layout/orgChart1"/>
    <dgm:cxn modelId="{F9700ECA-5688-4EE1-9957-2641ADA118D5}" type="presOf" srcId="{F2315DD7-C604-4DCB-A893-39A3840F4306}" destId="{A2C4CBE7-372C-4521-8464-D162CBDB8493}" srcOrd="0" destOrd="0" presId="urn:microsoft.com/office/officeart/2005/8/layout/orgChart1"/>
    <dgm:cxn modelId="{483030CF-35A8-4024-A693-296E1A8784A8}" type="presOf" srcId="{93E35D65-F421-4862-A29E-C9183DD034DF}" destId="{3E9925B0-EA38-4FFC-B9E1-4851A5DF03C2}" srcOrd="0" destOrd="0" presId="urn:microsoft.com/office/officeart/2005/8/layout/orgChart1"/>
    <dgm:cxn modelId="{FFE111E1-72EA-4B2F-9A55-ECC12E313348}" srcId="{B9D72763-1A84-46AA-8CDE-F0B6AAB2F392}" destId="{93E35D65-F421-4862-A29E-C9183DD034DF}" srcOrd="0" destOrd="0" parTransId="{16A62C62-1AF7-4A56-B228-17DB8214F194}" sibTransId="{1F247169-6E28-40EF-B54C-CC7B1735FE6A}"/>
    <dgm:cxn modelId="{CF01C6E4-EC62-47B4-8C04-EC50BEE8E5A8}" type="presOf" srcId="{B9D72763-1A84-46AA-8CDE-F0B6AAB2F392}" destId="{1DB3A198-C320-478D-8C01-27CC6E04DEF3}" srcOrd="0" destOrd="0" presId="urn:microsoft.com/office/officeart/2005/8/layout/orgChart1"/>
    <dgm:cxn modelId="{41D747FD-2A08-498E-9A81-0DB08CC8F3A2}" srcId="{93E35D65-F421-4862-A29E-C9183DD034DF}" destId="{993741FC-A363-4717-B2E7-DBFA1AB2E9E8}" srcOrd="2" destOrd="0" parTransId="{F2315DD7-C604-4DCB-A893-39A3840F4306}" sibTransId="{A9B0EDE0-A96F-4910-838E-B0949DBCA442}"/>
    <dgm:cxn modelId="{244BFF99-626E-44A2-8AFB-7EFD8B9BF093}" type="presParOf" srcId="{1DB3A198-C320-478D-8C01-27CC6E04DEF3}" destId="{132DFA95-9DA3-4885-A69E-F718BEE81E51}" srcOrd="0" destOrd="0" presId="urn:microsoft.com/office/officeart/2005/8/layout/orgChart1"/>
    <dgm:cxn modelId="{655EB3DD-7291-45BE-A3BB-9830563D6195}" type="presParOf" srcId="{132DFA95-9DA3-4885-A69E-F718BEE81E51}" destId="{C4045FEC-C19C-4E8A-8BF1-C77276CB2272}" srcOrd="0" destOrd="0" presId="urn:microsoft.com/office/officeart/2005/8/layout/orgChart1"/>
    <dgm:cxn modelId="{AC94C19E-2456-4288-A996-DDC6DA546146}" type="presParOf" srcId="{C4045FEC-C19C-4E8A-8BF1-C77276CB2272}" destId="{3E9925B0-EA38-4FFC-B9E1-4851A5DF03C2}" srcOrd="0" destOrd="0" presId="urn:microsoft.com/office/officeart/2005/8/layout/orgChart1"/>
    <dgm:cxn modelId="{8AEC7658-1946-47C7-9BC8-AED4A72A66B4}" type="presParOf" srcId="{C4045FEC-C19C-4E8A-8BF1-C77276CB2272}" destId="{4C9455F3-35D9-4EF5-9C67-AA6953DCEB23}" srcOrd="1" destOrd="0" presId="urn:microsoft.com/office/officeart/2005/8/layout/orgChart1"/>
    <dgm:cxn modelId="{45C8CFF0-2FE4-41C5-8864-00D5B217E790}" type="presParOf" srcId="{132DFA95-9DA3-4885-A69E-F718BEE81E51}" destId="{263B8EA7-E6F2-46C1-9E7D-4E0BCC3334C2}" srcOrd="1" destOrd="0" presId="urn:microsoft.com/office/officeart/2005/8/layout/orgChart1"/>
    <dgm:cxn modelId="{08703DED-85B5-4B51-806B-72CBACBCE17C}" type="presParOf" srcId="{263B8EA7-E6F2-46C1-9E7D-4E0BCC3334C2}" destId="{628B05DF-EF64-4EC2-BB2C-493FDF98BF70}" srcOrd="0" destOrd="0" presId="urn:microsoft.com/office/officeart/2005/8/layout/orgChart1"/>
    <dgm:cxn modelId="{CFC68022-AE9C-4A28-8ED5-CEB6FCD7F3B3}" type="presParOf" srcId="{263B8EA7-E6F2-46C1-9E7D-4E0BCC3334C2}" destId="{52C36881-B3A2-4A71-889D-F7038CC74C8A}" srcOrd="1" destOrd="0" presId="urn:microsoft.com/office/officeart/2005/8/layout/orgChart1"/>
    <dgm:cxn modelId="{A46886C0-1319-4067-8DFC-5CA33072E860}" type="presParOf" srcId="{52C36881-B3A2-4A71-889D-F7038CC74C8A}" destId="{70646045-83BE-4AC8-9126-3A3B508678AB}" srcOrd="0" destOrd="0" presId="urn:microsoft.com/office/officeart/2005/8/layout/orgChart1"/>
    <dgm:cxn modelId="{8293BCE6-EB0D-439F-8587-5C1F497BCD36}" type="presParOf" srcId="{70646045-83BE-4AC8-9126-3A3B508678AB}" destId="{A773843D-E6A7-48A2-B4E0-DBD5670F2F41}" srcOrd="0" destOrd="0" presId="urn:microsoft.com/office/officeart/2005/8/layout/orgChart1"/>
    <dgm:cxn modelId="{5FF222AF-6C6E-4425-AB2B-DE1182308631}" type="presParOf" srcId="{70646045-83BE-4AC8-9126-3A3B508678AB}" destId="{DFD57909-2E0B-4B19-9E5C-D5FA962AD634}" srcOrd="1" destOrd="0" presId="urn:microsoft.com/office/officeart/2005/8/layout/orgChart1"/>
    <dgm:cxn modelId="{F848C620-8B0F-4C2E-B313-4DFCA05A3528}" type="presParOf" srcId="{52C36881-B3A2-4A71-889D-F7038CC74C8A}" destId="{A43AB1CC-4839-445F-8EFC-F86E0D4B7465}" srcOrd="1" destOrd="0" presId="urn:microsoft.com/office/officeart/2005/8/layout/orgChart1"/>
    <dgm:cxn modelId="{CE77058B-D670-408A-8D03-B77F5E8C60D6}" type="presParOf" srcId="{52C36881-B3A2-4A71-889D-F7038CC74C8A}" destId="{2284BA32-22FB-40D4-A8BB-847159D7EFDF}" srcOrd="2" destOrd="0" presId="urn:microsoft.com/office/officeart/2005/8/layout/orgChart1"/>
    <dgm:cxn modelId="{B1CF6BBB-EB01-43A6-9959-3523293933B4}" type="presParOf" srcId="{263B8EA7-E6F2-46C1-9E7D-4E0BCC3334C2}" destId="{58FCFC53-EF31-4A3A-AE5E-FD7B5C850935}" srcOrd="2" destOrd="0" presId="urn:microsoft.com/office/officeart/2005/8/layout/orgChart1"/>
    <dgm:cxn modelId="{5C42E616-9B5F-4CCF-852F-1B7915C74F2C}" type="presParOf" srcId="{263B8EA7-E6F2-46C1-9E7D-4E0BCC3334C2}" destId="{75C11EDA-143C-4E76-9DC5-5529CE70D5DB}" srcOrd="3" destOrd="0" presId="urn:microsoft.com/office/officeart/2005/8/layout/orgChart1"/>
    <dgm:cxn modelId="{F7827920-48D4-4620-9AD7-11F1CC32EDE0}" type="presParOf" srcId="{75C11EDA-143C-4E76-9DC5-5529CE70D5DB}" destId="{982C3158-B4CC-4B87-95C1-F0780335CE92}" srcOrd="0" destOrd="0" presId="urn:microsoft.com/office/officeart/2005/8/layout/orgChart1"/>
    <dgm:cxn modelId="{F8D46E1B-4EFE-4CDC-B8CA-0D8CA30D16FD}" type="presParOf" srcId="{982C3158-B4CC-4B87-95C1-F0780335CE92}" destId="{0237C9AF-77F6-4A2F-AAE6-BB8AB4DF33C6}" srcOrd="0" destOrd="0" presId="urn:microsoft.com/office/officeart/2005/8/layout/orgChart1"/>
    <dgm:cxn modelId="{695AB7A6-1950-4B6F-8543-7FBF982920A9}" type="presParOf" srcId="{982C3158-B4CC-4B87-95C1-F0780335CE92}" destId="{1439AF5D-F9EF-412F-A23B-3B710FE82BFF}" srcOrd="1" destOrd="0" presId="urn:microsoft.com/office/officeart/2005/8/layout/orgChart1"/>
    <dgm:cxn modelId="{7F09550E-6BC1-4631-BEF3-1C5413847B15}" type="presParOf" srcId="{75C11EDA-143C-4E76-9DC5-5529CE70D5DB}" destId="{3A55BE30-A0FE-4195-838A-D63FC92D4023}" srcOrd="1" destOrd="0" presId="urn:microsoft.com/office/officeart/2005/8/layout/orgChart1"/>
    <dgm:cxn modelId="{D70F8BFC-85F5-4E58-BD99-47C9AE2F5479}" type="presParOf" srcId="{75C11EDA-143C-4E76-9DC5-5529CE70D5DB}" destId="{041154F5-FB20-45E8-AC97-341D16641A39}" srcOrd="2" destOrd="0" presId="urn:microsoft.com/office/officeart/2005/8/layout/orgChart1"/>
    <dgm:cxn modelId="{C26B567B-ED54-45D9-AAB4-0D0EB45B8ACB}" type="presParOf" srcId="{263B8EA7-E6F2-46C1-9E7D-4E0BCC3334C2}" destId="{A2C4CBE7-372C-4521-8464-D162CBDB8493}" srcOrd="4" destOrd="0" presId="urn:microsoft.com/office/officeart/2005/8/layout/orgChart1"/>
    <dgm:cxn modelId="{C7A11880-A59B-4114-909A-FBDAC6DFF79D}" type="presParOf" srcId="{263B8EA7-E6F2-46C1-9E7D-4E0BCC3334C2}" destId="{F8E3D8F5-F88D-4B55-B2B0-B453CCE28EBB}" srcOrd="5" destOrd="0" presId="urn:microsoft.com/office/officeart/2005/8/layout/orgChart1"/>
    <dgm:cxn modelId="{EDC6BF57-FC44-4536-B7D1-09DC803E6AED}" type="presParOf" srcId="{F8E3D8F5-F88D-4B55-B2B0-B453CCE28EBB}" destId="{6257637E-3D87-4702-B384-CB7DAEE8785C}" srcOrd="0" destOrd="0" presId="urn:microsoft.com/office/officeart/2005/8/layout/orgChart1"/>
    <dgm:cxn modelId="{93122E2F-B96F-4249-88D1-8D69CCDA9E6A}" type="presParOf" srcId="{6257637E-3D87-4702-B384-CB7DAEE8785C}" destId="{DAE1F010-AE3F-4656-8F25-45A49BC35BB6}" srcOrd="0" destOrd="0" presId="urn:microsoft.com/office/officeart/2005/8/layout/orgChart1"/>
    <dgm:cxn modelId="{546F0862-125C-4460-8ABB-302AE2E5FDBF}" type="presParOf" srcId="{6257637E-3D87-4702-B384-CB7DAEE8785C}" destId="{4C2C2F2D-F565-4097-88BB-53422EAAF095}" srcOrd="1" destOrd="0" presId="urn:microsoft.com/office/officeart/2005/8/layout/orgChart1"/>
    <dgm:cxn modelId="{403F0EFC-39DA-4E41-802E-2A238E2137A1}" type="presParOf" srcId="{F8E3D8F5-F88D-4B55-B2B0-B453CCE28EBB}" destId="{0758E1BF-87A4-41C5-8058-B1152AD343C6}" srcOrd="1" destOrd="0" presId="urn:microsoft.com/office/officeart/2005/8/layout/orgChart1"/>
    <dgm:cxn modelId="{3C7919D6-C35A-4301-B2B1-05B5FBC5EFFB}" type="presParOf" srcId="{F8E3D8F5-F88D-4B55-B2B0-B453CCE28EBB}" destId="{432C8615-9D34-4D8C-8D1B-497DD88A0314}" srcOrd="2" destOrd="0" presId="urn:microsoft.com/office/officeart/2005/8/layout/orgChart1"/>
    <dgm:cxn modelId="{65740BE0-F505-4E47-B15C-2A74FE0E31CC}" type="presParOf" srcId="{263B8EA7-E6F2-46C1-9E7D-4E0BCC3334C2}" destId="{16D279BA-E2C2-4FA0-897F-F3903E0842C6}" srcOrd="6" destOrd="0" presId="urn:microsoft.com/office/officeart/2005/8/layout/orgChart1"/>
    <dgm:cxn modelId="{FC233DF6-0CA5-4ACE-BD7B-E67D970E7F86}" type="presParOf" srcId="{263B8EA7-E6F2-46C1-9E7D-4E0BCC3334C2}" destId="{F0D8EF16-CB71-49BE-9A1B-F80FB9347A95}" srcOrd="7" destOrd="0" presId="urn:microsoft.com/office/officeart/2005/8/layout/orgChart1"/>
    <dgm:cxn modelId="{74192F52-6640-46AE-AF1A-6CB5510F91F3}" type="presParOf" srcId="{F0D8EF16-CB71-49BE-9A1B-F80FB9347A95}" destId="{F2E56B51-89E8-42B0-8FDF-668164AEFF99}" srcOrd="0" destOrd="0" presId="urn:microsoft.com/office/officeart/2005/8/layout/orgChart1"/>
    <dgm:cxn modelId="{F6F8B40B-C029-493E-92BC-E19D391C6773}" type="presParOf" srcId="{F2E56B51-89E8-42B0-8FDF-668164AEFF99}" destId="{A46A2B79-FB72-4A13-9816-13516002E5E5}" srcOrd="0" destOrd="0" presId="urn:microsoft.com/office/officeart/2005/8/layout/orgChart1"/>
    <dgm:cxn modelId="{2779BBFD-CF0E-462C-8195-2BEA31523FB5}" type="presParOf" srcId="{F2E56B51-89E8-42B0-8FDF-668164AEFF99}" destId="{DB3DECC5-7B91-4AB2-BAFF-0FE0798B3E4B}" srcOrd="1" destOrd="0" presId="urn:microsoft.com/office/officeart/2005/8/layout/orgChart1"/>
    <dgm:cxn modelId="{6CA4E561-3D83-4925-A296-910EE9FE13DD}" type="presParOf" srcId="{F0D8EF16-CB71-49BE-9A1B-F80FB9347A95}" destId="{A0EF45D3-AF6C-4D69-8F65-10DDE5CE9809}" srcOrd="1" destOrd="0" presId="urn:microsoft.com/office/officeart/2005/8/layout/orgChart1"/>
    <dgm:cxn modelId="{089CED0B-AF9C-48C4-B0FB-14E79CF8BBE5}" type="presParOf" srcId="{F0D8EF16-CB71-49BE-9A1B-F80FB9347A95}" destId="{2076908B-0EF4-47F5-ADA0-A0D689BB5C1C}" srcOrd="2" destOrd="0" presId="urn:microsoft.com/office/officeart/2005/8/layout/orgChart1"/>
    <dgm:cxn modelId="{9B4DA299-5CE4-4BE6-9091-7239759AD1E6}" type="presParOf" srcId="{132DFA95-9DA3-4885-A69E-F718BEE81E51}" destId="{07DD1717-66EC-447F-ADFE-1428465129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79BA-E2C2-4FA0-897F-F3903E0842C6}">
      <dsp:nvSpPr>
        <dsp:cNvPr id="0" name=""/>
        <dsp:cNvSpPr/>
      </dsp:nvSpPr>
      <dsp:spPr>
        <a:xfrm>
          <a:off x="3295415" y="901722"/>
          <a:ext cx="269261" cy="4649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49250"/>
              </a:lnTo>
              <a:lnTo>
                <a:pt x="269261" y="4649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4CBE7-372C-4521-8464-D162CBDB8493}">
      <dsp:nvSpPr>
        <dsp:cNvPr id="0" name=""/>
        <dsp:cNvSpPr/>
      </dsp:nvSpPr>
      <dsp:spPr>
        <a:xfrm>
          <a:off x="3295415" y="901722"/>
          <a:ext cx="269261" cy="3374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4745"/>
              </a:lnTo>
              <a:lnTo>
                <a:pt x="269261" y="33747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CFC53-EF31-4A3A-AE5E-FD7B5C850935}">
      <dsp:nvSpPr>
        <dsp:cNvPr id="0" name=""/>
        <dsp:cNvSpPr/>
      </dsp:nvSpPr>
      <dsp:spPr>
        <a:xfrm>
          <a:off x="3295415" y="901722"/>
          <a:ext cx="269261" cy="210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0240"/>
              </a:lnTo>
              <a:lnTo>
                <a:pt x="269261" y="21002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B05DF-EF64-4EC2-BB2C-493FDF98BF70}">
      <dsp:nvSpPr>
        <dsp:cNvPr id="0" name=""/>
        <dsp:cNvSpPr/>
      </dsp:nvSpPr>
      <dsp:spPr>
        <a:xfrm>
          <a:off x="3295415" y="901722"/>
          <a:ext cx="269261" cy="8257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735"/>
              </a:lnTo>
              <a:lnTo>
                <a:pt x="269261" y="8257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925B0-EA38-4FFC-B9E1-4851A5DF03C2}">
      <dsp:nvSpPr>
        <dsp:cNvPr id="0" name=""/>
        <dsp:cNvSpPr/>
      </dsp:nvSpPr>
      <dsp:spPr>
        <a:xfrm>
          <a:off x="3115907" y="4183"/>
          <a:ext cx="1795077" cy="897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 like</a:t>
          </a:r>
        </a:p>
      </dsp:txBody>
      <dsp:txXfrm>
        <a:off x="3115907" y="4183"/>
        <a:ext cx="1795077" cy="897538"/>
      </dsp:txXfrm>
    </dsp:sp>
    <dsp:sp modelId="{A773843D-E6A7-48A2-B4E0-DBD5670F2F41}">
      <dsp:nvSpPr>
        <dsp:cNvPr id="0" name=""/>
        <dsp:cNvSpPr/>
      </dsp:nvSpPr>
      <dsp:spPr>
        <a:xfrm>
          <a:off x="3564676" y="1278688"/>
          <a:ext cx="1795077" cy="897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To express general preferences</a:t>
          </a:r>
        </a:p>
      </dsp:txBody>
      <dsp:txXfrm>
        <a:off x="3564676" y="1278688"/>
        <a:ext cx="1795077" cy="897538"/>
      </dsp:txXfrm>
    </dsp:sp>
    <dsp:sp modelId="{0237C9AF-77F6-4A2F-AAE6-BB8AB4DF33C6}">
      <dsp:nvSpPr>
        <dsp:cNvPr id="0" name=""/>
        <dsp:cNvSpPr/>
      </dsp:nvSpPr>
      <dsp:spPr>
        <a:xfrm>
          <a:off x="3564676" y="2553193"/>
          <a:ext cx="1795077" cy="897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Used for situations that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have already been experienced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and we have a feeling for</a:t>
          </a:r>
        </a:p>
      </dsp:txBody>
      <dsp:txXfrm>
        <a:off x="3564676" y="2553193"/>
        <a:ext cx="1795077" cy="897538"/>
      </dsp:txXfrm>
    </dsp:sp>
    <dsp:sp modelId="{DAE1F010-AE3F-4656-8F25-45A49BC35BB6}">
      <dsp:nvSpPr>
        <dsp:cNvPr id="0" name=""/>
        <dsp:cNvSpPr/>
      </dsp:nvSpPr>
      <dsp:spPr>
        <a:xfrm>
          <a:off x="3564676" y="3827698"/>
          <a:ext cx="1795077" cy="897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To express your idea</a:t>
          </a:r>
        </a:p>
      </dsp:txBody>
      <dsp:txXfrm>
        <a:off x="3564676" y="3827698"/>
        <a:ext cx="1795077" cy="897538"/>
      </dsp:txXfrm>
    </dsp:sp>
    <dsp:sp modelId="{A46A2B79-FB72-4A13-9816-13516002E5E5}">
      <dsp:nvSpPr>
        <dsp:cNvPr id="0" name=""/>
        <dsp:cNvSpPr/>
      </dsp:nvSpPr>
      <dsp:spPr>
        <a:xfrm>
          <a:off x="3564676" y="5102202"/>
          <a:ext cx="1795077" cy="897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Similar to enjoy in meaning and grammar: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It’s followed by a gerund.</a:t>
          </a:r>
        </a:p>
      </dsp:txBody>
      <dsp:txXfrm>
        <a:off x="3564676" y="5102202"/>
        <a:ext cx="1795077" cy="89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A9619-3733-4BA9-9108-B680CB2FC6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31CAF9-8864-48DA-B313-ACAA219DE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6C000-73F9-47F4-BE99-525FFB0C9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02797-CB5E-4992-854D-53F98C71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B8F6E-C556-450C-9028-F2D0F479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11574-FDA8-43F4-9E92-28022A5D3C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49EF-F1CA-48C1-B7D0-D164E3CA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78929-52DA-44E8-96B5-8EE9BA3CE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9A3C-F21B-459D-BC8E-1BB392AB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4244-A51C-4C25-8AFA-49930C04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4C723-2F84-4B49-BA49-E4FAF00B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F8A4-EA90-4DDE-BBF8-378217059C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93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782112-D239-4AB1-87B1-5D60161B1E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9B175-CA39-4BA9-B7C8-EF9E1DE2B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392D5-0A67-4D1B-9AAB-1B5C6517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729-8262-487F-8D12-B1965D0B7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F41F8-4724-42D5-A1D9-44812A29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CC972-571F-46BC-AAD6-323AC5EFAA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732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833464-2F41-4E17-98AD-CD0BF25DF1E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8676D-2350-4118-A2B5-8261F0B32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812D9-6DD5-4A83-AA37-AA3F8810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838F39-8360-4BF3-8546-F4661637A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80081B-D581-4131-AC35-1BC294529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97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918DC-0B12-40A8-97C6-E18CB31E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F4EF9-827F-4EA5-B560-2B6D58FF6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E8480-071B-4349-96C2-06500342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15A41-5F06-4B49-808D-139549736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B4103-0E60-4967-B754-5CCBE0E49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08080-A334-4FFF-9BBB-553A8145D6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22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8F1FD-6AE7-4AD8-B13A-05872341D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A4895-E88F-4E71-A194-99C9CD572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182FB-4D48-4662-BE9F-854E8DB9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92D98-3AD4-4350-B8B7-4B3DB85A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B6976-945B-4419-8F81-D2B318693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AA432-0868-4C33-A7F9-4815BC4C8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24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9B591-35FC-4DF4-BEA9-22D85FD9A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140F8-133E-4545-9B96-D59DE03A2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3B0025-40D0-404F-A61E-5FE13D372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FD3D3-902B-4C6A-B71F-2E84335D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EF983-AF87-40E1-80E9-C444DE39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952D0-57FF-467D-ADCA-0264ADC0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4B77E-DB1B-4CC4-B723-159D3B9AC3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34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C0CDE-A3A8-4E75-90C0-F0044B7E6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7DAD9-61A5-4599-ABD0-976B94924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F0540-5404-4BE7-B43B-323FC9C12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9DBDA-928D-4813-8838-DC559D64A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B28DCD-2C57-4643-A9D1-9038410930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9442EC-F287-4F5F-BA75-B240FAB8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4A830-E3F9-4A0A-ACBC-C1998141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0ADFC-5981-4129-8E6B-26D5869C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80875-F5BB-4999-9EEA-BE5DC93B68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45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994F-6451-4258-801C-BBC4C582F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E6CEB7-D1CC-4D55-B943-5B51F75C5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DC5E8C-1F46-439B-BB9E-7E64D53E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98B58-D78A-48F6-B277-9329D7FC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607C6-68E0-4E22-A0D9-4EC3E4071B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30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491E3-2C45-45C0-9422-57B80D752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E0201-0596-441E-94DC-3BB6CDB0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05742-6E84-4E8C-82BE-3B6399EF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8303-E57E-4D30-A695-5A5E7CFE52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62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F59E-444D-4E6B-BCE7-EEDECB82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8F58-B1A5-4568-A26E-9E7E776A3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BA3AF-CC32-4D5D-BD62-06B6A6D5B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F4569-D951-400B-ACA9-65A7EA97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14526-AECA-4CB1-BA3C-B945ADD1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1C9B5-A328-46D9-9ED2-C6B11F38D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4193-7DB6-48F2-B723-BD24CFF15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8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26A6-4AAD-4147-AD8A-6250D40AB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3E2EB8-0E2D-4919-96C5-E628C635C8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DCB72-E983-475D-A8CD-E3F1F0001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CAF46-CDFE-4BDC-B590-5648C1AF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7FF378-0FAA-4E7B-A9AB-F77FAB1A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C782C-E644-40D1-A670-23EB304C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EB0B-46C8-40D6-A526-974F4217A2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085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8D9A8A-D583-487E-9682-A5ADE40A8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41B0C0-4A18-4363-A7D4-4561FC92F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3A7F630-F9A6-428E-BCDE-C3DF4D2D39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E333EC-C94B-4137-BDD9-13813C88D8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562906-AE52-468C-9709-1701259359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E5851F-FF73-4863-8A37-2F794004AB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Masoud\Desktop\new%20project.mp4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z-maker.com/QRE8MFRY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new project.mp4">
            <a:hlinkClick r:id="" action="ppaction://media"/>
            <a:extLst>
              <a:ext uri="{FF2B5EF4-FFF2-40B4-BE49-F238E27FC236}">
                <a16:creationId xmlns:a16="http://schemas.microsoft.com/office/drawing/2014/main" id="{450CD082-9EB2-41CD-ABA3-6202BA435CFD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458200" cy="634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00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7D889A4-F83B-4C7B-8C58-6E34D9DEE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algn="l"/>
            <a:r>
              <a:rPr lang="en-US" altLang="en-US" sz="3600"/>
              <a:t>Would you like to bake some cookies?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2BBC09-C3D5-455C-B485-09B4FC36F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3581400" cy="4525963"/>
          </a:xfrm>
        </p:spPr>
        <p:txBody>
          <a:bodyPr/>
          <a:lstStyle/>
          <a:p>
            <a:r>
              <a:rPr lang="en-US" altLang="en-US" sz="2000"/>
              <a:t>Yes! I would!</a:t>
            </a:r>
          </a:p>
          <a:p>
            <a:r>
              <a:rPr lang="en-US" altLang="en-US" sz="2000"/>
              <a:t>That’s really fun!</a:t>
            </a:r>
          </a:p>
          <a:p>
            <a:r>
              <a:rPr lang="en-US" altLang="en-US" sz="2000"/>
              <a:t>Let’s do it now!</a:t>
            </a:r>
          </a:p>
          <a:p>
            <a:endParaRPr lang="en-US" altLang="en-US" sz="200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73FC830-5CBA-44AE-902B-B8B29F7CE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219200"/>
            <a:ext cx="4572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/>
              <a:t>No, I wouldn’t like to bake now. I’m sorry but I’m really tired. I’d like to take a short nap right now.</a:t>
            </a:r>
          </a:p>
          <a:p>
            <a:r>
              <a:rPr lang="en-US" altLang="en-US" sz="2000"/>
              <a:t>Let’s bake later.</a:t>
            </a:r>
          </a:p>
          <a:p>
            <a:endParaRPr lang="en-US" altLang="en-US" sz="2000"/>
          </a:p>
          <a:p>
            <a:endParaRPr lang="en-US" altLang="en-US" sz="2000"/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057904B0-8A44-40C0-886D-0813EFD2D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00400"/>
            <a:ext cx="2743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9" name="Picture 7">
            <a:extLst>
              <a:ext uri="{FF2B5EF4-FFF2-40B4-BE49-F238E27FC236}">
                <a16:creationId xmlns:a16="http://schemas.microsoft.com/office/drawing/2014/main" id="{57EE021B-5F1D-4020-A384-609083171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53"/>
          <a:stretch>
            <a:fillRect/>
          </a:stretch>
        </p:blipFill>
        <p:spPr bwMode="auto">
          <a:xfrm>
            <a:off x="5562600" y="3124200"/>
            <a:ext cx="3141663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9712DEF-1D8D-4AD7-BD84-0AC2D6E12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Which would Anna like to do?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CDFDC95-664E-4491-ADA6-A835FFA371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3810000" cy="4525963"/>
          </a:xfrm>
        </p:spPr>
        <p:txBody>
          <a:bodyPr/>
          <a:lstStyle/>
          <a:p>
            <a:r>
              <a:rPr lang="en-US" altLang="en-US" sz="2800"/>
              <a:t>build a snow man?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A99E1FB-A81F-4309-B12A-276456E6A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752600"/>
            <a:ext cx="4038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/>
              <a:t>Build a lego house?</a:t>
            </a:r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E75160D6-DF8F-414F-B238-D812B3D40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14"/>
          <a:stretch>
            <a:fillRect/>
          </a:stretch>
        </p:blipFill>
        <p:spPr bwMode="auto">
          <a:xfrm>
            <a:off x="838200" y="2895600"/>
            <a:ext cx="32004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>
            <a:extLst>
              <a:ext uri="{FF2B5EF4-FFF2-40B4-BE49-F238E27FC236}">
                <a16:creationId xmlns:a16="http://schemas.microsoft.com/office/drawing/2014/main" id="{71827971-1F78-4E14-9D40-38C287593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19400"/>
            <a:ext cx="4191000" cy="235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7" name="Rectangle 7">
            <a:extLst>
              <a:ext uri="{FF2B5EF4-FFF2-40B4-BE49-F238E27FC236}">
                <a16:creationId xmlns:a16="http://schemas.microsoft.com/office/drawing/2014/main" id="{9F20C0B2-0898-48CB-A625-1E1903383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10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/>
              <a:t>How about you? Would you like to build a snowman?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02B559F-8761-458F-9E7D-B839468B7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To say politely what we want: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032ADB6-A565-4EC1-A240-E589DF6FC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800">
                <a:solidFill>
                  <a:schemeClr val="accent2"/>
                </a:solidFill>
              </a:rPr>
              <a:t>I would like some tea, please.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I would like to have a ticket for tomorrow.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Would you like to play chess with me?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I would like some help here.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I would like to ask for a second opinion.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Would you like to have dinner with us tonight?</a:t>
            </a:r>
          </a:p>
          <a:p>
            <a:r>
              <a:rPr lang="en-US" altLang="en-US" sz="1800">
                <a:solidFill>
                  <a:schemeClr val="accent2"/>
                </a:solidFill>
              </a:rPr>
              <a:t>Do you think she would like to go out with me?</a:t>
            </a:r>
          </a:p>
          <a:p>
            <a:endParaRPr lang="en-US" altLang="en-US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E2A6074-EBB0-4135-80F1-6082BF1043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762000"/>
          </a:xfrm>
        </p:spPr>
        <p:txBody>
          <a:bodyPr/>
          <a:lstStyle/>
          <a:p>
            <a:r>
              <a:rPr lang="en-US" altLang="en-US" sz="3200"/>
              <a:t>To accept or reject an offer: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5719FDC-614C-48A3-8613-BC5AA5E02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4419600" cy="2819400"/>
          </a:xfrm>
        </p:spPr>
        <p:txBody>
          <a:bodyPr/>
          <a:lstStyle/>
          <a:p>
            <a:r>
              <a:rPr lang="en-US" altLang="en-US" sz="1800">
                <a:solidFill>
                  <a:schemeClr val="hlink"/>
                </a:solidFill>
              </a:rPr>
              <a:t>Yes ,please. Thank you.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I like picnics!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It’s really fun!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let’s do it!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That would be nice/lovely 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Thank you, that is great.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I do a crossword everyday! I like it!</a:t>
            </a:r>
          </a:p>
          <a:p>
            <a:r>
              <a:rPr lang="en-US" altLang="en-US" sz="1800">
                <a:solidFill>
                  <a:schemeClr val="hlink"/>
                </a:solidFill>
              </a:rPr>
              <a:t>I think that’s really fun.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57F576B0-E895-4BE0-9941-7059C10CF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828800"/>
            <a:ext cx="4724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FF5050"/>
                </a:solidFill>
              </a:rPr>
              <a:t>No, that’s ok! Thank you.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Actually I don’t like baking.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I would like to do something else.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I never take a nap!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I don’t think that’s fun at all.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We can’t do that! It’s rainy outside.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I’m sorry but I can’t. I have a class today.</a:t>
            </a:r>
          </a:p>
          <a:p>
            <a:r>
              <a:rPr lang="en-US" altLang="en-US" sz="1800">
                <a:solidFill>
                  <a:srgbClr val="FF5050"/>
                </a:solidFill>
              </a:rPr>
              <a:t>Great idea! But let’s play a bit later.</a:t>
            </a:r>
          </a:p>
          <a:p>
            <a:endParaRPr lang="en-US" altLang="en-US" sz="1800">
              <a:solidFill>
                <a:srgbClr val="FF505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326CBFC-F48C-418A-BAA7-0CB2C3D70B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Which game would they like to play?</a:t>
            </a:r>
          </a:p>
        </p:txBody>
      </p:sp>
      <p:pic>
        <p:nvPicPr>
          <p:cNvPr id="14341" name="Picture 5">
            <a:extLst>
              <a:ext uri="{FF2B5EF4-FFF2-40B4-BE49-F238E27FC236}">
                <a16:creationId xmlns:a16="http://schemas.microsoft.com/office/drawing/2014/main" id="{BDA52A75-CEF0-4556-8BAB-3DBCFF549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>
            <a:extLst>
              <a:ext uri="{FF2B5EF4-FFF2-40B4-BE49-F238E27FC236}">
                <a16:creationId xmlns:a16="http://schemas.microsoft.com/office/drawing/2014/main" id="{0A6970D5-2F4F-483F-A7D0-508AF12DD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2997200" cy="29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3" name="Picture 7">
            <a:extLst>
              <a:ext uri="{FF2B5EF4-FFF2-40B4-BE49-F238E27FC236}">
                <a16:creationId xmlns:a16="http://schemas.microsoft.com/office/drawing/2014/main" id="{76D98FA7-C56F-414D-B656-7D4D4E02A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810000"/>
            <a:ext cx="3886200" cy="281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>
            <a:extLst>
              <a:ext uri="{FF2B5EF4-FFF2-40B4-BE49-F238E27FC236}">
                <a16:creationId xmlns:a16="http://schemas.microsoft.com/office/drawing/2014/main" id="{499D71BB-04F3-42B3-8111-EB2169A59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24200"/>
            <a:ext cx="2609850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>
            <a:extLst>
              <a:ext uri="{FF2B5EF4-FFF2-40B4-BE49-F238E27FC236}">
                <a16:creationId xmlns:a16="http://schemas.microsoft.com/office/drawing/2014/main" id="{132E183A-2165-41DC-B267-AC6BD4118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4" r="16280"/>
          <a:stretch>
            <a:fillRect/>
          </a:stretch>
        </p:blipFill>
        <p:spPr bwMode="auto">
          <a:xfrm>
            <a:off x="6477000" y="1066800"/>
            <a:ext cx="2286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>
            <a:extLst>
              <a:ext uri="{FF2B5EF4-FFF2-40B4-BE49-F238E27FC236}">
                <a16:creationId xmlns:a16="http://schemas.microsoft.com/office/drawing/2014/main" id="{CDBD09F8-F01E-47EE-8664-2CC158292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0CF1A7F-787A-46EA-82B3-215514614370}"/>
              </a:ext>
            </a:extLst>
          </p:cNvPr>
          <p:cNvGraphicFramePr/>
          <p:nvPr/>
        </p:nvGraphicFramePr>
        <p:xfrm>
          <a:off x="439738" y="381000"/>
          <a:ext cx="8475662" cy="6003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2B6DA7A-5AED-4F77-A771-3CFE004C7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0112A36-09F1-4D3D-AA0A-AAA97C727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I like snorkel</a:t>
            </a:r>
            <a:r>
              <a:rPr lang="en-US" altLang="en-US" sz="2800">
                <a:solidFill>
                  <a:srgbClr val="FF5050"/>
                </a:solidFill>
              </a:rPr>
              <a:t>ing</a:t>
            </a:r>
            <a:r>
              <a:rPr lang="en-US" altLang="en-US" sz="2800"/>
              <a:t> but she </a:t>
            </a:r>
            <a:r>
              <a:rPr lang="en-US" altLang="en-US" sz="2800">
                <a:solidFill>
                  <a:srgbClr val="FF5050"/>
                </a:solidFill>
              </a:rPr>
              <a:t>doesn’t</a:t>
            </a:r>
            <a:r>
              <a:rPr lang="en-US" altLang="en-US" sz="2800"/>
              <a:t>. </a:t>
            </a:r>
          </a:p>
          <a:p>
            <a:r>
              <a:rPr lang="en-US" altLang="en-US" sz="2800"/>
              <a:t>We both like your </a:t>
            </a:r>
            <a:r>
              <a:rPr lang="en-US" altLang="en-US" sz="2800">
                <a:solidFill>
                  <a:srgbClr val="FF5050"/>
                </a:solidFill>
              </a:rPr>
              <a:t>cats </a:t>
            </a:r>
            <a:r>
              <a:rPr lang="en-US" altLang="en-US" sz="2800"/>
              <a:t>but they</a:t>
            </a:r>
            <a:r>
              <a:rPr lang="en-US" altLang="en-US" sz="2800">
                <a:solidFill>
                  <a:srgbClr val="FF5050"/>
                </a:solidFill>
              </a:rPr>
              <a:t> don’t like us!</a:t>
            </a:r>
          </a:p>
          <a:p>
            <a:r>
              <a:rPr lang="en-US" altLang="en-US" sz="2800"/>
              <a:t>Do you like </a:t>
            </a:r>
            <a:r>
              <a:rPr lang="en-US" altLang="en-US" sz="2800">
                <a:solidFill>
                  <a:srgbClr val="FF5050"/>
                </a:solidFill>
              </a:rPr>
              <a:t>chess</a:t>
            </a:r>
            <a:r>
              <a:rPr lang="en-US" altLang="en-US" sz="2800"/>
              <a:t>?</a:t>
            </a:r>
          </a:p>
          <a:p>
            <a:r>
              <a:rPr lang="en-US" altLang="en-US" sz="2800"/>
              <a:t>I think puzzles are fun. I like </a:t>
            </a:r>
            <a:r>
              <a:rPr lang="en-US" altLang="en-US" sz="2800">
                <a:solidFill>
                  <a:srgbClr val="FF5050"/>
                </a:solidFill>
              </a:rPr>
              <a:t>them</a:t>
            </a:r>
            <a:r>
              <a:rPr lang="en-US" altLang="en-US" sz="2800"/>
              <a:t>!</a:t>
            </a:r>
          </a:p>
          <a:p>
            <a:r>
              <a:rPr lang="en-US" altLang="en-US" sz="2800"/>
              <a:t>I don’t like rid</a:t>
            </a:r>
            <a:r>
              <a:rPr lang="en-US" altLang="en-US" sz="2800">
                <a:solidFill>
                  <a:srgbClr val="FF5050"/>
                </a:solidFill>
              </a:rPr>
              <a:t>ing</a:t>
            </a:r>
            <a:r>
              <a:rPr lang="en-US" altLang="en-US" sz="2800"/>
              <a:t> a bike. It’s my number eight.</a:t>
            </a:r>
          </a:p>
          <a:p>
            <a:r>
              <a:rPr lang="en-US" altLang="en-US" sz="2800"/>
              <a:t>I like your new hair style!</a:t>
            </a:r>
          </a:p>
          <a:p>
            <a:endParaRPr lang="en-US" altLang="en-US" sz="2800"/>
          </a:p>
          <a:p>
            <a:pPr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Rectangle 11">
            <a:extLst>
              <a:ext uri="{FF2B5EF4-FFF2-40B4-BE49-F238E27FC236}">
                <a16:creationId xmlns:a16="http://schemas.microsoft.com/office/drawing/2014/main" id="{DF5CF012-3079-441B-AA6C-B752E7B84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295400"/>
            <a:ext cx="350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>
                <a:solidFill>
                  <a:srgbClr val="FF5050"/>
                </a:solidFill>
              </a:rPr>
              <a:t>I would like to …</a:t>
            </a:r>
          </a:p>
          <a:p>
            <a:endParaRPr lang="en-US" altLang="en-US">
              <a:solidFill>
                <a:srgbClr val="FF5050"/>
              </a:solidFill>
            </a:endParaRPr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7AC8A2D0-4C3A-4BD0-9277-D2E50F031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6858000" cy="4648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To make offers, To make requests, to say politely what we want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To express desire and ambition, especially used for first-hand experiences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Sometimes is used for imaginary and unlikely situations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Relates to the time being, near future or general future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 sz="2000"/>
              <a:t>Similar in meaning and grammar to “want”</a:t>
            </a:r>
          </a:p>
        </p:txBody>
      </p:sp>
      <p:pic>
        <p:nvPicPr>
          <p:cNvPr id="20494" name="Picture 14">
            <a:extLst>
              <a:ext uri="{FF2B5EF4-FFF2-40B4-BE49-F238E27FC236}">
                <a16:creationId xmlns:a16="http://schemas.microsoft.com/office/drawing/2014/main" id="{E2FEF17C-F1AF-4AC3-BAF4-7D339A5F7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8600"/>
            <a:ext cx="2524125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E33A0A1-649B-4B87-A122-78CB5536C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altLang="en-US"/>
              <a:t>Examples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4EDCE19-E68B-4665-9ED0-74A16FC0C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Would you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go to cinema </a:t>
            </a:r>
            <a:r>
              <a:rPr lang="en-US" altLang="en-US" sz="2000">
                <a:solidFill>
                  <a:schemeClr val="hlink"/>
                </a:solidFill>
              </a:rPr>
              <a:t>this weekend</a:t>
            </a:r>
            <a:r>
              <a:rPr lang="en-US" altLang="en-US" sz="2000"/>
              <a:t>? (offer)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wouldn’t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play card games </a:t>
            </a:r>
            <a:r>
              <a:rPr lang="en-US" altLang="en-US" sz="2000">
                <a:solidFill>
                  <a:schemeClr val="hlink"/>
                </a:solidFill>
              </a:rPr>
              <a:t>now</a:t>
            </a:r>
            <a:r>
              <a:rPr lang="en-US" altLang="en-US" sz="2000"/>
              <a:t>. (offer)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Would he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be a teacher? (desire)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She says she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be in army. (unlikely)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get a return ticket for </a:t>
            </a:r>
            <a:r>
              <a:rPr lang="en-US" altLang="en-US" sz="2000">
                <a:solidFill>
                  <a:schemeClr val="hlink"/>
                </a:solidFill>
              </a:rPr>
              <a:t>tomorrow. </a:t>
            </a:r>
            <a:r>
              <a:rPr lang="en-US" altLang="en-US" sz="2000"/>
              <a:t>(polite request)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In a restaurant: what would you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order? I’d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have the pizza. (polite request)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Would you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be a president </a:t>
            </a:r>
            <a:r>
              <a:rPr lang="en-US" altLang="en-US" sz="2000">
                <a:solidFill>
                  <a:schemeClr val="hlink"/>
                </a:solidFill>
              </a:rPr>
              <a:t>one day</a:t>
            </a:r>
            <a:r>
              <a:rPr lang="en-US" altLang="en-US" sz="2000"/>
              <a:t>? (imaginary – general future)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Would they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join us for dinner </a:t>
            </a:r>
            <a:r>
              <a:rPr lang="en-US" altLang="en-US" sz="2000">
                <a:solidFill>
                  <a:schemeClr val="hlink"/>
                </a:solidFill>
              </a:rPr>
              <a:t>tomorrow</a:t>
            </a:r>
            <a:r>
              <a:rPr lang="en-US" altLang="en-US" sz="2000"/>
              <a:t>? (offer)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buy a pet but my wife wouldn’t. (desire)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Would you like </a:t>
            </a:r>
            <a:r>
              <a:rPr lang="en-US" altLang="en-US" sz="2000">
                <a:solidFill>
                  <a:srgbClr val="FF5050"/>
                </a:solidFill>
              </a:rPr>
              <a:t>some biscuits</a:t>
            </a:r>
            <a:r>
              <a:rPr lang="en-US" altLang="en-US" sz="2000"/>
              <a:t> with your tea?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To doctor: We both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have a second opinion. (polite request)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know if we can have a meeting regarding the issue </a:t>
            </a:r>
            <a:r>
              <a:rPr lang="en-US" altLang="en-US" sz="2000">
                <a:solidFill>
                  <a:schemeClr val="hlink"/>
                </a:solidFill>
              </a:rPr>
              <a:t>soon</a:t>
            </a:r>
            <a:r>
              <a:rPr lang="en-US" altLang="en-US" sz="200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like parrots but I wouldn’t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keep one at my home.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like soccer and I would like </a:t>
            </a:r>
            <a:r>
              <a:rPr lang="en-US" altLang="en-US" sz="2000">
                <a:solidFill>
                  <a:srgbClr val="FF5050"/>
                </a:solidFill>
              </a:rPr>
              <a:t>to</a:t>
            </a:r>
            <a:r>
              <a:rPr lang="en-US" altLang="en-US" sz="2000"/>
              <a:t> become a couch.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 have never played golf before but I would like to try 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333341D2-C9F4-4587-BB3B-51ACF7D7EA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533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In pairs talk about these categories and find 5 similarities and 5 differences between you and your partner.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/>
              <a:t>Examples: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We both like doing crosswords.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Neither of us likes playing card games.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She would like to cook cookies tonight but I wouldn’t.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We would like to have more time.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We both like comedy movies. We would like to watch one together later today.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09D6FBAC-CA46-4C90-A7B9-A70A301F6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5029200"/>
            <a:ext cx="8229600" cy="1143000"/>
          </a:xfrm>
          <a:noFill/>
          <a:ln/>
        </p:spPr>
        <p:txBody>
          <a:bodyPr/>
          <a:lstStyle/>
          <a:p>
            <a:r>
              <a:rPr lang="en-US" altLang="en-US" sz="2400"/>
              <a:t>Categories:  1. Weather 	2.job	 3.food    4.travel 	5.literature 	6. media 	7.nightlife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AE9568A-5FA7-4AD1-936F-2785F25B2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r>
              <a:rPr lang="en-US" altLang="en-US" sz="4000"/>
              <a:t>It’s sunny outside!</a:t>
            </a:r>
            <a:br>
              <a:rPr lang="en-US" altLang="en-US" sz="4000"/>
            </a:br>
            <a:r>
              <a:rPr lang="en-US" altLang="en-US" sz="4000"/>
              <a:t>What would you like to do?</a:t>
            </a:r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DE1ED759-4FD2-40DD-9CF9-B9067FEE9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8800"/>
            <a:ext cx="5943600" cy="370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7568D0B-9A10-41E3-A200-02F026B21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/>
          <a:lstStyle/>
          <a:p>
            <a:r>
              <a:rPr lang="en-US" altLang="en-US" sz="4000"/>
              <a:t>Click on the link and do the quiz: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482947E-EA07-456E-B2BD-810B7F827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1371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hlinkClick r:id="rId2"/>
              </a:rPr>
              <a:t>http://www.quiz-maker.com/QRE8MFRY6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E9DE296-FCFD-45CD-B6D4-6D770EC30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Would you like to go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BA25FCE9-1193-409F-8F2A-614ED9F7C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62200"/>
            <a:ext cx="3962400" cy="28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>
            <a:extLst>
              <a:ext uri="{FF2B5EF4-FFF2-40B4-BE49-F238E27FC236}">
                <a16:creationId xmlns:a16="http://schemas.microsoft.com/office/drawing/2014/main" id="{914E6F85-C9BF-41D7-97DD-38D874056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3962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Rectangle 7">
            <a:extLst>
              <a:ext uri="{FF2B5EF4-FFF2-40B4-BE49-F238E27FC236}">
                <a16:creationId xmlns:a16="http://schemas.microsoft.com/office/drawing/2014/main" id="{E0B8754B-2CA1-47BE-B6F7-0956760D81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5486400"/>
            <a:ext cx="3962400" cy="715963"/>
          </a:xfrm>
          <a:noFill/>
          <a:ln/>
        </p:spPr>
        <p:txBody>
          <a:bodyPr/>
          <a:lstStyle/>
          <a:p>
            <a:r>
              <a:rPr lang="en-US" altLang="en-US"/>
              <a:t>Go on a picnic?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FBEDBE25-58DC-425F-8B7A-391D54B6F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486400"/>
            <a:ext cx="39624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Go for a stroll?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F863318-5489-42AE-B917-3F8A09DC2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828800"/>
            <a:ext cx="4191000" cy="4191000"/>
          </a:xfrm>
        </p:spPr>
        <p:txBody>
          <a:bodyPr/>
          <a:lstStyle/>
          <a:p>
            <a:pPr algn="l"/>
            <a:r>
              <a:rPr lang="en-US" altLang="en-US" sz="4000"/>
              <a:t>Yes, I would!</a:t>
            </a:r>
            <a:br>
              <a:rPr lang="en-US" altLang="en-US" sz="4000"/>
            </a:br>
            <a:r>
              <a:rPr lang="en-US" altLang="en-US" sz="4000"/>
              <a:t>I like picnics!</a:t>
            </a:r>
            <a:br>
              <a:rPr lang="en-US" altLang="en-US" sz="4000"/>
            </a:br>
            <a:r>
              <a:rPr lang="en-US" altLang="en-US" sz="4000"/>
              <a:t>It’s really fun!</a:t>
            </a:r>
            <a:br>
              <a:rPr lang="en-US" altLang="en-US" sz="4000"/>
            </a:br>
            <a:r>
              <a:rPr lang="en-US" altLang="en-US" sz="4000"/>
              <a:t>let’s go!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72A0CD6-9C4C-42E3-A7A0-060B318E8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"/>
            <a:ext cx="8305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/>
              <a:t>Would you like to go on a picnic?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  <p:pic>
        <p:nvPicPr>
          <p:cNvPr id="9223" name="Picture 7">
            <a:extLst>
              <a:ext uri="{FF2B5EF4-FFF2-40B4-BE49-F238E27FC236}">
                <a16:creationId xmlns:a16="http://schemas.microsoft.com/office/drawing/2014/main" id="{E3527526-82AC-4D76-8AAB-976F32FF5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24000"/>
            <a:ext cx="3565525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B518CD7-76BB-47B7-8818-72CEC4905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sz="4000"/>
              <a:t>Would you like to go for a stroll?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91AEFD4-DB9E-4942-AC8D-52D86ED2AFE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381000" y="3352800"/>
            <a:ext cx="7010400" cy="3124200"/>
          </a:xfrm>
          <a:noFill/>
          <a:ln/>
        </p:spPr>
        <p:txBody>
          <a:bodyPr/>
          <a:lstStyle/>
          <a:p>
            <a:r>
              <a:rPr lang="en-US" altLang="en-US"/>
              <a:t>No, I wouldn’t.</a:t>
            </a:r>
          </a:p>
          <a:p>
            <a:r>
              <a:rPr lang="en-US" altLang="en-US"/>
              <a:t>I don’t like strolling.</a:t>
            </a:r>
          </a:p>
          <a:p>
            <a:r>
              <a:rPr lang="en-US" altLang="en-US"/>
              <a:t>It’s my number eight.</a:t>
            </a:r>
          </a:p>
          <a:p>
            <a:r>
              <a:rPr lang="en-US" altLang="en-US"/>
              <a:t>I don’t think it’s fun at all.</a:t>
            </a:r>
          </a:p>
          <a:p>
            <a:r>
              <a:rPr lang="en-US" altLang="en-US"/>
              <a:t>I can’t, I have a class this afternoon.</a:t>
            </a:r>
          </a:p>
          <a:p>
            <a:endParaRPr lang="en-US" altLang="en-US"/>
          </a:p>
        </p:txBody>
      </p:sp>
      <p:pic>
        <p:nvPicPr>
          <p:cNvPr id="10245" name="Picture 5">
            <a:extLst>
              <a:ext uri="{FF2B5EF4-FFF2-40B4-BE49-F238E27FC236}">
                <a16:creationId xmlns:a16="http://schemas.microsoft.com/office/drawing/2014/main" id="{A8CE1037-E00D-45C9-9C0F-BEA2A640A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6"/>
          <a:stretch>
            <a:fillRect/>
          </a:stretch>
        </p:blipFill>
        <p:spPr bwMode="auto">
          <a:xfrm>
            <a:off x="4572000" y="914400"/>
            <a:ext cx="4373563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2441A2-66FE-4677-8A18-E35001A45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altLang="en-US" sz="4000"/>
              <a:t>Let’s stay in! we can’t go outside.</a:t>
            </a:r>
            <a:br>
              <a:rPr lang="en-US" altLang="en-US" sz="4000"/>
            </a:br>
            <a:r>
              <a:rPr lang="en-US" altLang="en-US" sz="3200"/>
              <a:t>I would like to do something at home.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FF0E40DA-31AD-47CE-B59C-EB8412FA8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1"/>
          <a:stretch>
            <a:fillRect/>
          </a:stretch>
        </p:blipFill>
        <p:spPr bwMode="auto">
          <a:xfrm>
            <a:off x="152400" y="2514600"/>
            <a:ext cx="4419600" cy="291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>
            <a:extLst>
              <a:ext uri="{FF2B5EF4-FFF2-40B4-BE49-F238E27FC236}">
                <a16:creationId xmlns:a16="http://schemas.microsoft.com/office/drawing/2014/main" id="{EF090439-4D41-4C57-A091-4BC2D00D6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4495800" cy="301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Rectangle 6">
            <a:extLst>
              <a:ext uri="{FF2B5EF4-FFF2-40B4-BE49-F238E27FC236}">
                <a16:creationId xmlns:a16="http://schemas.microsoft.com/office/drawing/2014/main" id="{C0D25BD5-3158-4D39-8E19-862AE15F4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/>
              <a:t>It’s rainning.          It’s snowing.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3E49CB4-D157-4C80-8DCA-E0F5376CF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would you like to do?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7A82166-3D15-4CAE-89F7-8EF81AECF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altLang="en-US"/>
              <a:t>Let’s do a jigsaw puzzle! I really like jigsaw puzzles.</a:t>
            </a:r>
          </a:p>
          <a:p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B6348B7-F8E3-4DB6-976E-0B1112212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676400"/>
            <a:ext cx="4038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 can also do a crossword. Do you like crosswords?</a:t>
            </a:r>
          </a:p>
          <a:p>
            <a:endParaRPr lang="en-US" altLang="en-US"/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75DFFC92-3720-4ECE-B24C-439FAACA5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393700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861E5A69-7400-4EF3-AF88-54CAE86F2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81400"/>
            <a:ext cx="3886200" cy="257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64AE313-7B71-44D4-9EE7-7401A04C7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I’m bored! Let’s do something fun.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CD4844D-1B02-4CD1-B2EA-1084445EC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371600"/>
            <a:ext cx="5105400" cy="685800"/>
          </a:xfrm>
        </p:spPr>
        <p:txBody>
          <a:bodyPr/>
          <a:lstStyle/>
          <a:p>
            <a:r>
              <a:rPr lang="en-US" altLang="en-US" sz="2800"/>
              <a:t>What would you like to do?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4F63E2EB-198D-4598-8006-CF29191A2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3600"/>
            <a:ext cx="3113088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>
            <a:extLst>
              <a:ext uri="{FF2B5EF4-FFF2-40B4-BE49-F238E27FC236}">
                <a16:creationId xmlns:a16="http://schemas.microsoft.com/office/drawing/2014/main" id="{AA51FA94-3B8F-48D9-B611-6FD093ACF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133600"/>
            <a:ext cx="2678113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Rectangle 6">
            <a:extLst>
              <a:ext uri="{FF2B5EF4-FFF2-40B4-BE49-F238E27FC236}">
                <a16:creationId xmlns:a16="http://schemas.microsoft.com/office/drawing/2014/main" id="{2922B114-9460-475F-9B85-1B2A37E12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864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Would you like to play a board game?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448BD527-E671-4B83-8A61-16BB4F24D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410200"/>
            <a:ext cx="38100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Would you like to play chess?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76DB865-D72A-4EA3-A394-FA78F0C3E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would you like to make?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4C5581D-05BD-4E92-99E2-16ACCDF9C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990600"/>
          </a:xfrm>
        </p:spPr>
        <p:txBody>
          <a:bodyPr/>
          <a:lstStyle/>
          <a:p>
            <a:r>
              <a:rPr lang="en-US" altLang="en-US" sz="2400"/>
              <a:t>I would like to make popcorn. How about you?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363C3D43-862E-4F68-87BB-E4356301C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524000"/>
            <a:ext cx="411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/>
              <a:t>I’d like to make a video! How about you?</a:t>
            </a:r>
          </a:p>
        </p:txBody>
      </p:sp>
      <p:pic>
        <p:nvPicPr>
          <p:cNvPr id="12294" name="Picture 6">
            <a:extLst>
              <a:ext uri="{FF2B5EF4-FFF2-40B4-BE49-F238E27FC236}">
                <a16:creationId xmlns:a16="http://schemas.microsoft.com/office/drawing/2014/main" id="{137A8BCA-1194-4BEE-823C-062FBA1A8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3962400" cy="352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>
            <a:extLst>
              <a:ext uri="{FF2B5EF4-FFF2-40B4-BE49-F238E27FC236}">
                <a16:creationId xmlns:a16="http://schemas.microsoft.com/office/drawing/2014/main" id="{DB47DB91-FCB4-4241-BDA5-247D18E6A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981</Words>
  <Application>Microsoft Office PowerPoint</Application>
  <PresentationFormat>On-screen Show (4:3)</PresentationFormat>
  <Paragraphs>112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Default Design</vt:lpstr>
      <vt:lpstr>PowerPoint Presentation</vt:lpstr>
      <vt:lpstr>It’s sunny outside! What would you like to do?</vt:lpstr>
      <vt:lpstr>Would you like to go</vt:lpstr>
      <vt:lpstr>Yes, I would! I like picnics! It’s really fun! let’s go! </vt:lpstr>
      <vt:lpstr>Would you like to go for a stroll? </vt:lpstr>
      <vt:lpstr>Let’s stay in! we can’t go outside. I would like to do something at home.</vt:lpstr>
      <vt:lpstr>What would you like to do?</vt:lpstr>
      <vt:lpstr>I’m bored! Let’s do something fun.</vt:lpstr>
      <vt:lpstr>What would you like to make?</vt:lpstr>
      <vt:lpstr>Would you like to bake some cookies?</vt:lpstr>
      <vt:lpstr>Which would Anna like to do?</vt:lpstr>
      <vt:lpstr>To say politely what we want:</vt:lpstr>
      <vt:lpstr>To accept or reject an offer:</vt:lpstr>
      <vt:lpstr>Which game would they like to play?</vt:lpstr>
      <vt:lpstr>PowerPoint Presentation</vt:lpstr>
      <vt:lpstr>examples</vt:lpstr>
      <vt:lpstr>PowerPoint Presentation</vt:lpstr>
      <vt:lpstr>Examples</vt:lpstr>
      <vt:lpstr>Categories:  1. Weather  2.job  3.food    4.travel  5.literature  6. media  7.nightlife</vt:lpstr>
      <vt:lpstr>Click on the link and do the quiz: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Masoud</dc:creator>
  <cp:lastModifiedBy>cloudconvert_8</cp:lastModifiedBy>
  <cp:revision>19</cp:revision>
  <cp:lastPrinted>1601-01-01T00:00:00Z</cp:lastPrinted>
  <dcterms:created xsi:type="dcterms:W3CDTF">2021-10-28T04:34:49Z</dcterms:created>
  <dcterms:modified xsi:type="dcterms:W3CDTF">2021-10-30T08:02:00Z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