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92" r:id="rId3"/>
    <p:sldId id="262" r:id="rId4"/>
    <p:sldId id="260" r:id="rId5"/>
    <p:sldId id="264" r:id="rId6"/>
    <p:sldId id="261" r:id="rId7"/>
    <p:sldId id="293" r:id="rId8"/>
    <p:sldId id="294" r:id="rId9"/>
    <p:sldId id="286" r:id="rId10"/>
    <p:sldId id="288" r:id="rId11"/>
    <p:sldId id="289" r:id="rId12"/>
    <p:sldId id="263" r:id="rId13"/>
    <p:sldId id="291" r:id="rId14"/>
    <p:sldId id="290" r:id="rId15"/>
    <p:sldId id="276" r:id="rId16"/>
    <p:sldId id="287" r:id="rId17"/>
    <p:sldId id="278" r:id="rId18"/>
    <p:sldId id="295" r:id="rId19"/>
    <p:sldId id="284" r:id="rId20"/>
    <p:sldId id="265" r:id="rId21"/>
    <p:sldId id="285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0C2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7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2023/11/13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‹Nº›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F815A-5A10-42A8-9FEC-3938D2D9BA48}" type="datetimeFigureOut">
              <a:rPr lang="en-ZA" smtClean="0"/>
              <a:t>2023/11/13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49DAF-093F-4482-AA38-346E9A2DEE94}" type="slidenum">
              <a:rPr lang="en-ZA" smtClean="0"/>
              <a:t>‹Nº›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49DAF-093F-4482-AA38-346E9A2DEE9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64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cxnSp>
        <p:nvCxnSpPr>
          <p:cNvPr id="5" name="Straight Connector 4" descr="Title Slide divider line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x Image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ZA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0" name="Freeform: Shape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ounded Rectangle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ZA" dirty="0"/>
            </a:p>
          </p:txBody>
        </p:sp>
        <p:sp>
          <p:nvSpPr>
            <p:cNvPr id="45" name="Rounded Rectangle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47" name="Rounded Rectangle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48" name="Rounded Rectangle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ZA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ZA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ZA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ZA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Emphasized text can go here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ZA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 Header</a:t>
            </a:r>
            <a:endParaRPr lang="en-ZA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ZA" dirty="0"/>
              <a:t>Section Header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/>
            <a:r>
              <a:rPr lang="en-ZA" dirty="0"/>
              <a:t>3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AAF5B5B-E896-400A-9E43-EAF605A0AC8B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2F5A3D-36C4-4B97-A62C-2AEA3B6FC1CF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B474E17-6556-4551-AD1B-351EE2DA98E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60E6D1-2C9F-477C-AE22-BFF5ADE85C60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EC6C60-C605-4022-9718-ED56F34D6448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47BB28-400F-4C54-ADDA-0055CEB6593B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86F148-99E1-4ED6-B4DA-151A6DB27D67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A0565DA-6430-4984-ACB6-E7FACACC71AF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DE18DFF-F9E6-4839-817B-4DD871CEAE6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0038A3A-7324-4606-9C92-00C9AB1759F4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C0291BA-50C5-406F-B24E-14C9CAF652D7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52EBA81-38BC-4DF6-93C3-4A1A02FD2789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F80622-5597-45AD-92C3-2C4C3797720A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833793E-EB91-43B4-8444-36ADD2A48E55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EA7B8348-A00A-4AAE-B1F6-92451557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1581663"/>
            <a:ext cx="5472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521CFCD-C079-4019-942D-035558CA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151785"/>
            <a:ext cx="5483998" cy="3548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848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 Header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dirty="0"/>
              <a:t>Section 1 Title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Section 2 Title</a:t>
            </a:r>
            <a:endParaRPr lang="en-Z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Section 3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 Header</a:t>
            </a:r>
            <a:endParaRPr lang="en-ZA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 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Number</a:t>
            </a:r>
            <a:endParaRPr lang="en-ZA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Website Address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2155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3A733F0-30A3-4125-9B9B-2A07E1461F1B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E236A80-227E-4FE4-AA47-7802636969A0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AF58058-47D7-451D-B2D5-713873CFA06B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D9AC51-13A8-43F2-B0AE-A475CD84575E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BA8CC4C-FA3C-45FB-A5CE-C0F41063A4AA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0D0EA4-6C0E-4F3B-B209-84132CF9DCEE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637900-ABE5-44BB-8955-B59B20FACF68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78CEF9-0D4E-43CF-A1AC-B8A752A7EDD3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1395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0052C3A-3942-4B16-A466-441F8E3C2260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6948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3E47D5-BDE7-46E7-8C4E-6111A41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D90A547-C01D-42BC-98ED-831FDD76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BF3BE3-47D8-4511-B598-743DF88D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084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434632-BEE5-428E-872A-794325B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CB95FD3-7DAC-4417-8633-7EFA4852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4CDAD6C-9665-443F-B344-147513A6C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09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499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E0A84F6-FEAA-4BDD-9282-20006CFE8BD1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CD00A51-7C86-40CE-9A85-9305A72856F5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2581C84-47AA-4227-BB97-9D73745C635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D0208D-7363-46C1-93C0-34D5C7CC03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BF00BA4-FF52-480A-802E-02DFDD8C7441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8FC3C8E-D2F9-46FE-B29F-17C02B89FFCC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AC53E23-4CA7-479D-B22A-A5FCB3E5B5F6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F0F1DB-0C5F-4895-B71A-86B7D122DD4B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34BF4B3-A394-4B33-84E8-433CB3F4D710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6E11BA4-7EBA-47E5-8E07-57E665A74955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A178943-1EAE-4532-95FB-DFD1B8A936ED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1603A2C-1F9D-4BAB-BF6C-C411F8898F5A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19487C-9065-4D0C-8A4F-0BEC960FF5E1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2E39A85-934A-4BF2-93E3-761989F1B981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384" y="1140847"/>
            <a:ext cx="5471616" cy="5036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48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5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ZA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agon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ZA" smtClean="0"/>
              <a:pPr/>
              <a:t>‹Nº›</a:t>
            </a:fld>
            <a:endParaRPr lang="en-ZA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ZA" sz="1200" dirty="0">
                <a:solidFill>
                  <a:schemeClr val="tx2"/>
                </a:solidFill>
                <a:latin typeface="+mj-lt"/>
              </a:rPr>
              <a:t>Your Logo or Name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88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87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43" descr="cartoon drawing of flowers&#10;">
            <a:extLst>
              <a:ext uri="{FF2B5EF4-FFF2-40B4-BE49-F238E27FC236}">
                <a16:creationId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Modal Verbs</a:t>
            </a:r>
            <a:endParaRPr lang="en-ZA" dirty="0"/>
          </a:p>
        </p:txBody>
      </p:sp>
      <p:cxnSp>
        <p:nvCxnSpPr>
          <p:cNvPr id="15" name="Straight Connector 14" descr="Divider line">
            <a:extLst>
              <a:ext uri="{FF2B5EF4-FFF2-40B4-BE49-F238E27FC236}">
                <a16:creationId xmlns:a16="http://schemas.microsoft.com/office/drawing/2014/main" id="{E99227BA-E7FE-418C-A9C9-21C49E9DF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>
                <a:latin typeface="Lucida Handwriting" panose="03010101010101010101" pitchFamily="66" charset="0"/>
              </a:rPr>
              <a:t>can will have to must might</a:t>
            </a:r>
            <a:endParaRPr lang="en-ZA" dirty="0">
              <a:latin typeface="Lucida Handwriting" panose="03010101010101010101" pitchFamily="66" charset="0"/>
            </a:endParaRPr>
          </a:p>
        </p:txBody>
      </p:sp>
      <p:grpSp>
        <p:nvGrpSpPr>
          <p:cNvPr id="34" name="Group 33" title="geometric shape">
            <a:extLst>
              <a:ext uri="{FF2B5EF4-FFF2-40B4-BE49-F238E27FC236}">
                <a16:creationId xmlns:a16="http://schemas.microsoft.com/office/drawing/2014/main" id="{F83DDF3D-91CE-40FB-BC3D-FFB1B5D89E47}"/>
              </a:ext>
            </a:extLst>
          </p:cNvPr>
          <p:cNvGrpSpPr/>
          <p:nvPr/>
        </p:nvGrpSpPr>
        <p:grpSpPr>
          <a:xfrm rot="14400000">
            <a:off x="2652367" y="2055974"/>
            <a:ext cx="1166491" cy="1379850"/>
            <a:chOff x="2451164" y="891257"/>
            <a:chExt cx="2066510" cy="2444489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6D0B8EE-8E06-4051-87BF-62C153F3FBBB}"/>
                </a:ext>
              </a:extLst>
            </p:cNvPr>
            <p:cNvSpPr/>
            <p:nvPr/>
          </p:nvSpPr>
          <p:spPr>
            <a:xfrm rot="4308689">
              <a:off x="2494071" y="848350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98CE312-D679-4677-A70A-DD8680158C70}"/>
                </a:ext>
              </a:extLst>
            </p:cNvPr>
            <p:cNvSpPr/>
            <p:nvPr/>
          </p:nvSpPr>
          <p:spPr>
            <a:xfrm rot="17100000">
              <a:off x="2845997" y="2637537"/>
              <a:ext cx="749854" cy="646563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2439-B67F-4887-88B3-48504C388F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Have 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EB4A2-9008-46DF-B0CC-05A314537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90" y="0"/>
            <a:ext cx="895981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47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1A17DA2-66D3-41BC-A200-EB6D197C4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157" y="367748"/>
            <a:ext cx="4489795" cy="58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6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009287" cy="858124"/>
          </a:xfrm>
        </p:spPr>
        <p:txBody>
          <a:bodyPr/>
          <a:lstStyle/>
          <a:p>
            <a:r>
              <a:rPr lang="tr-TR" dirty="0"/>
              <a:t>Must</a:t>
            </a:r>
            <a:endParaRPr lang="en-ZA" dirty="0"/>
          </a:p>
        </p:txBody>
      </p:sp>
      <p:pic>
        <p:nvPicPr>
          <p:cNvPr id="179" name="Picture Placeholder 178" descr="Placeholder Picture">
            <a:extLst>
              <a:ext uri="{FF2B5EF4-FFF2-40B4-BE49-F238E27FC236}">
                <a16:creationId xmlns:a16="http://schemas.microsoft.com/office/drawing/2014/main" id="{9BB8F54F-F5BC-471B-9740-0BA6847A457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" b="50"/>
          <a:stretch/>
        </p:blipFill>
        <p:spPr>
          <a:xfrm>
            <a:off x="29759" y="858124"/>
            <a:ext cx="4471987" cy="5917096"/>
          </a:xfrm>
        </p:spPr>
      </p:pic>
      <p:cxnSp>
        <p:nvCxnSpPr>
          <p:cNvPr id="75" name="Straight Connector 74" descr="First divider line on slide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descr="Second divider line on slide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2E2F6FAC-E876-42A2-B9C5-903A9B2F4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623"/>
          <a:stretch/>
        </p:blipFill>
        <p:spPr>
          <a:xfrm>
            <a:off x="4531505" y="858124"/>
            <a:ext cx="7590615" cy="59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84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439FF5-6C10-4520-80FF-C88F0017E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6695" y="651013"/>
            <a:ext cx="7407965" cy="555597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61AAA-4A0C-4932-8372-86F004D44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213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9D26A3-F06D-4E22-83B6-80E0D3B0E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451" y="1122430"/>
            <a:ext cx="9515061" cy="5003081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25DF024-2DC0-4B68-9C52-3E17A3B4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Should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DE713-68A3-4991-B7E5-0333F95A46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31897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53133509-20D5-4185-9C05-B1A80E60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Should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FC8EAF-12D9-4977-A7FE-6F695F147E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8156" y="4094624"/>
            <a:ext cx="1800000" cy="504000"/>
          </a:xfrm>
        </p:spPr>
        <p:txBody>
          <a:bodyPr/>
          <a:lstStyle/>
          <a:p>
            <a:r>
              <a:rPr lang="tr-TR" dirty="0"/>
              <a:t>Doctor</a:t>
            </a:r>
            <a:endParaRPr lang="en-ZA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2D96159-C0B2-4669-9AF2-DD3F2FBD87C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5691" y="4644812"/>
            <a:ext cx="1800000" cy="2213527"/>
          </a:xfrm>
        </p:spPr>
        <p:txBody>
          <a:bodyPr/>
          <a:lstStyle/>
          <a:p>
            <a:r>
              <a:rPr lang="tr-TR" dirty="0"/>
              <a:t>Should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Wash her hands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Be patient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dirty="0"/>
          </a:p>
        </p:txBody>
      </p:sp>
      <p:cxnSp>
        <p:nvCxnSpPr>
          <p:cNvPr id="39" name="Straight Connector 38" descr="First divder line on slide">
            <a:extLst>
              <a:ext uri="{FF2B5EF4-FFF2-40B4-BE49-F238E27FC236}">
                <a16:creationId xmlns:a16="http://schemas.microsoft.com/office/drawing/2014/main" id="{078DBC46-DC34-48E5-BBE3-9F20AB56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85956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88C844-F0EB-4BFF-8CA0-174E0694F2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37710" y="3923940"/>
            <a:ext cx="1800000" cy="504000"/>
          </a:xfrm>
        </p:spPr>
        <p:txBody>
          <a:bodyPr/>
          <a:lstStyle/>
          <a:p>
            <a:r>
              <a:rPr lang="tr-TR" dirty="0"/>
              <a:t>Personal </a:t>
            </a:r>
          </a:p>
          <a:p>
            <a:r>
              <a:rPr lang="tr-TR" dirty="0"/>
              <a:t>Trainer</a:t>
            </a:r>
            <a:endParaRPr lang="en-ZA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E750D4C-962C-46B5-9F4D-AC491B64B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24724" y="4644812"/>
            <a:ext cx="1800000" cy="900000"/>
          </a:xfrm>
        </p:spPr>
        <p:txBody>
          <a:bodyPr/>
          <a:lstStyle/>
          <a:p>
            <a:r>
              <a:rPr lang="tr-TR" dirty="0"/>
              <a:t>Should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Know how to use equipments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Be a good example</a:t>
            </a:r>
          </a:p>
        </p:txBody>
      </p:sp>
      <p:cxnSp>
        <p:nvCxnSpPr>
          <p:cNvPr id="40" name="Straight Connector 39" descr="Second divder line on slide">
            <a:extLst>
              <a:ext uri="{FF2B5EF4-FFF2-40B4-BE49-F238E27FC236}">
                <a16:creationId xmlns:a16="http://schemas.microsoft.com/office/drawing/2014/main" id="{57D2FD2B-650B-4B33-9DC9-EB31F82F2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94268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C65BA6-0A07-418E-8089-116A6F7B50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8619" y="4001324"/>
            <a:ext cx="1800000" cy="504000"/>
          </a:xfrm>
        </p:spPr>
        <p:txBody>
          <a:bodyPr/>
          <a:lstStyle/>
          <a:p>
            <a:r>
              <a:rPr lang="tr-TR" dirty="0"/>
              <a:t>Secretary</a:t>
            </a:r>
            <a:endParaRPr lang="en-ZA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3ACBC25-CDFD-40A5-9FF1-6FCE6F18D1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637" y="4691583"/>
            <a:ext cx="1800000" cy="900000"/>
          </a:xfrm>
        </p:spPr>
        <p:txBody>
          <a:bodyPr/>
          <a:lstStyle/>
          <a:p>
            <a:r>
              <a:rPr lang="tr-TR" dirty="0"/>
              <a:t>Should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Be organised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kind</a:t>
            </a:r>
            <a:endParaRPr lang="en-ZA" dirty="0"/>
          </a:p>
        </p:txBody>
      </p:sp>
      <p:cxnSp>
        <p:nvCxnSpPr>
          <p:cNvPr id="41" name="Straight Connector 40" descr="Third divder line on slide">
            <a:extLst>
              <a:ext uri="{FF2B5EF4-FFF2-40B4-BE49-F238E27FC236}">
                <a16:creationId xmlns:a16="http://schemas.microsoft.com/office/drawing/2014/main" id="{9CDA13B4-C0CC-425B-B570-F7F7B5BC5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02580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E692331-F90F-4526-B350-A68E31A240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51888" y="4001324"/>
            <a:ext cx="1800000" cy="504000"/>
          </a:xfrm>
        </p:spPr>
        <p:txBody>
          <a:bodyPr/>
          <a:lstStyle/>
          <a:p>
            <a:r>
              <a:rPr lang="tr-TR" dirty="0"/>
              <a:t>Artist</a:t>
            </a:r>
            <a:endParaRPr lang="en-ZA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0F237AA-E0DD-411E-9819-EFF84C2211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2201" y="4734299"/>
            <a:ext cx="1800000" cy="900000"/>
          </a:xfrm>
        </p:spPr>
        <p:txBody>
          <a:bodyPr/>
          <a:lstStyle/>
          <a:p>
            <a:r>
              <a:rPr lang="tr-TR" dirty="0"/>
              <a:t>Should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Be creative</a:t>
            </a:r>
          </a:p>
        </p:txBody>
      </p:sp>
      <p:cxnSp>
        <p:nvCxnSpPr>
          <p:cNvPr id="42" name="Straight Connector 41" descr="Fourth divder line on slide">
            <a:extLst>
              <a:ext uri="{FF2B5EF4-FFF2-40B4-BE49-F238E27FC236}">
                <a16:creationId xmlns:a16="http://schemas.microsoft.com/office/drawing/2014/main" id="{61D2B2CE-528D-4592-97F6-FDDE868DA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10892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Placeholder 58" descr="woman talking on phone">
            <a:extLst>
              <a:ext uri="{FF2B5EF4-FFF2-40B4-BE49-F238E27FC236}">
                <a16:creationId xmlns:a16="http://schemas.microsoft.com/office/drawing/2014/main" id="{3BDC369E-7FA3-4096-99C0-52610652A8B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7443" y="1167851"/>
            <a:ext cx="2525167" cy="2525167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D9ECEAD-B839-4175-A71F-2D4610F91C29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l="22036" r="22036"/>
          <a:stretch>
            <a:fillRect/>
          </a:stretch>
        </p:blipFill>
        <p:spPr>
          <a:xfrm>
            <a:off x="8534406" y="1236538"/>
            <a:ext cx="2387795" cy="2387795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B57D247F-9184-40D2-AEC1-A83AC4FB65D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/>
          <a:srcRect l="286" r="286"/>
          <a:stretch>
            <a:fillRect/>
          </a:stretch>
        </p:blipFill>
        <p:spPr>
          <a:xfrm>
            <a:off x="3337915" y="1207990"/>
            <a:ext cx="2521909" cy="2525167"/>
          </a:xfr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EC82EA4A-2449-4988-97BC-AA752D119E5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/>
          <a:srcRect t="4409" b="4409"/>
          <a:stretch>
            <a:fillRect/>
          </a:stretch>
        </p:blipFill>
        <p:spPr>
          <a:xfrm>
            <a:off x="553355" y="1207990"/>
            <a:ext cx="2542644" cy="2542644"/>
          </a:xfrm>
        </p:spPr>
      </p:pic>
    </p:spTree>
    <p:extLst>
      <p:ext uri="{BB962C8B-B14F-4D97-AF65-F5344CB8AC3E}">
        <p14:creationId xmlns:p14="http://schemas.microsoft.com/office/powerpoint/2010/main" val="2481214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5779AC57-01CF-4E53-8235-1AFAC6A16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418" y="1089025"/>
            <a:ext cx="8627164" cy="4679950"/>
          </a:xfr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887B54D7-E514-411C-917A-9B104FC53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Have to vs must</a:t>
            </a:r>
          </a:p>
        </p:txBody>
      </p:sp>
    </p:spTree>
    <p:extLst>
      <p:ext uri="{BB962C8B-B14F-4D97-AF65-F5344CB8AC3E}">
        <p14:creationId xmlns:p14="http://schemas.microsoft.com/office/powerpoint/2010/main" val="3606747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Summary slide image, top left">
            <a:extLst>
              <a:ext uri="{FF2B5EF4-FFF2-40B4-BE49-F238E27FC236}">
                <a16:creationId xmlns:a16="http://schemas.microsoft.com/office/drawing/2014/main" id="{AD40D937-B3C8-43EA-A0D3-6CE4BF447E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00" y="86714"/>
            <a:ext cx="12108000" cy="389057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3977285"/>
            <a:ext cx="12108000" cy="1409700"/>
          </a:xfrm>
        </p:spPr>
        <p:txBody>
          <a:bodyPr/>
          <a:lstStyle/>
          <a:p>
            <a:r>
              <a:rPr lang="es-MX" dirty="0"/>
              <a:t>May/</a:t>
            </a:r>
            <a:r>
              <a:rPr lang="tr-TR" dirty="0"/>
              <a:t>Might/might not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6715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Modal</a:t>
            </a:r>
            <a:r>
              <a:rPr lang="es-MX" dirty="0"/>
              <a:t> </a:t>
            </a:r>
            <a:r>
              <a:rPr lang="es-MX" dirty="0" err="1"/>
              <a:t>verb</a:t>
            </a:r>
            <a:r>
              <a:rPr lang="es-MX" dirty="0"/>
              <a:t>: MAY/</a:t>
            </a:r>
            <a:r>
              <a:rPr lang="es-MX" dirty="0" err="1"/>
              <a:t>Might</a:t>
            </a:r>
            <a:r>
              <a:rPr lang="es-MX" dirty="0"/>
              <a:t> (Future </a:t>
            </a:r>
            <a:r>
              <a:rPr lang="es-MX"/>
              <a:t>possibility) </a:t>
            </a:r>
            <a:r>
              <a:rPr lang="es-MX" dirty="0"/>
              <a:t>(be </a:t>
            </a:r>
            <a:r>
              <a:rPr lang="es-MX" dirty="0" err="1"/>
              <a:t>able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)</a:t>
            </a:r>
            <a:endParaRPr lang="en-ZA" dirty="0"/>
          </a:p>
        </p:txBody>
      </p:sp>
      <p:pic>
        <p:nvPicPr>
          <p:cNvPr id="67" name="Picture Placeholder 66" descr="Cloud">
            <a:extLst>
              <a:ext uri="{FF2B5EF4-FFF2-40B4-BE49-F238E27FC236}">
                <a16:creationId xmlns:a16="http://schemas.microsoft.com/office/drawing/2014/main" id="{83A6FB07-C3E8-FC4B-818B-404D48DAF4F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1931" y="4454257"/>
            <a:ext cx="2160000" cy="900000"/>
          </a:xfrm>
        </p:spPr>
        <p:txBody>
          <a:bodyPr/>
          <a:lstStyle/>
          <a:p>
            <a:r>
              <a:rPr lang="es-MX" sz="2400" dirty="0" err="1"/>
              <a:t>Posibility</a:t>
            </a:r>
            <a:r>
              <a:rPr lang="es-MX" sz="2400" dirty="0"/>
              <a:t> in </a:t>
            </a:r>
            <a:r>
              <a:rPr lang="es-MX" sz="2400" dirty="0" err="1"/>
              <a:t>the</a:t>
            </a:r>
            <a:r>
              <a:rPr lang="es-MX" sz="2400" dirty="0"/>
              <a:t> future </a:t>
            </a:r>
            <a:endParaRPr lang="ru-RU" sz="2400" dirty="0"/>
          </a:p>
        </p:txBody>
      </p:sp>
      <p:cxnSp>
        <p:nvCxnSpPr>
          <p:cNvPr id="75" name="Straight Connector 74" descr="First divider line on slide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Picture Placeholder 158" descr="Cactus">
            <a:extLst>
              <a:ext uri="{FF2B5EF4-FFF2-40B4-BE49-F238E27FC236}">
                <a16:creationId xmlns:a16="http://schemas.microsoft.com/office/drawing/2014/main" id="{9F99EF5B-831D-4852-A739-269399B8FA7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/>
      </p:pic>
      <p:cxnSp>
        <p:nvCxnSpPr>
          <p:cNvPr id="77" name="Straight Connector 76" descr="Second divider line on slide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Picture Placeholder 160" descr="Thermometer">
            <a:extLst>
              <a:ext uri="{FF2B5EF4-FFF2-40B4-BE49-F238E27FC236}">
                <a16:creationId xmlns:a16="http://schemas.microsoft.com/office/drawing/2014/main" id="{22C4A1E7-2C42-4D5E-9D5C-DB503F231A34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47679" y="4368207"/>
            <a:ext cx="2160588" cy="504000"/>
          </a:xfrm>
        </p:spPr>
        <p:txBody>
          <a:bodyPr/>
          <a:lstStyle/>
          <a:p>
            <a:r>
              <a:rPr lang="es-MX" b="0" dirty="0" err="1"/>
              <a:t>The</a:t>
            </a:r>
            <a:r>
              <a:rPr lang="es-MX" b="0" dirty="0"/>
              <a:t> </a:t>
            </a:r>
            <a:r>
              <a:rPr lang="es-MX" b="0" dirty="0" err="1"/>
              <a:t>activity</a:t>
            </a:r>
            <a:r>
              <a:rPr lang="es-MX" b="0" dirty="0"/>
              <a:t> can be </a:t>
            </a:r>
            <a:r>
              <a:rPr lang="es-MX" b="0" dirty="0" err="1"/>
              <a:t>happened</a:t>
            </a:r>
            <a:r>
              <a:rPr lang="es-MX" b="0" dirty="0"/>
              <a:t>. </a:t>
            </a:r>
            <a:endParaRPr lang="en-ZA" b="0" dirty="0"/>
          </a:p>
        </p:txBody>
      </p:sp>
      <p:cxnSp>
        <p:nvCxnSpPr>
          <p:cNvPr id="78" name="Straight Connector 77" descr="Third divider line on slide">
            <a:extLst>
              <a:ext uri="{FF2B5EF4-FFF2-40B4-BE49-F238E27FC236}">
                <a16:creationId xmlns:a16="http://schemas.microsoft.com/office/drawing/2014/main" id="{29488879-6129-4D02-B173-36635DF61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Picture Placeholder 162" descr="Palm tree">
            <a:extLst>
              <a:ext uri="{FF2B5EF4-FFF2-40B4-BE49-F238E27FC236}">
                <a16:creationId xmlns:a16="http://schemas.microsoft.com/office/drawing/2014/main" id="{B21D58C1-B806-40E0-9006-675AF7916756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D29343-5246-427C-BFCC-F61B25177C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5571" y="4494088"/>
            <a:ext cx="2160587" cy="344580"/>
          </a:xfrm>
        </p:spPr>
        <p:txBody>
          <a:bodyPr/>
          <a:lstStyle/>
          <a:p>
            <a:r>
              <a:rPr lang="es-MX" b="0" dirty="0"/>
              <a:t>Express future </a:t>
            </a:r>
            <a:endParaRPr lang="en-ZA" b="0" dirty="0"/>
          </a:p>
        </p:txBody>
      </p:sp>
      <p:cxnSp>
        <p:nvCxnSpPr>
          <p:cNvPr id="79" name="Straight Connector 78" descr="Fourth divider line on slide">
            <a:extLst>
              <a:ext uri="{FF2B5EF4-FFF2-40B4-BE49-F238E27FC236}">
                <a16:creationId xmlns:a16="http://schemas.microsoft.com/office/drawing/2014/main" id="{9926A3E2-2234-409D-9838-30428E637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38069" y="6088929"/>
            <a:ext cx="432000" cy="43200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18</a:t>
            </a:fld>
            <a:endParaRPr lang="en-ZA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59B2E5B5-8011-3F3C-597E-60704B3CE9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67620" y="4370554"/>
            <a:ext cx="2160587" cy="504000"/>
          </a:xfrm>
        </p:spPr>
        <p:txBody>
          <a:bodyPr/>
          <a:lstStyle/>
          <a:p>
            <a:r>
              <a:rPr lang="es-MX" b="0" dirty="0" err="1"/>
              <a:t>Must</a:t>
            </a:r>
            <a:r>
              <a:rPr lang="es-MX" b="0" dirty="0"/>
              <a:t> +be </a:t>
            </a:r>
            <a:r>
              <a:rPr lang="es-MX" b="0" dirty="0" err="1"/>
              <a:t>able</a:t>
            </a:r>
            <a:r>
              <a:rPr lang="es-MX" b="0" dirty="0"/>
              <a:t> </a:t>
            </a:r>
            <a:r>
              <a:rPr lang="es-MX" b="0" dirty="0" err="1"/>
              <a:t>to</a:t>
            </a:r>
            <a:r>
              <a:rPr lang="es-MX" b="0" dirty="0"/>
              <a:t> (</a:t>
            </a:r>
            <a:r>
              <a:rPr lang="es-MX" b="0" dirty="0" err="1"/>
              <a:t>conclusion</a:t>
            </a:r>
            <a:r>
              <a:rPr lang="es-MX" b="0" dirty="0"/>
              <a:t>)</a:t>
            </a:r>
            <a:endParaRPr lang="en-US" b="0" dirty="0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D8CAE161-9544-8F43-18E2-4F1243F08AD5}"/>
              </a:ext>
            </a:extLst>
          </p:cNvPr>
          <p:cNvSpPr/>
          <p:nvPr/>
        </p:nvSpPr>
        <p:spPr>
          <a:xfrm>
            <a:off x="2329875" y="3461729"/>
            <a:ext cx="639189" cy="53111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DD3C6BFE-ACDC-CBB1-C231-E4DC727AE8CD}"/>
              </a:ext>
            </a:extLst>
          </p:cNvPr>
          <p:cNvSpPr/>
          <p:nvPr/>
        </p:nvSpPr>
        <p:spPr>
          <a:xfrm>
            <a:off x="7001009" y="3415106"/>
            <a:ext cx="639189" cy="53111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16B294B9-E2D8-C9B3-075C-363FA9372C32}"/>
              </a:ext>
            </a:extLst>
          </p:cNvPr>
          <p:cNvSpPr/>
          <p:nvPr/>
        </p:nvSpPr>
        <p:spPr>
          <a:xfrm>
            <a:off x="4633946" y="3356004"/>
            <a:ext cx="639189" cy="53111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0BC5951-8068-AE51-512F-EC92D626BD87}"/>
              </a:ext>
            </a:extLst>
          </p:cNvPr>
          <p:cNvSpPr txBox="1"/>
          <p:nvPr/>
        </p:nvSpPr>
        <p:spPr>
          <a:xfrm>
            <a:off x="133166" y="5354257"/>
            <a:ext cx="11283518" cy="7346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s-MX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Subject+may</a:t>
            </a:r>
            <a:r>
              <a:rPr lang="es-MX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s-MX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might+be</a:t>
            </a:r>
            <a:r>
              <a:rPr lang="es-MX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able</a:t>
            </a:r>
            <a:r>
              <a:rPr lang="es-MX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to+verb+C</a:t>
            </a:r>
            <a:r>
              <a:rPr lang="es-MX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s-MX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Structure</a:t>
            </a:r>
            <a:r>
              <a:rPr lang="es-MX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A6586E01-6B4D-E1EC-7EC1-0233C227447E}"/>
              </a:ext>
            </a:extLst>
          </p:cNvPr>
          <p:cNvSpPr/>
          <p:nvPr/>
        </p:nvSpPr>
        <p:spPr>
          <a:xfrm rot="5400000">
            <a:off x="8020023" y="2342041"/>
            <a:ext cx="3387748" cy="50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Marcador de texto 16">
            <a:extLst>
              <a:ext uri="{FF2B5EF4-FFF2-40B4-BE49-F238E27FC236}">
                <a16:creationId xmlns:a16="http://schemas.microsoft.com/office/drawing/2014/main" id="{023FC1EF-69FE-BBD8-BDAC-CD3A38308FA9}"/>
              </a:ext>
            </a:extLst>
          </p:cNvPr>
          <p:cNvSpPr txBox="1">
            <a:spLocks/>
          </p:cNvSpPr>
          <p:nvPr/>
        </p:nvSpPr>
        <p:spPr>
          <a:xfrm>
            <a:off x="9532953" y="1923044"/>
            <a:ext cx="2160587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80346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B0AF35C-3631-4165-B5D7-584E31CE6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Why did he use might?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7DB4954C-E067-4A10-A339-D4CF29277C8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 rotWithShape="1">
          <a:blip r:embed="rId2"/>
          <a:srcRect l="-1459" r="1459" b="7802"/>
          <a:stretch/>
        </p:blipFill>
        <p:spPr>
          <a:xfrm>
            <a:off x="6096000" y="0"/>
            <a:ext cx="5941953" cy="5950226"/>
          </a:xfrm>
        </p:spPr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E9A34C32-D7EC-4C50-B3C7-BD1A72EA877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30951" b="30951"/>
          <a:stretch>
            <a:fillRect/>
          </a:stretch>
        </p:blipFill>
        <p:spPr>
          <a:xfrm>
            <a:off x="0" y="-2187"/>
            <a:ext cx="6009285" cy="3431187"/>
          </a:xfrm>
        </p:spPr>
      </p:pic>
    </p:spTree>
    <p:extLst>
      <p:ext uri="{BB962C8B-B14F-4D97-AF65-F5344CB8AC3E}">
        <p14:creationId xmlns:p14="http://schemas.microsoft.com/office/powerpoint/2010/main" val="114764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Modal</a:t>
            </a:r>
            <a:r>
              <a:rPr lang="es-MX" dirty="0"/>
              <a:t> </a:t>
            </a:r>
            <a:r>
              <a:rPr lang="es-MX" dirty="0" err="1"/>
              <a:t>verb</a:t>
            </a:r>
            <a:r>
              <a:rPr lang="es-MX" dirty="0"/>
              <a:t>: </a:t>
            </a:r>
            <a:r>
              <a:rPr lang="es-MX" dirty="0" err="1"/>
              <a:t>Must</a:t>
            </a:r>
            <a:r>
              <a:rPr lang="es-MX" dirty="0"/>
              <a:t> (</a:t>
            </a:r>
            <a:r>
              <a:rPr lang="es-MX" dirty="0" err="1"/>
              <a:t>Drawing</a:t>
            </a:r>
            <a:r>
              <a:rPr lang="es-MX" dirty="0"/>
              <a:t> a </a:t>
            </a:r>
            <a:r>
              <a:rPr lang="es-MX" dirty="0" err="1"/>
              <a:t>conclusion</a:t>
            </a:r>
            <a:r>
              <a:rPr lang="es-MX" dirty="0"/>
              <a:t>)</a:t>
            </a:r>
            <a:endParaRPr lang="en-ZA" dirty="0"/>
          </a:p>
        </p:txBody>
      </p:sp>
      <p:pic>
        <p:nvPicPr>
          <p:cNvPr id="67" name="Picture Placeholder 66" descr="Cloud">
            <a:extLst>
              <a:ext uri="{FF2B5EF4-FFF2-40B4-BE49-F238E27FC236}">
                <a16:creationId xmlns:a16="http://schemas.microsoft.com/office/drawing/2014/main" id="{83A6FB07-C3E8-FC4B-818B-404D48DAF4F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1931" y="4454257"/>
            <a:ext cx="2160000" cy="900000"/>
          </a:xfrm>
        </p:spPr>
        <p:txBody>
          <a:bodyPr/>
          <a:lstStyle/>
          <a:p>
            <a:r>
              <a:rPr lang="es-MX" sz="2400" dirty="0"/>
              <a:t>Head </a:t>
            </a:r>
            <a:endParaRPr lang="ru-RU" sz="2400" dirty="0"/>
          </a:p>
        </p:txBody>
      </p:sp>
      <p:cxnSp>
        <p:nvCxnSpPr>
          <p:cNvPr id="75" name="Straight Connector 74" descr="First divider line on slide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Picture Placeholder 158" descr="Cactus">
            <a:extLst>
              <a:ext uri="{FF2B5EF4-FFF2-40B4-BE49-F238E27FC236}">
                <a16:creationId xmlns:a16="http://schemas.microsoft.com/office/drawing/2014/main" id="{9F99EF5B-831D-4852-A739-269399B8FA7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/>
      </p:pic>
      <p:cxnSp>
        <p:nvCxnSpPr>
          <p:cNvPr id="77" name="Straight Connector 76" descr="Second divider line on slide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Picture Placeholder 160" descr="Thermometer">
            <a:extLst>
              <a:ext uri="{FF2B5EF4-FFF2-40B4-BE49-F238E27FC236}">
                <a16:creationId xmlns:a16="http://schemas.microsoft.com/office/drawing/2014/main" id="{22C4A1E7-2C42-4D5E-9D5C-DB503F231A34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48893" y="4586668"/>
            <a:ext cx="2160588" cy="504000"/>
          </a:xfrm>
        </p:spPr>
        <p:txBody>
          <a:bodyPr/>
          <a:lstStyle/>
          <a:p>
            <a:r>
              <a:rPr lang="es-MX" dirty="0" err="1"/>
              <a:t>Truth</a:t>
            </a:r>
            <a:r>
              <a:rPr lang="es-MX" dirty="0"/>
              <a:t> </a:t>
            </a:r>
            <a:r>
              <a:rPr lang="es-MX" dirty="0" err="1"/>
              <a:t>information</a:t>
            </a:r>
            <a:endParaRPr lang="en-ZA" dirty="0"/>
          </a:p>
        </p:txBody>
      </p:sp>
      <p:cxnSp>
        <p:nvCxnSpPr>
          <p:cNvPr id="78" name="Straight Connector 77" descr="Third divider line on slide">
            <a:extLst>
              <a:ext uri="{FF2B5EF4-FFF2-40B4-BE49-F238E27FC236}">
                <a16:creationId xmlns:a16="http://schemas.microsoft.com/office/drawing/2014/main" id="{29488879-6129-4D02-B173-36635DF61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Picture Placeholder 162" descr="Palm tree">
            <a:extLst>
              <a:ext uri="{FF2B5EF4-FFF2-40B4-BE49-F238E27FC236}">
                <a16:creationId xmlns:a16="http://schemas.microsoft.com/office/drawing/2014/main" id="{B21D58C1-B806-40E0-9006-675AF7916756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D29343-5246-427C-BFCC-F61B25177C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92095" y="4666112"/>
            <a:ext cx="2160587" cy="344580"/>
          </a:xfrm>
        </p:spPr>
        <p:txBody>
          <a:bodyPr/>
          <a:lstStyle/>
          <a:p>
            <a:r>
              <a:rPr lang="es-MX" dirty="0" err="1"/>
              <a:t>Read</a:t>
            </a:r>
            <a:r>
              <a:rPr lang="es-MX" dirty="0"/>
              <a:t> </a:t>
            </a:r>
            <a:r>
              <a:rPr lang="es-MX" dirty="0" err="1"/>
              <a:t>contend</a:t>
            </a:r>
            <a:endParaRPr lang="en-ZA" dirty="0"/>
          </a:p>
        </p:txBody>
      </p:sp>
      <p:cxnSp>
        <p:nvCxnSpPr>
          <p:cNvPr id="79" name="Straight Connector 78" descr="Fourth divider line on slide">
            <a:extLst>
              <a:ext uri="{FF2B5EF4-FFF2-40B4-BE49-F238E27FC236}">
                <a16:creationId xmlns:a16="http://schemas.microsoft.com/office/drawing/2014/main" id="{9926A3E2-2234-409D-9838-30428E637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Placeholder 164" descr="Factory">
            <a:extLst>
              <a:ext uri="{FF2B5EF4-FFF2-40B4-BE49-F238E27FC236}">
                <a16:creationId xmlns:a16="http://schemas.microsoft.com/office/drawing/2014/main" id="{6D714D76-10CE-413E-BCF3-42860232AB97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48F5E2-762B-44E2-83B5-C078E3551B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16013" y="4586668"/>
            <a:ext cx="2160588" cy="504000"/>
          </a:xfrm>
        </p:spPr>
        <p:txBody>
          <a:bodyPr/>
          <a:lstStyle/>
          <a:p>
            <a:r>
              <a:rPr lang="en-ZA" dirty="0"/>
              <a:t>Clues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38069" y="6088929"/>
            <a:ext cx="432000" cy="43200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59B2E5B5-8011-3F3C-597E-60704B3CE9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541" y="4536143"/>
            <a:ext cx="2160587" cy="504000"/>
          </a:xfrm>
        </p:spPr>
        <p:txBody>
          <a:bodyPr/>
          <a:lstStyle/>
          <a:p>
            <a:r>
              <a:rPr lang="es-MX" dirty="0" err="1"/>
              <a:t>Brainstorming</a:t>
            </a:r>
            <a:endParaRPr lang="en-US" dirty="0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D8CAE161-9544-8F43-18E2-4F1243F08AD5}"/>
              </a:ext>
            </a:extLst>
          </p:cNvPr>
          <p:cNvSpPr/>
          <p:nvPr/>
        </p:nvSpPr>
        <p:spPr>
          <a:xfrm>
            <a:off x="2329875" y="3461729"/>
            <a:ext cx="639189" cy="53111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DD3C6BFE-ACDC-CBB1-C231-E4DC727AE8CD}"/>
              </a:ext>
            </a:extLst>
          </p:cNvPr>
          <p:cNvSpPr/>
          <p:nvPr/>
        </p:nvSpPr>
        <p:spPr>
          <a:xfrm>
            <a:off x="7001009" y="3415106"/>
            <a:ext cx="639189" cy="53111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16B294B9-E2D8-C9B3-075C-363FA9372C32}"/>
              </a:ext>
            </a:extLst>
          </p:cNvPr>
          <p:cNvSpPr/>
          <p:nvPr/>
        </p:nvSpPr>
        <p:spPr>
          <a:xfrm>
            <a:off x="4633946" y="3356004"/>
            <a:ext cx="639189" cy="53111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B51F6D4D-E25F-0C8D-467E-BAD491F6F33B}"/>
              </a:ext>
            </a:extLst>
          </p:cNvPr>
          <p:cNvSpPr/>
          <p:nvPr/>
        </p:nvSpPr>
        <p:spPr>
          <a:xfrm>
            <a:off x="9368072" y="3429000"/>
            <a:ext cx="639189" cy="53111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0BC5951-8068-AE51-512F-EC92D626BD87}"/>
              </a:ext>
            </a:extLst>
          </p:cNvPr>
          <p:cNvSpPr txBox="1"/>
          <p:nvPr/>
        </p:nvSpPr>
        <p:spPr>
          <a:xfrm>
            <a:off x="1553592" y="5354257"/>
            <a:ext cx="9863091" cy="7346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s-MX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Subject+must+verb+C</a:t>
            </a:r>
            <a:r>
              <a:rPr lang="es-MX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s-MX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Structure</a:t>
            </a:r>
            <a:r>
              <a:rPr lang="es-MX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6214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78" y="471756"/>
            <a:ext cx="3052070" cy="432000"/>
          </a:xfrm>
        </p:spPr>
        <p:txBody>
          <a:bodyPr/>
          <a:lstStyle/>
          <a:p>
            <a:pPr algn="r"/>
            <a:r>
              <a:rPr lang="tr-TR" dirty="0"/>
              <a:t>Probabilities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20</a:t>
            </a:fld>
            <a:endParaRPr lang="en-ZA" dirty="0"/>
          </a:p>
        </p:txBody>
      </p:sp>
      <p:pic>
        <p:nvPicPr>
          <p:cNvPr id="16" name="Picture Placeholder 12">
            <a:extLst>
              <a:ext uri="{FF2B5EF4-FFF2-40B4-BE49-F238E27FC236}">
                <a16:creationId xmlns:a16="http://schemas.microsoft.com/office/drawing/2014/main" id="{BD5670D3-5989-453B-ADFC-89A533EDB40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3901" b="3901"/>
          <a:stretch/>
        </p:blipFill>
        <p:spPr>
          <a:xfrm>
            <a:off x="4205423" y="1376363"/>
            <a:ext cx="6334125" cy="43799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bliqueTop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40282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F466C66-1832-4098-A920-276CF9DD2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601" y="1152525"/>
            <a:ext cx="8319911" cy="4679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75FB6-A18E-4BE4-8BC3-04C354D32A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7236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Environmental leaves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1" r="1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4800" dirty="0"/>
              <a:t>Thank You</a:t>
            </a:r>
            <a:r>
              <a:rPr lang="tr-TR" sz="4800" dirty="0"/>
              <a:t> </a:t>
            </a:r>
            <a:endParaRPr lang="en-ZA" sz="4800" dirty="0"/>
          </a:p>
        </p:txBody>
      </p:sp>
      <p:cxnSp>
        <p:nvCxnSpPr>
          <p:cNvPr id="5" name="Straight Connector 4" descr="Divider line">
            <a:extLst>
              <a:ext uri="{FF2B5EF4-FFF2-40B4-BE49-F238E27FC236}">
                <a16:creationId xmlns:a16="http://schemas.microsoft.com/office/drawing/2014/main" id="{FE07C9EC-5158-440C-995A-EAC50D3E0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User" title="Icon - Presenter Name">
            <a:extLst>
              <a:ext uri="{FF2B5EF4-FFF2-40B4-BE49-F238E27FC236}">
                <a16:creationId xmlns:a16="http://schemas.microsoft.com/office/drawing/2014/main" id="{708AF784-88DE-4E89-A28B-BECD54FC11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4624" y="3886690"/>
            <a:ext cx="164463" cy="16446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F9E03C-A81E-4083-9F20-EF8FFAF5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dirty="0"/>
              <a:t>H-205</a:t>
            </a:r>
            <a:endParaRPr lang="en-ZA" dirty="0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2778A2C5-F34C-4C4B-9FA4-034648C56208}"/>
              </a:ext>
            </a:extLst>
          </p:cNvPr>
          <p:cNvSpPr/>
          <p:nvPr/>
        </p:nvSpPr>
        <p:spPr>
          <a:xfrm>
            <a:off x="8280053" y="2545476"/>
            <a:ext cx="914400" cy="914400"/>
          </a:xfrm>
          <a:prstGeom prst="hear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014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Modals</a:t>
            </a:r>
            <a:endParaRPr lang="en-ZA" dirty="0"/>
          </a:p>
        </p:txBody>
      </p:sp>
      <p:pic>
        <p:nvPicPr>
          <p:cNvPr id="67" name="Picture Placeholder 66" descr="Cloud">
            <a:extLst>
              <a:ext uri="{FF2B5EF4-FFF2-40B4-BE49-F238E27FC236}">
                <a16:creationId xmlns:a16="http://schemas.microsoft.com/office/drawing/2014/main" id="{83A6FB07-C3E8-FC4B-818B-404D48DAF4F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tr-TR" dirty="0"/>
              <a:t>can</a:t>
            </a:r>
            <a:endParaRPr lang="en-ZA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tr-TR" sz="2400" dirty="0"/>
              <a:t>You can take a break when you are tired.</a:t>
            </a:r>
            <a:endParaRPr lang="ru-RU" sz="2400" dirty="0"/>
          </a:p>
        </p:txBody>
      </p:sp>
      <p:cxnSp>
        <p:nvCxnSpPr>
          <p:cNvPr id="75" name="Straight Connector 74" descr="First divider line on slide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Picture Placeholder 158" descr="Cactus">
            <a:extLst>
              <a:ext uri="{FF2B5EF4-FFF2-40B4-BE49-F238E27FC236}">
                <a16:creationId xmlns:a16="http://schemas.microsoft.com/office/drawing/2014/main" id="{9F99EF5B-831D-4852-A739-269399B8FA7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tr-TR" dirty="0"/>
              <a:t>will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tr-TR" sz="2400" dirty="0"/>
              <a:t>The weather will be really cold tomorrow.</a:t>
            </a:r>
            <a:endParaRPr lang="ru-RU" sz="2400" dirty="0"/>
          </a:p>
        </p:txBody>
      </p:sp>
      <p:cxnSp>
        <p:nvCxnSpPr>
          <p:cNvPr id="77" name="Straight Connector 76" descr="Second divider line on slide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Picture Placeholder 160" descr="Thermometer">
            <a:extLst>
              <a:ext uri="{FF2B5EF4-FFF2-40B4-BE49-F238E27FC236}">
                <a16:creationId xmlns:a16="http://schemas.microsoft.com/office/drawing/2014/main" id="{22C4A1E7-2C42-4D5E-9D5C-DB503F231A34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/>
              <a:t>have to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sz="2000" dirty="0"/>
              <a:t>You have to work really hard to pass the proficiency exam.</a:t>
            </a:r>
            <a:endParaRPr lang="ru-RU" sz="2000" dirty="0"/>
          </a:p>
        </p:txBody>
      </p:sp>
      <p:cxnSp>
        <p:nvCxnSpPr>
          <p:cNvPr id="78" name="Straight Connector 77" descr="Third divider line on slide">
            <a:extLst>
              <a:ext uri="{FF2B5EF4-FFF2-40B4-BE49-F238E27FC236}">
                <a16:creationId xmlns:a16="http://schemas.microsoft.com/office/drawing/2014/main" id="{29488879-6129-4D02-B173-36635DF61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Picture Placeholder 162" descr="Palm tree">
            <a:extLst>
              <a:ext uri="{FF2B5EF4-FFF2-40B4-BE49-F238E27FC236}">
                <a16:creationId xmlns:a16="http://schemas.microsoft.com/office/drawing/2014/main" id="{B21D58C1-B806-40E0-9006-675AF7916756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D29343-5246-427C-BFCC-F61B25177C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tr-TR" dirty="0"/>
              <a:t>must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63F1F1-E70E-4823-905B-45B18FCD3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sz="2400" dirty="0"/>
              <a:t>You must have a driver licence to drive a car.</a:t>
            </a:r>
            <a:endParaRPr lang="ru-RU" sz="2400" dirty="0"/>
          </a:p>
        </p:txBody>
      </p:sp>
      <p:cxnSp>
        <p:nvCxnSpPr>
          <p:cNvPr id="79" name="Straight Connector 78" descr="Fourth divider line on slide">
            <a:extLst>
              <a:ext uri="{FF2B5EF4-FFF2-40B4-BE49-F238E27FC236}">
                <a16:creationId xmlns:a16="http://schemas.microsoft.com/office/drawing/2014/main" id="{9926A3E2-2234-409D-9838-30428E637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Placeholder 164" descr="Factory">
            <a:extLst>
              <a:ext uri="{FF2B5EF4-FFF2-40B4-BE49-F238E27FC236}">
                <a16:creationId xmlns:a16="http://schemas.microsoft.com/office/drawing/2014/main" id="{6D714D76-10CE-413E-BCF3-42860232AB97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48F5E2-762B-44E2-83B5-C078E3551B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tr-TR" dirty="0"/>
              <a:t>might</a:t>
            </a:r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38F1A8-AEA6-473B-9AF3-DA6DF3A50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r-TR" sz="2000" dirty="0"/>
              <a:t>I might go to Starbucks with my friends ater school.</a:t>
            </a:r>
            <a:endParaRPr lang="ru-RU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38069" y="6088929"/>
            <a:ext cx="432000" cy="43200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9193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 descr="Placeholder Picture">
            <a:extLst>
              <a:ext uri="{FF2B5EF4-FFF2-40B4-BE49-F238E27FC236}">
                <a16:creationId xmlns:a16="http://schemas.microsoft.com/office/drawing/2014/main" id="{925A3C19-2816-4D4F-B6A9-C4A6DA022E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764" y="0"/>
            <a:ext cx="6188764" cy="6771286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49267"/>
            <a:ext cx="6009287" cy="4068402"/>
          </a:xfrm>
        </p:spPr>
        <p:txBody>
          <a:bodyPr/>
          <a:lstStyle/>
          <a:p>
            <a:r>
              <a:rPr lang="tr-TR" dirty="0"/>
              <a:t>Can</a:t>
            </a:r>
            <a:endParaRPr lang="en-ZA" dirty="0"/>
          </a:p>
        </p:txBody>
      </p:sp>
      <p:grpSp>
        <p:nvGrpSpPr>
          <p:cNvPr id="60" name="Group 59" title="geometric shape">
            <a:extLst>
              <a:ext uri="{FF2B5EF4-FFF2-40B4-BE49-F238E27FC236}">
                <a16:creationId xmlns:a16="http://schemas.microsoft.com/office/drawing/2014/main" id="{502D7333-D43E-4F9D-B14F-59FA693F743A}"/>
              </a:ext>
            </a:extLst>
          </p:cNvPr>
          <p:cNvGrpSpPr/>
          <p:nvPr/>
        </p:nvGrpSpPr>
        <p:grpSpPr>
          <a:xfrm>
            <a:off x="8203224" y="-109"/>
            <a:ext cx="3081180" cy="3011457"/>
            <a:chOff x="8203224" y="-109"/>
            <a:chExt cx="3081180" cy="3011457"/>
          </a:xfrm>
        </p:grpSpPr>
        <p:sp>
          <p:nvSpPr>
            <p:cNvPr id="50" name="Freeform: Shape 13">
              <a:extLst>
                <a:ext uri="{FF2B5EF4-FFF2-40B4-BE49-F238E27FC236}">
                  <a16:creationId xmlns:a16="http://schemas.microsoft.com/office/drawing/2014/main" id="{59FDA323-CBDE-41E6-924C-03E74A614CC9}"/>
                </a:ext>
              </a:extLst>
            </p:cNvPr>
            <p:cNvSpPr/>
            <p:nvPr/>
          </p:nvSpPr>
          <p:spPr>
            <a:xfrm rot="4308689">
              <a:off x="8775952" y="408682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CE92FB3-8AD8-47EB-97CA-0ECDC09120D0}"/>
                </a:ext>
              </a:extLst>
            </p:cNvPr>
            <p:cNvSpPr/>
            <p:nvPr/>
          </p:nvSpPr>
          <p:spPr>
            <a:xfrm rot="13830869">
              <a:off x="9042191" y="2734930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2" name="Freeform: Shape 17">
              <a:extLst>
                <a:ext uri="{FF2B5EF4-FFF2-40B4-BE49-F238E27FC236}">
                  <a16:creationId xmlns:a16="http://schemas.microsoft.com/office/drawing/2014/main" id="{4F13AF84-D580-486F-B6A7-DD766242180B}"/>
                </a:ext>
              </a:extLst>
            </p:cNvPr>
            <p:cNvSpPr/>
            <p:nvPr/>
          </p:nvSpPr>
          <p:spPr>
            <a:xfrm rot="12431080">
              <a:off x="9113375" y="2470891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3" name="Freeform: Shape 19">
              <a:extLst>
                <a:ext uri="{FF2B5EF4-FFF2-40B4-BE49-F238E27FC236}">
                  <a16:creationId xmlns:a16="http://schemas.microsoft.com/office/drawing/2014/main" id="{D9B80E43-DA23-4DAF-9988-45904EB5005D}"/>
                </a:ext>
              </a:extLst>
            </p:cNvPr>
            <p:cNvSpPr/>
            <p:nvPr/>
          </p:nvSpPr>
          <p:spPr>
            <a:xfrm rot="4308689">
              <a:off x="8370204" y="-167089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4" name="Freeform: Shape 23">
              <a:extLst>
                <a:ext uri="{FF2B5EF4-FFF2-40B4-BE49-F238E27FC236}">
                  <a16:creationId xmlns:a16="http://schemas.microsoft.com/office/drawing/2014/main" id="{F9FBA27B-A072-4DE9-A04B-B238E9C6C89C}"/>
                </a:ext>
              </a:extLst>
            </p:cNvPr>
            <p:cNvSpPr/>
            <p:nvPr/>
          </p:nvSpPr>
          <p:spPr>
            <a:xfrm rot="17193105">
              <a:off x="10959548" y="1603457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67CB484-653D-4AC0-97B9-380A17B2A23B}"/>
                </a:ext>
              </a:extLst>
            </p:cNvPr>
            <p:cNvSpPr/>
            <p:nvPr/>
          </p:nvSpPr>
          <p:spPr>
            <a:xfrm rot="17193105">
              <a:off x="10463812" y="1384386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073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B0F0"/>
                </a:solidFill>
              </a:rPr>
              <a:t>Can//ability</a:t>
            </a:r>
            <a:endParaRPr lang="en-ZA" dirty="0">
              <a:solidFill>
                <a:srgbClr val="00B0F0"/>
              </a:solidFill>
            </a:endParaRPr>
          </a:p>
        </p:txBody>
      </p:sp>
      <p:cxnSp>
        <p:nvCxnSpPr>
          <p:cNvPr id="79" name="Straight Connector 78" descr="First divider line on slide">
            <a:extLst>
              <a:ext uri="{FF2B5EF4-FFF2-40B4-BE49-F238E27FC236}">
                <a16:creationId xmlns:a16="http://schemas.microsoft.com/office/drawing/2014/main" id="{9A78A0D0-CF23-497E-A110-B0666F32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 descr="Second divider line on slide">
            <a:extLst>
              <a:ext uri="{FF2B5EF4-FFF2-40B4-BE49-F238E27FC236}">
                <a16:creationId xmlns:a16="http://schemas.microsoft.com/office/drawing/2014/main" id="{71E28D1F-12FD-4E24-882A-D25172903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7B0C4C9-3BB4-4BD9-9AEB-434D5529F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519" y="1969708"/>
            <a:ext cx="3755733" cy="37697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B65203-5F7F-4F58-A3D6-880D3146E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13" y="1969708"/>
            <a:ext cx="3769707" cy="37697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69C13A-C246-47CA-B5B9-7588B96FB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252" y="1969708"/>
            <a:ext cx="3628748" cy="376970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A57ED32-2161-455C-9F68-80BF8A3D3561}"/>
              </a:ext>
            </a:extLst>
          </p:cNvPr>
          <p:cNvSpPr txBox="1"/>
          <p:nvPr/>
        </p:nvSpPr>
        <p:spPr>
          <a:xfrm>
            <a:off x="617813" y="131196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tr-TR" sz="3600" dirty="0">
                <a:solidFill>
                  <a:srgbClr val="FC20C2"/>
                </a:solidFill>
                <a:latin typeface="+mj-lt"/>
              </a:rPr>
              <a:t>Say their names and what they can do </a:t>
            </a:r>
            <a:r>
              <a:rPr lang="tr-TR" sz="3600" dirty="0">
                <a:solidFill>
                  <a:srgbClr val="FC20C2"/>
                </a:solidFill>
                <a:latin typeface="+mj-lt"/>
                <a:sym typeface="Wingdings" panose="05000000000000000000" pitchFamily="2" charset="2"/>
              </a:rPr>
              <a:t> </a:t>
            </a:r>
            <a:endParaRPr lang="tr-TR" sz="1200" dirty="0">
              <a:solidFill>
                <a:srgbClr val="FC20C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086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cartoon drawing of birds eating berries off the ground in a wintery wood area">
            <a:extLst>
              <a:ext uri="{FF2B5EF4-FFF2-40B4-BE49-F238E27FC236}">
                <a16:creationId xmlns:a16="http://schemas.microsoft.com/office/drawing/2014/main" id="{EE75983F-2708-4C39-B331-8F594511A3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0" y="86714"/>
            <a:ext cx="6009285" cy="397728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4063999"/>
            <a:ext cx="6012000" cy="863601"/>
          </a:xfrm>
        </p:spPr>
        <p:txBody>
          <a:bodyPr/>
          <a:lstStyle/>
          <a:p>
            <a:r>
              <a:rPr lang="tr-TR" sz="3600" dirty="0"/>
              <a:t>will</a:t>
            </a:r>
            <a:endParaRPr lang="en-ZA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D55B48-D3EC-4BDD-9967-4DF1D6BFAA1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6661356" y="462206"/>
            <a:ext cx="5446644" cy="6314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1793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Modal</a:t>
            </a:r>
            <a:r>
              <a:rPr lang="es-MX" dirty="0"/>
              <a:t> </a:t>
            </a:r>
            <a:r>
              <a:rPr lang="es-MX" dirty="0" err="1"/>
              <a:t>verb</a:t>
            </a:r>
            <a:r>
              <a:rPr lang="es-MX" dirty="0"/>
              <a:t>: Will/</a:t>
            </a:r>
            <a:r>
              <a:rPr lang="es-MX" dirty="0" err="1"/>
              <a:t>won’t</a:t>
            </a:r>
            <a:r>
              <a:rPr lang="es-MX" dirty="0"/>
              <a:t> (Future </a:t>
            </a:r>
            <a:r>
              <a:rPr lang="es-MX" dirty="0" err="1"/>
              <a:t>ability</a:t>
            </a:r>
            <a:r>
              <a:rPr lang="es-MX" dirty="0"/>
              <a:t>)+be </a:t>
            </a:r>
            <a:r>
              <a:rPr lang="es-MX" dirty="0" err="1"/>
              <a:t>able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>
                <a:solidFill>
                  <a:srgbClr val="FF0000"/>
                </a:solidFill>
              </a:rPr>
              <a:t>(can)</a:t>
            </a:r>
            <a:endParaRPr lang="en-ZA" dirty="0">
              <a:solidFill>
                <a:srgbClr val="FF0000"/>
              </a:solidFill>
            </a:endParaRPr>
          </a:p>
        </p:txBody>
      </p:sp>
      <p:pic>
        <p:nvPicPr>
          <p:cNvPr id="67" name="Picture Placeholder 66" descr="Cloud">
            <a:extLst>
              <a:ext uri="{FF2B5EF4-FFF2-40B4-BE49-F238E27FC236}">
                <a16:creationId xmlns:a16="http://schemas.microsoft.com/office/drawing/2014/main" id="{83A6FB07-C3E8-FC4B-818B-404D48DAF4F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1931" y="4454257"/>
            <a:ext cx="2160000" cy="900000"/>
          </a:xfrm>
        </p:spPr>
        <p:txBody>
          <a:bodyPr/>
          <a:lstStyle/>
          <a:p>
            <a:r>
              <a:rPr lang="es-MX" sz="2400" dirty="0" err="1"/>
              <a:t>Posibility</a:t>
            </a:r>
            <a:r>
              <a:rPr lang="es-MX" sz="2400" dirty="0"/>
              <a:t> in </a:t>
            </a:r>
            <a:r>
              <a:rPr lang="es-MX" sz="2400" dirty="0" err="1"/>
              <a:t>the</a:t>
            </a:r>
            <a:r>
              <a:rPr lang="es-MX" sz="2400" dirty="0"/>
              <a:t> future </a:t>
            </a:r>
            <a:r>
              <a:rPr lang="es-MX" sz="2400" dirty="0" err="1"/>
              <a:t>to</a:t>
            </a:r>
            <a:r>
              <a:rPr lang="es-MX" sz="2400" dirty="0"/>
              <a:t> </a:t>
            </a:r>
            <a:r>
              <a:rPr lang="es-MX" sz="2400" dirty="0" err="1"/>
              <a:t>develop</a:t>
            </a:r>
            <a:r>
              <a:rPr lang="es-MX" sz="2400" dirty="0"/>
              <a:t> </a:t>
            </a:r>
            <a:r>
              <a:rPr lang="es-MX" sz="2400" dirty="0" err="1"/>
              <a:t>something</a:t>
            </a:r>
            <a:r>
              <a:rPr lang="es-MX" sz="2400" dirty="0"/>
              <a:t> </a:t>
            </a:r>
            <a:endParaRPr lang="ru-RU" sz="2400" dirty="0"/>
          </a:p>
        </p:txBody>
      </p:sp>
      <p:cxnSp>
        <p:nvCxnSpPr>
          <p:cNvPr id="75" name="Straight Connector 74" descr="First divider line on slide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Picture Placeholder 158" descr="Cactus">
            <a:extLst>
              <a:ext uri="{FF2B5EF4-FFF2-40B4-BE49-F238E27FC236}">
                <a16:creationId xmlns:a16="http://schemas.microsoft.com/office/drawing/2014/main" id="{9F99EF5B-831D-4852-A739-269399B8FA7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/>
      </p:pic>
      <p:cxnSp>
        <p:nvCxnSpPr>
          <p:cNvPr id="77" name="Straight Connector 76" descr="Second divider line on slide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Picture Placeholder 160" descr="Thermometer">
            <a:extLst>
              <a:ext uri="{FF2B5EF4-FFF2-40B4-BE49-F238E27FC236}">
                <a16:creationId xmlns:a16="http://schemas.microsoft.com/office/drawing/2014/main" id="{22C4A1E7-2C42-4D5E-9D5C-DB503F231A34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48893" y="4586668"/>
            <a:ext cx="2160588" cy="504000"/>
          </a:xfrm>
        </p:spPr>
        <p:txBody>
          <a:bodyPr/>
          <a:lstStyle/>
          <a:p>
            <a:r>
              <a:rPr lang="es-MX" b="0" dirty="0"/>
              <a:t>Can be </a:t>
            </a:r>
            <a:r>
              <a:rPr lang="es-MX" b="0" dirty="0" err="1"/>
              <a:t>used</a:t>
            </a:r>
            <a:r>
              <a:rPr lang="es-MX" b="0" dirty="0"/>
              <a:t> in </a:t>
            </a:r>
            <a:r>
              <a:rPr lang="es-MX" b="0" dirty="0" err="1"/>
              <a:t>another</a:t>
            </a:r>
            <a:r>
              <a:rPr lang="es-MX" b="0" dirty="0"/>
              <a:t> time </a:t>
            </a:r>
            <a:endParaRPr lang="en-ZA" b="0" dirty="0"/>
          </a:p>
        </p:txBody>
      </p:sp>
      <p:cxnSp>
        <p:nvCxnSpPr>
          <p:cNvPr id="78" name="Straight Connector 77" descr="Third divider line on slide">
            <a:extLst>
              <a:ext uri="{FF2B5EF4-FFF2-40B4-BE49-F238E27FC236}">
                <a16:creationId xmlns:a16="http://schemas.microsoft.com/office/drawing/2014/main" id="{29488879-6129-4D02-B173-36635DF61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Picture Placeholder 162" descr="Palm tree">
            <a:extLst>
              <a:ext uri="{FF2B5EF4-FFF2-40B4-BE49-F238E27FC236}">
                <a16:creationId xmlns:a16="http://schemas.microsoft.com/office/drawing/2014/main" id="{B21D58C1-B806-40E0-9006-675AF7916756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D29343-5246-427C-BFCC-F61B25177C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59047" y="4410071"/>
            <a:ext cx="2160587" cy="944186"/>
          </a:xfrm>
        </p:spPr>
        <p:txBody>
          <a:bodyPr/>
          <a:lstStyle/>
          <a:p>
            <a:r>
              <a:rPr lang="es-MX" b="0" dirty="0" err="1"/>
              <a:t>Capacity</a:t>
            </a:r>
            <a:r>
              <a:rPr lang="es-MX" b="0" dirty="0"/>
              <a:t> </a:t>
            </a:r>
            <a:r>
              <a:rPr lang="es-MX" b="0" dirty="0" err="1"/>
              <a:t>to</a:t>
            </a:r>
            <a:r>
              <a:rPr lang="es-MX" b="0" dirty="0"/>
              <a:t> </a:t>
            </a:r>
            <a:r>
              <a:rPr lang="es-MX" b="0" dirty="0" err="1"/>
              <a:t>develop</a:t>
            </a:r>
            <a:r>
              <a:rPr lang="es-MX" b="0" dirty="0"/>
              <a:t> </a:t>
            </a:r>
            <a:r>
              <a:rPr lang="es-MX" b="0" dirty="0" err="1"/>
              <a:t>something</a:t>
            </a:r>
            <a:r>
              <a:rPr lang="es-MX" b="0" dirty="0"/>
              <a:t> </a:t>
            </a:r>
            <a:endParaRPr lang="en-ZA" b="0" dirty="0"/>
          </a:p>
        </p:txBody>
      </p:sp>
      <p:cxnSp>
        <p:nvCxnSpPr>
          <p:cNvPr id="79" name="Straight Connector 78" descr="Fourth divider line on slide">
            <a:extLst>
              <a:ext uri="{FF2B5EF4-FFF2-40B4-BE49-F238E27FC236}">
                <a16:creationId xmlns:a16="http://schemas.microsoft.com/office/drawing/2014/main" id="{9926A3E2-2234-409D-9838-30428E637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38069" y="6088929"/>
            <a:ext cx="432000" cy="43200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59B2E5B5-8011-3F3C-597E-60704B3CE9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541" y="4536143"/>
            <a:ext cx="2160587" cy="504000"/>
          </a:xfrm>
        </p:spPr>
        <p:txBody>
          <a:bodyPr/>
          <a:lstStyle/>
          <a:p>
            <a:r>
              <a:rPr lang="es-MX" b="0" dirty="0" err="1"/>
              <a:t>resources</a:t>
            </a:r>
            <a:endParaRPr lang="en-US" b="0" dirty="0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D8CAE161-9544-8F43-18E2-4F1243F08AD5}"/>
              </a:ext>
            </a:extLst>
          </p:cNvPr>
          <p:cNvSpPr/>
          <p:nvPr/>
        </p:nvSpPr>
        <p:spPr>
          <a:xfrm>
            <a:off x="2329875" y="3461729"/>
            <a:ext cx="639189" cy="53111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DD3C6BFE-ACDC-CBB1-C231-E4DC727AE8CD}"/>
              </a:ext>
            </a:extLst>
          </p:cNvPr>
          <p:cNvSpPr/>
          <p:nvPr/>
        </p:nvSpPr>
        <p:spPr>
          <a:xfrm>
            <a:off x="7404964" y="3475755"/>
            <a:ext cx="639189" cy="53111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16B294B9-E2D8-C9B3-075C-363FA9372C32}"/>
              </a:ext>
            </a:extLst>
          </p:cNvPr>
          <p:cNvSpPr/>
          <p:nvPr/>
        </p:nvSpPr>
        <p:spPr>
          <a:xfrm>
            <a:off x="4633946" y="3356004"/>
            <a:ext cx="639189" cy="53111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0BC5951-8068-AE51-512F-EC92D626BD87}"/>
              </a:ext>
            </a:extLst>
          </p:cNvPr>
          <p:cNvSpPr txBox="1"/>
          <p:nvPr/>
        </p:nvSpPr>
        <p:spPr>
          <a:xfrm>
            <a:off x="133166" y="5354257"/>
            <a:ext cx="11283518" cy="7346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s-MX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Subject+will+</a:t>
            </a:r>
            <a:r>
              <a:rPr lang="es-MX" sz="4800" b="1" dirty="0" err="1">
                <a:solidFill>
                  <a:srgbClr val="FF0000"/>
                </a:solidFill>
              </a:rPr>
              <a:t>be</a:t>
            </a:r>
            <a:r>
              <a:rPr lang="es-MX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4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able</a:t>
            </a:r>
            <a:r>
              <a:rPr lang="es-MX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4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s-MX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+verb+C</a:t>
            </a:r>
            <a:r>
              <a:rPr lang="es-MX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s-MX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Structure</a:t>
            </a:r>
            <a:r>
              <a:rPr lang="es-MX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4746D4C9-016A-10FB-C745-37396B6A94D2}"/>
              </a:ext>
            </a:extLst>
          </p:cNvPr>
          <p:cNvSpPr txBox="1">
            <a:spLocks/>
          </p:cNvSpPr>
          <p:nvPr/>
        </p:nvSpPr>
        <p:spPr>
          <a:xfrm>
            <a:off x="5543514" y="1359045"/>
            <a:ext cx="3810757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0" dirty="0"/>
              <a:t>Will (</a:t>
            </a:r>
            <a:r>
              <a:rPr lang="es-MX" b="0" dirty="0" err="1"/>
              <a:t>possiblity</a:t>
            </a:r>
            <a:r>
              <a:rPr lang="es-MX" b="0" dirty="0"/>
              <a:t>)+Be </a:t>
            </a:r>
            <a:r>
              <a:rPr lang="es-MX" b="0" dirty="0" err="1"/>
              <a:t>able</a:t>
            </a:r>
            <a:r>
              <a:rPr lang="es-MX" b="0" dirty="0"/>
              <a:t> </a:t>
            </a:r>
            <a:r>
              <a:rPr lang="es-MX" b="0" dirty="0" err="1"/>
              <a:t>to</a:t>
            </a:r>
            <a:r>
              <a:rPr lang="es-MX" b="0" dirty="0"/>
              <a:t> (</a:t>
            </a:r>
            <a:r>
              <a:rPr lang="es-MX" b="0" dirty="0" err="1"/>
              <a:t>preparation</a:t>
            </a:r>
            <a:r>
              <a:rPr lang="es-MX" b="0" dirty="0"/>
              <a:t>)</a:t>
            </a:r>
            <a:endParaRPr lang="en-ZA" b="0" dirty="0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A6F6BB83-DA1F-5CA3-B5E9-F1C59AB407CE}"/>
              </a:ext>
            </a:extLst>
          </p:cNvPr>
          <p:cNvSpPr/>
          <p:nvPr/>
        </p:nvSpPr>
        <p:spPr>
          <a:xfrm>
            <a:off x="6382188" y="1944367"/>
            <a:ext cx="961099" cy="356583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423BB1F-E537-F84B-C583-417B461FA6CE}"/>
              </a:ext>
            </a:extLst>
          </p:cNvPr>
          <p:cNvCxnSpPr/>
          <p:nvPr/>
        </p:nvCxnSpPr>
        <p:spPr>
          <a:xfrm>
            <a:off x="9827581" y="311885"/>
            <a:ext cx="816745" cy="67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EEBE061A-0914-9042-CC67-0C5F328C3D7E}"/>
              </a:ext>
            </a:extLst>
          </p:cNvPr>
          <p:cNvCxnSpPr>
            <a:cxnSpLocks/>
          </p:cNvCxnSpPr>
          <p:nvPr/>
        </p:nvCxnSpPr>
        <p:spPr>
          <a:xfrm flipV="1">
            <a:off x="9827581" y="350269"/>
            <a:ext cx="704660" cy="6872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2FC70625-9FC8-23E3-974A-A25B663472B9}"/>
              </a:ext>
            </a:extLst>
          </p:cNvPr>
          <p:cNvSpPr/>
          <p:nvPr/>
        </p:nvSpPr>
        <p:spPr>
          <a:xfrm>
            <a:off x="9803462" y="1064484"/>
            <a:ext cx="776492" cy="109312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arcador de texto 16">
            <a:extLst>
              <a:ext uri="{FF2B5EF4-FFF2-40B4-BE49-F238E27FC236}">
                <a16:creationId xmlns:a16="http://schemas.microsoft.com/office/drawing/2014/main" id="{5EEA01A7-A797-2C56-63A0-75043DFF3D69}"/>
              </a:ext>
            </a:extLst>
          </p:cNvPr>
          <p:cNvSpPr txBox="1">
            <a:spLocks/>
          </p:cNvSpPr>
          <p:nvPr/>
        </p:nvSpPr>
        <p:spPr>
          <a:xfrm>
            <a:off x="9247936" y="2514279"/>
            <a:ext cx="2160587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0" dirty="0" err="1"/>
              <a:t>Don’t</a:t>
            </a:r>
            <a:r>
              <a:rPr lang="es-MX" b="0" dirty="0"/>
              <a:t> use in future.</a:t>
            </a:r>
            <a:endParaRPr lang="en-US" b="0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E2857A8-3D3F-93DC-2A15-567346E75054}"/>
              </a:ext>
            </a:extLst>
          </p:cNvPr>
          <p:cNvSpPr txBox="1"/>
          <p:nvPr/>
        </p:nvSpPr>
        <p:spPr>
          <a:xfrm>
            <a:off x="270551" y="6050238"/>
            <a:ext cx="11283518" cy="7346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s-MX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Subject+will+can+verb+C</a:t>
            </a:r>
            <a:r>
              <a:rPr lang="es-MX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s-MX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Structure</a:t>
            </a:r>
            <a:r>
              <a:rPr lang="es-MX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A9A0DCD-A10B-C5EA-28ED-48FE22EC5FF4}"/>
              </a:ext>
            </a:extLst>
          </p:cNvPr>
          <p:cNvCxnSpPr/>
          <p:nvPr/>
        </p:nvCxnSpPr>
        <p:spPr>
          <a:xfrm flipV="1">
            <a:off x="133166" y="6387535"/>
            <a:ext cx="9114770" cy="384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12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Examples</a:t>
            </a:r>
            <a:r>
              <a:rPr lang="es-MX" dirty="0"/>
              <a:t> </a:t>
            </a:r>
            <a:endParaRPr lang="en-ZA" dirty="0"/>
          </a:p>
        </p:txBody>
      </p:sp>
      <p:cxnSp>
        <p:nvCxnSpPr>
          <p:cNvPr id="75" name="Straight Connector 74" descr="First divider line on slide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descr="Second divider line on slide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descr="Third divider line on slide">
            <a:extLst>
              <a:ext uri="{FF2B5EF4-FFF2-40B4-BE49-F238E27FC236}">
                <a16:creationId xmlns:a16="http://schemas.microsoft.com/office/drawing/2014/main" id="{29488879-6129-4D02-B173-36635DF61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descr="Fourth divider line on slide">
            <a:extLst>
              <a:ext uri="{FF2B5EF4-FFF2-40B4-BE49-F238E27FC236}">
                <a16:creationId xmlns:a16="http://schemas.microsoft.com/office/drawing/2014/main" id="{9926A3E2-2234-409D-9838-30428E637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38069" y="6088929"/>
            <a:ext cx="432000" cy="43200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0BC5951-8068-AE51-512F-EC92D626BD87}"/>
              </a:ext>
            </a:extLst>
          </p:cNvPr>
          <p:cNvSpPr txBox="1"/>
          <p:nvPr/>
        </p:nvSpPr>
        <p:spPr>
          <a:xfrm>
            <a:off x="630316" y="1190629"/>
            <a:ext cx="11283518" cy="7346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s-MX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Subject+will+be</a:t>
            </a:r>
            <a:r>
              <a:rPr lang="es-MX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able</a:t>
            </a:r>
            <a:r>
              <a:rPr lang="es-MX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to+verb+C</a:t>
            </a:r>
            <a:r>
              <a:rPr lang="es-MX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s-MX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Structure</a:t>
            </a:r>
            <a:r>
              <a:rPr lang="es-MX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1B5F080-8443-6FD2-540A-3C846AB053EB}"/>
              </a:ext>
            </a:extLst>
          </p:cNvPr>
          <p:cNvSpPr txBox="1"/>
          <p:nvPr/>
        </p:nvSpPr>
        <p:spPr>
          <a:xfrm>
            <a:off x="711695" y="2578478"/>
            <a:ext cx="11283518" cy="7346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I </a:t>
            </a:r>
            <a:r>
              <a:rPr lang="en-US" sz="2400" i="1" dirty="0">
                <a:solidFill>
                  <a:srgbClr val="222222"/>
                </a:solidFill>
                <a:latin typeface="Verdana" panose="020B0604030504040204" pitchFamily="34" charset="0"/>
              </a:rPr>
              <a:t>will be </a:t>
            </a:r>
            <a:r>
              <a:rPr lang="en-US" sz="2400" b="0" i="1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able 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to cook delicious dishes. Now the cooking course was finished.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22BD71D-C646-EBDE-BC83-DFD9389D89DB}"/>
              </a:ext>
            </a:extLst>
          </p:cNvPr>
          <p:cNvSpPr txBox="1"/>
          <p:nvPr/>
        </p:nvSpPr>
        <p:spPr>
          <a:xfrm>
            <a:off x="711695" y="3639779"/>
            <a:ext cx="11283518" cy="7346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I’</a:t>
            </a:r>
            <a:r>
              <a:rPr lang="en-US" sz="2400" b="0" i="1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d like to be able 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to run as fast as you do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182BBBD-0105-8E9C-72A3-639EB33173AD}"/>
              </a:ext>
            </a:extLst>
          </p:cNvPr>
          <p:cNvSpPr txBox="1"/>
          <p:nvPr/>
        </p:nvSpPr>
        <p:spPr>
          <a:xfrm>
            <a:off x="1296141" y="4467042"/>
            <a:ext cx="85403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We will be</a:t>
            </a:r>
            <a:r>
              <a:rPr lang="en-US" sz="2400" i="1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en-US" sz="2400" b="0" i="1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able to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 swim after practicing in a pool few times.</a:t>
            </a:r>
          </a:p>
          <a:p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endParaRPr lang="en-US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442D5-889E-C3B1-8EE9-E6A9279AB1DA}"/>
              </a:ext>
            </a:extLst>
          </p:cNvPr>
          <p:cNvSpPr txBox="1"/>
          <p:nvPr/>
        </p:nvSpPr>
        <p:spPr>
          <a:xfrm>
            <a:off x="1296141" y="5488764"/>
            <a:ext cx="85403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Peter will be able to sleep early tomorrow. </a:t>
            </a:r>
          </a:p>
          <a:p>
            <a:r>
              <a:rPr lang="en-US" sz="2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211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27544E-CB12-488A-A160-E5802853D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840000" cy="2387600"/>
          </a:xfrm>
        </p:spPr>
        <p:txBody>
          <a:bodyPr/>
          <a:lstStyle/>
          <a:p>
            <a:r>
              <a:rPr lang="tr-TR" dirty="0"/>
              <a:t>Have to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AE8986-5F83-4D30-A2D7-9CB5DBE9F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6983"/>
            <a:ext cx="6858000" cy="43268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EBA60D-CF22-43DC-B667-EE0454EB8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306983"/>
            <a:ext cx="5181600" cy="43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vironment Pitch Deck_01_SB - v5.potx" id="{335E21F8-9526-48A9-BC19-0B3266AD6F57}" vid="{68CAD4D2-7C02-4490-9E57-98F03D5A70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 deck</Template>
  <TotalTime>0</TotalTime>
  <Words>366</Words>
  <Application>Microsoft Office PowerPoint</Application>
  <PresentationFormat>Panorámica</PresentationFormat>
  <Paragraphs>84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Lucida Handwriting</vt:lpstr>
      <vt:lpstr>Rockwell</vt:lpstr>
      <vt:lpstr>Times New Roman</vt:lpstr>
      <vt:lpstr>Verdana</vt:lpstr>
      <vt:lpstr>Wingdings</vt:lpstr>
      <vt:lpstr>Office Theme</vt:lpstr>
      <vt:lpstr>Modal Verbs</vt:lpstr>
      <vt:lpstr>Modal verb: Must (Drawing a conclusion)</vt:lpstr>
      <vt:lpstr>Modals</vt:lpstr>
      <vt:lpstr>Can</vt:lpstr>
      <vt:lpstr>Can//ability</vt:lpstr>
      <vt:lpstr>will</vt:lpstr>
      <vt:lpstr>Modal verb: Will/won’t (Future ability)+be able to (can)</vt:lpstr>
      <vt:lpstr>Examples </vt:lpstr>
      <vt:lpstr>Have to </vt:lpstr>
      <vt:lpstr>Have to</vt:lpstr>
      <vt:lpstr>Presentación de PowerPoint</vt:lpstr>
      <vt:lpstr>Must</vt:lpstr>
      <vt:lpstr>Presentación de PowerPoint</vt:lpstr>
      <vt:lpstr>Should</vt:lpstr>
      <vt:lpstr>Should</vt:lpstr>
      <vt:lpstr>Have to vs must</vt:lpstr>
      <vt:lpstr>May/Might/might not</vt:lpstr>
      <vt:lpstr>Modal verb: MAY/Might (Future possibility) (be able to)</vt:lpstr>
      <vt:lpstr>Why did he use might?</vt:lpstr>
      <vt:lpstr>Probabilities</vt:lpstr>
      <vt:lpstr>Presentación de PowerPoint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2019-03-15T19:12:44Z</dcterms:created>
  <dcterms:modified xsi:type="dcterms:W3CDTF">2023-11-13T20:17:16Z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2018-08-01T18:20:56.2056055Z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